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1234" r:id="rId2"/>
    <p:sldId id="1228" r:id="rId3"/>
    <p:sldId id="1224" r:id="rId4"/>
    <p:sldId id="1201" r:id="rId5"/>
    <p:sldId id="1230" r:id="rId6"/>
    <p:sldId id="1229" r:id="rId7"/>
    <p:sldId id="1231" r:id="rId8"/>
    <p:sldId id="1232" r:id="rId9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EC9FFF3-CE4F-4019-97AA-BAE115CFBD29}">
          <p14:sldIdLst>
            <p14:sldId id="1234"/>
            <p14:sldId id="1228"/>
            <p14:sldId id="1224"/>
          </p14:sldIdLst>
        </p14:section>
        <p14:section name="未命名的章節" id="{B6688BCA-0E3F-497C-9FF6-25D8C9C59789}">
          <p14:sldIdLst>
            <p14:sldId id="1201"/>
            <p14:sldId id="1230"/>
            <p14:sldId id="1229"/>
            <p14:sldId id="1231"/>
            <p14:sldId id="1232"/>
          </p14:sldIdLst>
        </p14:section>
        <p14:section name="未命名的章節" id="{870DB1DA-0B6E-46B5-9A74-91C1B8E28AE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高育幸" initials="yuh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949"/>
    <a:srgbClr val="001F76"/>
    <a:srgbClr val="33CCFF"/>
    <a:srgbClr val="0000CC"/>
    <a:srgbClr val="0000FF"/>
    <a:srgbClr val="FBF880"/>
    <a:srgbClr val="00CC00"/>
    <a:srgbClr val="0033CC"/>
    <a:srgbClr val="00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5" autoAdjust="0"/>
    <p:restoredTop sz="92005" autoAdjust="0"/>
  </p:normalViewPr>
  <p:slideViewPr>
    <p:cSldViewPr>
      <p:cViewPr>
        <p:scale>
          <a:sx n="100" d="100"/>
          <a:sy n="100" d="100"/>
        </p:scale>
        <p:origin x="-206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8058"/>
    </p:cViewPr>
  </p:sorterViewPr>
  <p:notesViewPr>
    <p:cSldViewPr>
      <p:cViewPr varScale="1">
        <p:scale>
          <a:sx n="80" d="100"/>
          <a:sy n="80" d="100"/>
        </p:scale>
        <p:origin x="-4044" y="-96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61DE3-4939-4E60-B64B-516AF493D616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9DCAF5D-11F2-4C8B-A256-82CCA5E04235}">
      <dgm:prSet phldrT="[文字]" custT="1"/>
      <dgm:spPr/>
      <dgm:t>
        <a:bodyPr/>
        <a:lstStyle/>
        <a:p>
          <a:r>
            <a:rPr lang="en-US" altLang="zh-TW" sz="18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Specialized or technical work</a:t>
          </a:r>
          <a:endParaRPr lang="zh-TW" altLang="en-US" sz="1800" b="1" dirty="0">
            <a:solidFill>
              <a:schemeClr val="bg1"/>
            </a:solidFill>
          </a:endParaRPr>
        </a:p>
      </dgm:t>
    </dgm:pt>
    <dgm:pt modelId="{D4BA55F5-2228-4A52-AD30-720BCE000DFF}" type="parTrans" cxnId="{45EA2553-46EE-4698-8C9C-DFDDB305A8A0}">
      <dgm:prSet/>
      <dgm:spPr/>
      <dgm:t>
        <a:bodyPr/>
        <a:lstStyle/>
        <a:p>
          <a:endParaRPr lang="zh-TW" altLang="en-US"/>
        </a:p>
      </dgm:t>
    </dgm:pt>
    <dgm:pt modelId="{5EE35E65-C7AD-42E5-9945-3EB0D4B05AC4}" type="sibTrans" cxnId="{45EA2553-46EE-4698-8C9C-DFDDB305A8A0}">
      <dgm:prSet/>
      <dgm:spPr/>
      <dgm:t>
        <a:bodyPr/>
        <a:lstStyle/>
        <a:p>
          <a:endParaRPr lang="zh-TW" altLang="en-US"/>
        </a:p>
      </dgm:t>
    </dgm:pt>
    <dgm:pt modelId="{2B5D2148-0BC2-4144-85E1-CE438520CAA0}">
      <dgm:prSet phldrT="[文字]" custT="1"/>
      <dgm:spPr/>
      <dgm:t>
        <a:bodyPr/>
        <a:lstStyle/>
        <a:p>
          <a:r>
            <a:rPr lang="en-US" altLang="zh-TW" sz="18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School teachers</a:t>
          </a:r>
          <a:endParaRPr lang="zh-TW" altLang="en-US" sz="1800" b="1" dirty="0">
            <a:solidFill>
              <a:schemeClr val="bg1"/>
            </a:solidFill>
          </a:endParaRPr>
        </a:p>
      </dgm:t>
    </dgm:pt>
    <dgm:pt modelId="{A22B011B-A7DD-4ED1-B348-FBD390FE786F}" type="parTrans" cxnId="{0F8BEE14-933F-49C9-9AEC-A5133BD5F8D6}">
      <dgm:prSet/>
      <dgm:spPr/>
      <dgm:t>
        <a:bodyPr/>
        <a:lstStyle/>
        <a:p>
          <a:endParaRPr lang="zh-TW" altLang="en-US"/>
        </a:p>
      </dgm:t>
    </dgm:pt>
    <dgm:pt modelId="{7E2B827A-011C-47C9-BDDA-C620B4E5D3E1}" type="sibTrans" cxnId="{0F8BEE14-933F-49C9-9AEC-A5133BD5F8D6}">
      <dgm:prSet/>
      <dgm:spPr/>
      <dgm:t>
        <a:bodyPr/>
        <a:lstStyle/>
        <a:p>
          <a:endParaRPr lang="zh-TW" altLang="en-US"/>
        </a:p>
      </dgm:t>
    </dgm:pt>
    <dgm:pt modelId="{500A91F4-A5C1-4D2C-B0F8-4650016F96F5}">
      <dgm:prSet phldrT="[文字]" custT="1"/>
      <dgm:spPr/>
      <dgm:t>
        <a:bodyPr/>
        <a:lstStyle/>
        <a:p>
          <a:r>
            <a:rPr lang="en-US" altLang="zh-TW" sz="18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Sports coaches </a:t>
          </a:r>
          <a:endParaRPr lang="zh-TW" altLang="en-US" sz="1800" b="1" dirty="0">
            <a:solidFill>
              <a:schemeClr val="bg1"/>
            </a:solidFill>
          </a:endParaRPr>
        </a:p>
      </dgm:t>
    </dgm:pt>
    <dgm:pt modelId="{74F0AE56-9D21-4173-B1F6-30AF4DCEE4F5}" type="parTrans" cxnId="{E0A8A7F0-1D4A-4952-AB28-DA7E8A06E694}">
      <dgm:prSet/>
      <dgm:spPr/>
      <dgm:t>
        <a:bodyPr/>
        <a:lstStyle/>
        <a:p>
          <a:endParaRPr lang="zh-TW" altLang="en-US"/>
        </a:p>
      </dgm:t>
    </dgm:pt>
    <dgm:pt modelId="{22931B1A-8EE1-4B6B-A983-9A7B9A1A49CB}" type="sibTrans" cxnId="{E0A8A7F0-1D4A-4952-AB28-DA7E8A06E694}">
      <dgm:prSet/>
      <dgm:spPr/>
      <dgm:t>
        <a:bodyPr/>
        <a:lstStyle/>
        <a:p>
          <a:endParaRPr lang="zh-TW" altLang="en-US"/>
        </a:p>
      </dgm:t>
    </dgm:pt>
    <dgm:pt modelId="{1916386D-42D5-4ABD-B46D-C89BB19C725F}">
      <dgm:prSet phldrT="[文字]" custT="1"/>
      <dgm:spPr/>
      <dgm:t>
        <a:bodyPr/>
        <a:lstStyle/>
        <a:p>
          <a:r>
            <a:rPr lang="en-US" altLang="zh-TW" sz="18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Cram school teachers</a:t>
          </a:r>
          <a:endParaRPr lang="zh-TW" altLang="en-US" sz="1800" b="1" dirty="0">
            <a:solidFill>
              <a:schemeClr val="bg1"/>
            </a:solidFill>
          </a:endParaRPr>
        </a:p>
      </dgm:t>
    </dgm:pt>
    <dgm:pt modelId="{3D557910-7279-4546-9CA2-9D4DAD78F58E}" type="parTrans" cxnId="{E1F0A1DE-89B2-422F-88CA-17B89FE646A7}">
      <dgm:prSet/>
      <dgm:spPr/>
      <dgm:t>
        <a:bodyPr/>
        <a:lstStyle/>
        <a:p>
          <a:endParaRPr lang="zh-TW" altLang="en-US"/>
        </a:p>
      </dgm:t>
    </dgm:pt>
    <dgm:pt modelId="{9FAF2532-7CEF-44A5-BDD6-1B0405B7FC63}" type="sibTrans" cxnId="{E1F0A1DE-89B2-422F-88CA-17B89FE646A7}">
      <dgm:prSet/>
      <dgm:spPr/>
      <dgm:t>
        <a:bodyPr/>
        <a:lstStyle/>
        <a:p>
          <a:endParaRPr lang="zh-TW" altLang="en-US"/>
        </a:p>
      </dgm:t>
    </dgm:pt>
    <dgm:pt modelId="{DE35A08C-91E4-4277-8FEE-EB99AC5C6DA9}">
      <dgm:prSet phldrT="[文字]" custT="1"/>
      <dgm:spPr/>
      <dgm:t>
        <a:bodyPr/>
        <a:lstStyle/>
        <a:p>
          <a:r>
            <a:rPr lang="en-US" altLang="zh-TW" sz="16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Director/manager/executive of a business </a:t>
          </a:r>
          <a:endParaRPr lang="zh-TW" altLang="en-US" sz="1600" b="1" dirty="0">
            <a:solidFill>
              <a:schemeClr val="bg1"/>
            </a:solidFill>
          </a:endParaRPr>
        </a:p>
      </dgm:t>
    </dgm:pt>
    <dgm:pt modelId="{8E679726-F4D1-4E96-9BD1-C9D5923D240C}" type="parTrans" cxnId="{80D10A45-F338-4626-99D1-A8367D8C47F6}">
      <dgm:prSet/>
      <dgm:spPr/>
      <dgm:t>
        <a:bodyPr/>
        <a:lstStyle/>
        <a:p>
          <a:endParaRPr lang="zh-TW" altLang="en-US"/>
        </a:p>
      </dgm:t>
    </dgm:pt>
    <dgm:pt modelId="{6E0377EB-9C24-4EC9-84F8-6DAC6F1A26B4}" type="sibTrans" cxnId="{80D10A45-F338-4626-99D1-A8367D8C47F6}">
      <dgm:prSet/>
      <dgm:spPr/>
      <dgm:t>
        <a:bodyPr/>
        <a:lstStyle/>
        <a:p>
          <a:endParaRPr lang="zh-TW" altLang="en-US"/>
        </a:p>
      </dgm:t>
    </dgm:pt>
    <dgm:pt modelId="{39ADB42B-1829-4FED-9EBE-E372C9537C41}">
      <dgm:prSet phldrT="[文字]" custT="1"/>
      <dgm:spPr/>
      <dgm:t>
        <a:bodyPr/>
        <a:lstStyle/>
        <a:p>
          <a:r>
            <a:rPr lang="en-US" altLang="zh-TW" sz="16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Religious and artistic activities</a:t>
          </a:r>
          <a:endParaRPr lang="zh-TW" altLang="en-US" sz="1600" b="1" dirty="0">
            <a:solidFill>
              <a:schemeClr val="bg1"/>
            </a:solidFill>
          </a:endParaRPr>
        </a:p>
      </dgm:t>
    </dgm:pt>
    <dgm:pt modelId="{4892A879-5915-4BFF-883A-85F0A0EC1591}" type="parTrans" cxnId="{9E94301C-CF20-4193-B1E3-A3502040D864}">
      <dgm:prSet/>
      <dgm:spPr/>
      <dgm:t>
        <a:bodyPr/>
        <a:lstStyle/>
        <a:p>
          <a:endParaRPr lang="zh-TW" altLang="en-US"/>
        </a:p>
      </dgm:t>
    </dgm:pt>
    <dgm:pt modelId="{869D73D6-5854-42F3-975A-12B4644E31A7}" type="sibTrans" cxnId="{9E94301C-CF20-4193-B1E3-A3502040D864}">
      <dgm:prSet/>
      <dgm:spPr/>
      <dgm:t>
        <a:bodyPr/>
        <a:lstStyle/>
        <a:p>
          <a:endParaRPr lang="zh-TW" altLang="en-US"/>
        </a:p>
      </dgm:t>
    </dgm:pt>
    <dgm:pt modelId="{660F6A4F-B774-45C2-B6E6-2E8CAB55DA49}" type="pres">
      <dgm:prSet presAssocID="{3AE61DE3-4939-4E60-B64B-516AF493D6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8746E2E-F89B-4C75-ACD3-3BBF1C0E002D}" type="pres">
      <dgm:prSet presAssocID="{B9DCAF5D-11F2-4C8B-A256-82CCA5E04235}" presName="node" presStyleLbl="node1" presStyleIdx="0" presStyleCnt="6" custScaleX="125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38DFA9-C930-4D24-9FAF-82BFDD565C50}" type="pres">
      <dgm:prSet presAssocID="{B9DCAF5D-11F2-4C8B-A256-82CCA5E04235}" presName="spNode" presStyleCnt="0"/>
      <dgm:spPr/>
    </dgm:pt>
    <dgm:pt modelId="{13431C2D-8945-498E-98D3-DDF9EE5B5374}" type="pres">
      <dgm:prSet presAssocID="{5EE35E65-C7AD-42E5-9945-3EB0D4B05AC4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558397AB-7F5C-4E3E-A699-EA2AED893E19}" type="pres">
      <dgm:prSet presAssocID="{2B5D2148-0BC2-4144-85E1-CE438520CAA0}" presName="node" presStyleLbl="node1" presStyleIdx="1" presStyleCnt="6" custScaleX="125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2747DF-858B-47C3-90C9-51E28B8C4AD6}" type="pres">
      <dgm:prSet presAssocID="{2B5D2148-0BC2-4144-85E1-CE438520CAA0}" presName="spNode" presStyleCnt="0"/>
      <dgm:spPr/>
    </dgm:pt>
    <dgm:pt modelId="{ACA3D8DE-BF85-4749-B532-0D06E63ECBFC}" type="pres">
      <dgm:prSet presAssocID="{7E2B827A-011C-47C9-BDDA-C620B4E5D3E1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CBFAD4F5-D8C9-4D6B-97A9-07B22A7861FD}" type="pres">
      <dgm:prSet presAssocID="{500A91F4-A5C1-4D2C-B0F8-4650016F96F5}" presName="node" presStyleLbl="node1" presStyleIdx="2" presStyleCnt="6" custScaleX="125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FBF6F3-694D-4BA3-A040-B88A31F4F124}" type="pres">
      <dgm:prSet presAssocID="{500A91F4-A5C1-4D2C-B0F8-4650016F96F5}" presName="spNode" presStyleCnt="0"/>
      <dgm:spPr/>
    </dgm:pt>
    <dgm:pt modelId="{9A2C28DA-5063-4F6A-83A1-FD89F173A150}" type="pres">
      <dgm:prSet presAssocID="{22931B1A-8EE1-4B6B-A983-9A7B9A1A49CB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2F4AEEA4-DA34-4DC4-90DA-398F4EBCFCF4}" type="pres">
      <dgm:prSet presAssocID="{1916386D-42D5-4ABD-B46D-C89BB19C725F}" presName="node" presStyleLbl="node1" presStyleIdx="3" presStyleCnt="6" custScaleX="125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3089FA-32A4-4561-933A-634D46AA878B}" type="pres">
      <dgm:prSet presAssocID="{1916386D-42D5-4ABD-B46D-C89BB19C725F}" presName="spNode" presStyleCnt="0"/>
      <dgm:spPr/>
    </dgm:pt>
    <dgm:pt modelId="{4A9CE038-F4EE-4FA7-8989-D9D0BDBDAB61}" type="pres">
      <dgm:prSet presAssocID="{9FAF2532-7CEF-44A5-BDD6-1B0405B7FC63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313C8FB6-4AB9-4CE0-B78F-9ECAD66C148C}" type="pres">
      <dgm:prSet presAssocID="{DE35A08C-91E4-4277-8FEE-EB99AC5C6DA9}" presName="node" presStyleLbl="node1" presStyleIdx="4" presStyleCnt="6" custScaleX="125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1A7AD2-02D4-4136-9537-D69B38B78F8F}" type="pres">
      <dgm:prSet presAssocID="{DE35A08C-91E4-4277-8FEE-EB99AC5C6DA9}" presName="spNode" presStyleCnt="0"/>
      <dgm:spPr/>
    </dgm:pt>
    <dgm:pt modelId="{3106C2A0-1AAE-4A0C-B335-A9D84D8BE1C1}" type="pres">
      <dgm:prSet presAssocID="{6E0377EB-9C24-4EC9-84F8-6DAC6F1A26B4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BC56C631-BB2E-4C03-9E76-F9D6596556BA}" type="pres">
      <dgm:prSet presAssocID="{39ADB42B-1829-4FED-9EBE-E372C9537C41}" presName="node" presStyleLbl="node1" presStyleIdx="5" presStyleCnt="6" custScaleX="125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99E94D-9B35-4650-AA97-070DC00D7765}" type="pres">
      <dgm:prSet presAssocID="{39ADB42B-1829-4FED-9EBE-E372C9537C41}" presName="spNode" presStyleCnt="0"/>
      <dgm:spPr/>
    </dgm:pt>
    <dgm:pt modelId="{EB70E12D-41AF-4D87-AF5D-BFA8AFC841AF}" type="pres">
      <dgm:prSet presAssocID="{869D73D6-5854-42F3-975A-12B4644E31A7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1BEA6CB9-2D63-4B44-9A51-259E9CDF7404}" type="presOf" srcId="{7E2B827A-011C-47C9-BDDA-C620B4E5D3E1}" destId="{ACA3D8DE-BF85-4749-B532-0D06E63ECBFC}" srcOrd="0" destOrd="0" presId="urn:microsoft.com/office/officeart/2005/8/layout/cycle6"/>
    <dgm:cxn modelId="{263D026C-796D-4C1D-B476-1C6957C0FE5B}" type="presOf" srcId="{6E0377EB-9C24-4EC9-84F8-6DAC6F1A26B4}" destId="{3106C2A0-1AAE-4A0C-B335-A9D84D8BE1C1}" srcOrd="0" destOrd="0" presId="urn:microsoft.com/office/officeart/2005/8/layout/cycle6"/>
    <dgm:cxn modelId="{45EA2553-46EE-4698-8C9C-DFDDB305A8A0}" srcId="{3AE61DE3-4939-4E60-B64B-516AF493D616}" destId="{B9DCAF5D-11F2-4C8B-A256-82CCA5E04235}" srcOrd="0" destOrd="0" parTransId="{D4BA55F5-2228-4A52-AD30-720BCE000DFF}" sibTransId="{5EE35E65-C7AD-42E5-9945-3EB0D4B05AC4}"/>
    <dgm:cxn modelId="{E1F0A1DE-89B2-422F-88CA-17B89FE646A7}" srcId="{3AE61DE3-4939-4E60-B64B-516AF493D616}" destId="{1916386D-42D5-4ABD-B46D-C89BB19C725F}" srcOrd="3" destOrd="0" parTransId="{3D557910-7279-4546-9CA2-9D4DAD78F58E}" sibTransId="{9FAF2532-7CEF-44A5-BDD6-1B0405B7FC63}"/>
    <dgm:cxn modelId="{8D7360B5-5CDA-4C30-AAA4-896F3FE5173D}" type="presOf" srcId="{2B5D2148-0BC2-4144-85E1-CE438520CAA0}" destId="{558397AB-7F5C-4E3E-A699-EA2AED893E19}" srcOrd="0" destOrd="0" presId="urn:microsoft.com/office/officeart/2005/8/layout/cycle6"/>
    <dgm:cxn modelId="{6C7ECD5B-8037-445D-9336-EAED98B6CCC0}" type="presOf" srcId="{39ADB42B-1829-4FED-9EBE-E372C9537C41}" destId="{BC56C631-BB2E-4C03-9E76-F9D6596556BA}" srcOrd="0" destOrd="0" presId="urn:microsoft.com/office/officeart/2005/8/layout/cycle6"/>
    <dgm:cxn modelId="{75B45F1F-B2CA-45A9-9D7E-DEABF03ED886}" type="presOf" srcId="{3AE61DE3-4939-4E60-B64B-516AF493D616}" destId="{660F6A4F-B774-45C2-B6E6-2E8CAB55DA49}" srcOrd="0" destOrd="0" presId="urn:microsoft.com/office/officeart/2005/8/layout/cycle6"/>
    <dgm:cxn modelId="{9E7708B6-934F-415D-B46C-C99E74FC6DFF}" type="presOf" srcId="{5EE35E65-C7AD-42E5-9945-3EB0D4B05AC4}" destId="{13431C2D-8945-498E-98D3-DDF9EE5B5374}" srcOrd="0" destOrd="0" presId="urn:microsoft.com/office/officeart/2005/8/layout/cycle6"/>
    <dgm:cxn modelId="{0F8BEE14-933F-49C9-9AEC-A5133BD5F8D6}" srcId="{3AE61DE3-4939-4E60-B64B-516AF493D616}" destId="{2B5D2148-0BC2-4144-85E1-CE438520CAA0}" srcOrd="1" destOrd="0" parTransId="{A22B011B-A7DD-4ED1-B348-FBD390FE786F}" sibTransId="{7E2B827A-011C-47C9-BDDA-C620B4E5D3E1}"/>
    <dgm:cxn modelId="{44C8D745-537F-4F09-90B3-A604F46D85B9}" type="presOf" srcId="{B9DCAF5D-11F2-4C8B-A256-82CCA5E04235}" destId="{88746E2E-F89B-4C75-ACD3-3BBF1C0E002D}" srcOrd="0" destOrd="0" presId="urn:microsoft.com/office/officeart/2005/8/layout/cycle6"/>
    <dgm:cxn modelId="{0463CEA0-3117-4EC7-BFF3-257D84EA5FB5}" type="presOf" srcId="{22931B1A-8EE1-4B6B-A983-9A7B9A1A49CB}" destId="{9A2C28DA-5063-4F6A-83A1-FD89F173A150}" srcOrd="0" destOrd="0" presId="urn:microsoft.com/office/officeart/2005/8/layout/cycle6"/>
    <dgm:cxn modelId="{FD0AE694-A2EC-4C99-B603-EC47C6A6F82B}" type="presOf" srcId="{DE35A08C-91E4-4277-8FEE-EB99AC5C6DA9}" destId="{313C8FB6-4AB9-4CE0-B78F-9ECAD66C148C}" srcOrd="0" destOrd="0" presId="urn:microsoft.com/office/officeart/2005/8/layout/cycle6"/>
    <dgm:cxn modelId="{80D10A45-F338-4626-99D1-A8367D8C47F6}" srcId="{3AE61DE3-4939-4E60-B64B-516AF493D616}" destId="{DE35A08C-91E4-4277-8FEE-EB99AC5C6DA9}" srcOrd="4" destOrd="0" parTransId="{8E679726-F4D1-4E96-9BD1-C9D5923D240C}" sibTransId="{6E0377EB-9C24-4EC9-84F8-6DAC6F1A26B4}"/>
    <dgm:cxn modelId="{E0A8A7F0-1D4A-4952-AB28-DA7E8A06E694}" srcId="{3AE61DE3-4939-4E60-B64B-516AF493D616}" destId="{500A91F4-A5C1-4D2C-B0F8-4650016F96F5}" srcOrd="2" destOrd="0" parTransId="{74F0AE56-9D21-4173-B1F6-30AF4DCEE4F5}" sibTransId="{22931B1A-8EE1-4B6B-A983-9A7B9A1A49CB}"/>
    <dgm:cxn modelId="{F8C4EB70-C4FA-4BFC-82AA-07A463BF7038}" type="presOf" srcId="{9FAF2532-7CEF-44A5-BDD6-1B0405B7FC63}" destId="{4A9CE038-F4EE-4FA7-8989-D9D0BDBDAB61}" srcOrd="0" destOrd="0" presId="urn:microsoft.com/office/officeart/2005/8/layout/cycle6"/>
    <dgm:cxn modelId="{9E94301C-CF20-4193-B1E3-A3502040D864}" srcId="{3AE61DE3-4939-4E60-B64B-516AF493D616}" destId="{39ADB42B-1829-4FED-9EBE-E372C9537C41}" srcOrd="5" destOrd="0" parTransId="{4892A879-5915-4BFF-883A-85F0A0EC1591}" sibTransId="{869D73D6-5854-42F3-975A-12B4644E31A7}"/>
    <dgm:cxn modelId="{D4A9FA09-5B56-4444-8BA6-F17E420AAA0A}" type="presOf" srcId="{869D73D6-5854-42F3-975A-12B4644E31A7}" destId="{EB70E12D-41AF-4D87-AF5D-BFA8AFC841AF}" srcOrd="0" destOrd="0" presId="urn:microsoft.com/office/officeart/2005/8/layout/cycle6"/>
    <dgm:cxn modelId="{E9A26DB5-5C35-4623-A065-B18FF447E05B}" type="presOf" srcId="{1916386D-42D5-4ABD-B46D-C89BB19C725F}" destId="{2F4AEEA4-DA34-4DC4-90DA-398F4EBCFCF4}" srcOrd="0" destOrd="0" presId="urn:microsoft.com/office/officeart/2005/8/layout/cycle6"/>
    <dgm:cxn modelId="{4436E0D6-BB91-4B1F-9269-11F6439D6AA3}" type="presOf" srcId="{500A91F4-A5C1-4D2C-B0F8-4650016F96F5}" destId="{CBFAD4F5-D8C9-4D6B-97A9-07B22A7861FD}" srcOrd="0" destOrd="0" presId="urn:microsoft.com/office/officeart/2005/8/layout/cycle6"/>
    <dgm:cxn modelId="{08A326B5-05DC-41BA-BA6C-84059D5B228C}" type="presParOf" srcId="{660F6A4F-B774-45C2-B6E6-2E8CAB55DA49}" destId="{88746E2E-F89B-4C75-ACD3-3BBF1C0E002D}" srcOrd="0" destOrd="0" presId="urn:microsoft.com/office/officeart/2005/8/layout/cycle6"/>
    <dgm:cxn modelId="{22D48744-C81E-46FF-B6FB-9C1015206799}" type="presParOf" srcId="{660F6A4F-B774-45C2-B6E6-2E8CAB55DA49}" destId="{8D38DFA9-C930-4D24-9FAF-82BFDD565C50}" srcOrd="1" destOrd="0" presId="urn:microsoft.com/office/officeart/2005/8/layout/cycle6"/>
    <dgm:cxn modelId="{ABE4F52C-7E90-432E-A751-30BFB52C2EC6}" type="presParOf" srcId="{660F6A4F-B774-45C2-B6E6-2E8CAB55DA49}" destId="{13431C2D-8945-498E-98D3-DDF9EE5B5374}" srcOrd="2" destOrd="0" presId="urn:microsoft.com/office/officeart/2005/8/layout/cycle6"/>
    <dgm:cxn modelId="{226A086C-AF0A-42AB-8218-612A35B72538}" type="presParOf" srcId="{660F6A4F-B774-45C2-B6E6-2E8CAB55DA49}" destId="{558397AB-7F5C-4E3E-A699-EA2AED893E19}" srcOrd="3" destOrd="0" presId="urn:microsoft.com/office/officeart/2005/8/layout/cycle6"/>
    <dgm:cxn modelId="{94C7129E-1BE4-48D0-A317-D8CA60A902B9}" type="presParOf" srcId="{660F6A4F-B774-45C2-B6E6-2E8CAB55DA49}" destId="{8F2747DF-858B-47C3-90C9-51E28B8C4AD6}" srcOrd="4" destOrd="0" presId="urn:microsoft.com/office/officeart/2005/8/layout/cycle6"/>
    <dgm:cxn modelId="{2838EA86-97B9-44EF-8FF9-FBFC7BBBA220}" type="presParOf" srcId="{660F6A4F-B774-45C2-B6E6-2E8CAB55DA49}" destId="{ACA3D8DE-BF85-4749-B532-0D06E63ECBFC}" srcOrd="5" destOrd="0" presId="urn:microsoft.com/office/officeart/2005/8/layout/cycle6"/>
    <dgm:cxn modelId="{A9D7AC8E-BF2D-495B-A1E8-25CFD58D26DF}" type="presParOf" srcId="{660F6A4F-B774-45C2-B6E6-2E8CAB55DA49}" destId="{CBFAD4F5-D8C9-4D6B-97A9-07B22A7861FD}" srcOrd="6" destOrd="0" presId="urn:microsoft.com/office/officeart/2005/8/layout/cycle6"/>
    <dgm:cxn modelId="{A4FA0C4D-D032-4EAC-B809-2D7AB2FD8EA0}" type="presParOf" srcId="{660F6A4F-B774-45C2-B6E6-2E8CAB55DA49}" destId="{3EFBF6F3-694D-4BA3-A040-B88A31F4F124}" srcOrd="7" destOrd="0" presId="urn:microsoft.com/office/officeart/2005/8/layout/cycle6"/>
    <dgm:cxn modelId="{AA96432C-0634-4443-822F-545086AB1B09}" type="presParOf" srcId="{660F6A4F-B774-45C2-B6E6-2E8CAB55DA49}" destId="{9A2C28DA-5063-4F6A-83A1-FD89F173A150}" srcOrd="8" destOrd="0" presId="urn:microsoft.com/office/officeart/2005/8/layout/cycle6"/>
    <dgm:cxn modelId="{118D190E-C8DA-4D0A-83D7-AB114FA8F1DF}" type="presParOf" srcId="{660F6A4F-B774-45C2-B6E6-2E8CAB55DA49}" destId="{2F4AEEA4-DA34-4DC4-90DA-398F4EBCFCF4}" srcOrd="9" destOrd="0" presId="urn:microsoft.com/office/officeart/2005/8/layout/cycle6"/>
    <dgm:cxn modelId="{8BD4B9F9-91FC-4683-978A-5BBE32C002E8}" type="presParOf" srcId="{660F6A4F-B774-45C2-B6E6-2E8CAB55DA49}" destId="{F83089FA-32A4-4561-933A-634D46AA878B}" srcOrd="10" destOrd="0" presId="urn:microsoft.com/office/officeart/2005/8/layout/cycle6"/>
    <dgm:cxn modelId="{F1C7173A-0AC2-4318-9E66-B8025619D081}" type="presParOf" srcId="{660F6A4F-B774-45C2-B6E6-2E8CAB55DA49}" destId="{4A9CE038-F4EE-4FA7-8989-D9D0BDBDAB61}" srcOrd="11" destOrd="0" presId="urn:microsoft.com/office/officeart/2005/8/layout/cycle6"/>
    <dgm:cxn modelId="{2DCCBA61-FC80-4890-9F41-C4579941D5E2}" type="presParOf" srcId="{660F6A4F-B774-45C2-B6E6-2E8CAB55DA49}" destId="{313C8FB6-4AB9-4CE0-B78F-9ECAD66C148C}" srcOrd="12" destOrd="0" presId="urn:microsoft.com/office/officeart/2005/8/layout/cycle6"/>
    <dgm:cxn modelId="{5FE2B8AF-17BD-4174-AF4B-D0CC49EF2B39}" type="presParOf" srcId="{660F6A4F-B774-45C2-B6E6-2E8CAB55DA49}" destId="{6A1A7AD2-02D4-4136-9537-D69B38B78F8F}" srcOrd="13" destOrd="0" presId="urn:microsoft.com/office/officeart/2005/8/layout/cycle6"/>
    <dgm:cxn modelId="{050EFC7B-6859-4716-B4A3-D47EE97E3982}" type="presParOf" srcId="{660F6A4F-B774-45C2-B6E6-2E8CAB55DA49}" destId="{3106C2A0-1AAE-4A0C-B335-A9D84D8BE1C1}" srcOrd="14" destOrd="0" presId="urn:microsoft.com/office/officeart/2005/8/layout/cycle6"/>
    <dgm:cxn modelId="{52727651-01BC-438F-801F-224A86226746}" type="presParOf" srcId="{660F6A4F-B774-45C2-B6E6-2E8CAB55DA49}" destId="{BC56C631-BB2E-4C03-9E76-F9D6596556BA}" srcOrd="15" destOrd="0" presId="urn:microsoft.com/office/officeart/2005/8/layout/cycle6"/>
    <dgm:cxn modelId="{3B190523-A991-4AFD-AE6A-7C0857228CEE}" type="presParOf" srcId="{660F6A4F-B774-45C2-B6E6-2E8CAB55DA49}" destId="{9D99E94D-9B35-4650-AA97-070DC00D7765}" srcOrd="16" destOrd="0" presId="urn:microsoft.com/office/officeart/2005/8/layout/cycle6"/>
    <dgm:cxn modelId="{B8742B02-B460-4D2A-A5B9-0EBD03873FAE}" type="presParOf" srcId="{660F6A4F-B774-45C2-B6E6-2E8CAB55DA49}" destId="{EB70E12D-41AF-4D87-AF5D-BFA8AFC841A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433F7E-8814-42FA-B63B-6F21A9BF1BA2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F2DD763-A3BA-4C61-84E3-A8C9214A7931}">
      <dgm:prSet phldrT="[文字]" custT="1"/>
      <dgm:spPr/>
      <dgm:t>
        <a:bodyPr/>
        <a:lstStyle/>
        <a:p>
          <a:r>
            <a:rPr lang="en-US" altLang="zh-TW" sz="32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Working Permit </a:t>
          </a:r>
          <a:br>
            <a:rPr lang="en-US" altLang="zh-TW" sz="32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</a:br>
          <a:r>
            <a:rPr lang="en-US" altLang="zh-TW" sz="32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and Scope in Taiwan</a:t>
          </a:r>
          <a:endParaRPr lang="zh-TW" altLang="en-US" sz="3200" b="1" dirty="0">
            <a:solidFill>
              <a:schemeClr val="bg1"/>
            </a:solidFill>
          </a:endParaRPr>
        </a:p>
      </dgm:t>
    </dgm:pt>
    <dgm:pt modelId="{C11D3906-0484-4808-BB8E-98F3AA9F0CEF}" type="parTrans" cxnId="{576E2A08-D0EC-4A07-A2A8-8881C3F1F2FB}">
      <dgm:prSet/>
      <dgm:spPr/>
      <dgm:t>
        <a:bodyPr/>
        <a:lstStyle/>
        <a:p>
          <a:endParaRPr lang="zh-TW" altLang="en-US"/>
        </a:p>
      </dgm:t>
    </dgm:pt>
    <dgm:pt modelId="{90ED0ADD-D866-47E7-96A1-BD786006FC74}" type="sibTrans" cxnId="{576E2A08-D0EC-4A07-A2A8-8881C3F1F2FB}">
      <dgm:prSet/>
      <dgm:spPr/>
      <dgm:t>
        <a:bodyPr/>
        <a:lstStyle/>
        <a:p>
          <a:endParaRPr lang="zh-TW" altLang="en-US"/>
        </a:p>
      </dgm:t>
    </dgm:pt>
    <dgm:pt modelId="{E5F6DB8C-8930-4933-9C26-B0041382993D}">
      <dgm:prSet phldrT="[文字]" custT="1"/>
      <dgm:spPr/>
      <dgm:t>
        <a:bodyPr/>
        <a:lstStyle/>
        <a:p>
          <a:r>
            <a:rPr lang="en-US" altLang="zh-TW" sz="2000" b="0" cap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rPr>
            <a:t>Artists can apply directly to the Ministry of Labor for a working permit</a:t>
          </a:r>
          <a:endParaRPr lang="zh-TW" altLang="en-US" sz="2000" dirty="0">
            <a:solidFill>
              <a:schemeClr val="tx2">
                <a:lumMod val="75000"/>
              </a:schemeClr>
            </a:solidFill>
          </a:endParaRPr>
        </a:p>
      </dgm:t>
    </dgm:pt>
    <dgm:pt modelId="{BE7F231D-CEFC-46E9-BAD5-7477827CA0FD}" type="parTrans" cxnId="{4271274C-44D8-423E-98FC-7C3055024705}">
      <dgm:prSet/>
      <dgm:spPr/>
      <dgm:t>
        <a:bodyPr/>
        <a:lstStyle/>
        <a:p>
          <a:endParaRPr lang="zh-TW" altLang="en-US"/>
        </a:p>
      </dgm:t>
    </dgm:pt>
    <dgm:pt modelId="{83B2E234-5C95-42C5-9F57-60F4058C0A4F}" type="sibTrans" cxnId="{4271274C-44D8-423E-98FC-7C3055024705}">
      <dgm:prSet/>
      <dgm:spPr/>
      <dgm:t>
        <a:bodyPr/>
        <a:lstStyle/>
        <a:p>
          <a:endParaRPr lang="zh-TW" altLang="en-US"/>
        </a:p>
      </dgm:t>
    </dgm:pt>
    <dgm:pt modelId="{2CF6E812-AF7B-42E9-B92B-B7FD5B1CC9DD}">
      <dgm:prSet phldrT="[文字]" custT="1"/>
      <dgm:spPr/>
      <dgm:t>
        <a:bodyPr/>
        <a:lstStyle/>
        <a:p>
          <a:r>
            <a:rPr lang="en-US" altLang="zh-TW" sz="2000" b="0" cap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rPr>
            <a:t>Cram school teachers can teach subjects other than foreign languages</a:t>
          </a:r>
          <a:endParaRPr lang="zh-TW" altLang="en-US" sz="2000" dirty="0">
            <a:solidFill>
              <a:schemeClr val="tx2">
                <a:lumMod val="75000"/>
              </a:schemeClr>
            </a:solidFill>
          </a:endParaRPr>
        </a:p>
      </dgm:t>
    </dgm:pt>
    <dgm:pt modelId="{106627EA-F26D-4EF7-9AEC-05D513313E4C}" type="parTrans" cxnId="{BF46373A-5DE0-4EF1-82AB-BF135562F9F1}">
      <dgm:prSet/>
      <dgm:spPr/>
      <dgm:t>
        <a:bodyPr/>
        <a:lstStyle/>
        <a:p>
          <a:endParaRPr lang="zh-TW" altLang="en-US"/>
        </a:p>
      </dgm:t>
    </dgm:pt>
    <dgm:pt modelId="{0A08D452-AB14-4950-AC6A-52B36A92900C}" type="sibTrans" cxnId="{BF46373A-5DE0-4EF1-82AB-BF135562F9F1}">
      <dgm:prSet/>
      <dgm:spPr/>
      <dgm:t>
        <a:bodyPr/>
        <a:lstStyle/>
        <a:p>
          <a:endParaRPr lang="zh-TW" altLang="en-US"/>
        </a:p>
      </dgm:t>
    </dgm:pt>
    <dgm:pt modelId="{14ED78F0-6F69-4C12-9297-3B18975C7B4C}">
      <dgm:prSet phldrT="[文字]" custT="1"/>
      <dgm:spPr/>
      <dgm:t>
        <a:bodyPr/>
        <a:lstStyle/>
        <a:p>
          <a:r>
            <a:rPr lang="en-US" altLang="zh-TW" sz="38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Visa &amp;</a:t>
          </a:r>
          <a:br>
            <a:rPr lang="en-US" altLang="zh-TW" sz="38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</a:br>
          <a:r>
            <a:rPr lang="en-US" altLang="zh-TW" sz="38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Resident</a:t>
          </a:r>
          <a:r>
            <a:rPr lang="zh-TW" altLang="en-US" sz="38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 </a:t>
          </a:r>
          <a:r>
            <a:rPr lang="en-US" altLang="zh-TW" sz="3800" b="1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Permit</a:t>
          </a:r>
          <a:endParaRPr lang="zh-TW" altLang="en-US" sz="3800" b="1" dirty="0">
            <a:solidFill>
              <a:schemeClr val="bg1"/>
            </a:solidFill>
          </a:endParaRPr>
        </a:p>
      </dgm:t>
    </dgm:pt>
    <dgm:pt modelId="{CC00897B-5614-4293-B541-9E6BCBC3E207}" type="parTrans" cxnId="{37576032-218C-4857-98EF-454B5C786F75}">
      <dgm:prSet/>
      <dgm:spPr/>
      <dgm:t>
        <a:bodyPr/>
        <a:lstStyle/>
        <a:p>
          <a:endParaRPr lang="zh-TW" altLang="en-US"/>
        </a:p>
      </dgm:t>
    </dgm:pt>
    <dgm:pt modelId="{4A23FB32-D8B1-4130-90EE-04FDAF7A898D}" type="sibTrans" cxnId="{37576032-218C-4857-98EF-454B5C786F75}">
      <dgm:prSet/>
      <dgm:spPr/>
      <dgm:t>
        <a:bodyPr/>
        <a:lstStyle/>
        <a:p>
          <a:endParaRPr lang="zh-TW" altLang="en-US"/>
        </a:p>
      </dgm:t>
    </dgm:pt>
    <dgm:pt modelId="{6EBC7BDE-2433-48CE-AE98-364F75E9F532}">
      <dgm:prSet phldrT="[文字]" custT="1"/>
      <dgm:spPr/>
      <dgm:t>
        <a:bodyPr/>
        <a:lstStyle/>
        <a:p>
          <a:r>
            <a:rPr lang="en-US" altLang="zh-TW" sz="2000" b="0" cap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rPr>
            <a:t>Visa for seeking employment allows recipients to stay in Taiwan for 6 months. </a:t>
          </a:r>
          <a:endParaRPr lang="zh-TW" altLang="en-US" sz="2000" dirty="0">
            <a:solidFill>
              <a:schemeClr val="tx2">
                <a:lumMod val="75000"/>
              </a:schemeClr>
            </a:solidFill>
          </a:endParaRPr>
        </a:p>
      </dgm:t>
    </dgm:pt>
    <dgm:pt modelId="{2811F5B5-EA4A-4A20-B731-32B0587041B2}" type="parTrans" cxnId="{303F6CFE-E282-40E0-ACE9-65BF029A8426}">
      <dgm:prSet/>
      <dgm:spPr/>
      <dgm:t>
        <a:bodyPr/>
        <a:lstStyle/>
        <a:p>
          <a:endParaRPr lang="zh-TW" altLang="en-US"/>
        </a:p>
      </dgm:t>
    </dgm:pt>
    <dgm:pt modelId="{FE4D4F5F-B9C5-4D59-BF0C-D1A692930B39}" type="sibTrans" cxnId="{303F6CFE-E282-40E0-ACE9-65BF029A8426}">
      <dgm:prSet/>
      <dgm:spPr/>
      <dgm:t>
        <a:bodyPr/>
        <a:lstStyle/>
        <a:p>
          <a:endParaRPr lang="zh-TW" altLang="en-US"/>
        </a:p>
      </dgm:t>
    </dgm:pt>
    <dgm:pt modelId="{1B09B837-D03D-465C-86D6-03BBBDBC7299}">
      <dgm:prSet phldrT="[文字]" custT="1"/>
      <dgm:spPr/>
      <dgm:t>
        <a:bodyPr/>
        <a:lstStyle/>
        <a:p>
          <a:r>
            <a:rPr lang="en-US" altLang="zh-TW" sz="2000" b="0" cap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rPr>
            <a:t>Foreigners who have obtained permanent resident permits, only need to enter into Taiwan once every 5 years. </a:t>
          </a:r>
          <a:endParaRPr lang="zh-TW" altLang="en-US" sz="2000" dirty="0">
            <a:solidFill>
              <a:schemeClr val="tx2">
                <a:lumMod val="75000"/>
              </a:schemeClr>
            </a:solidFill>
          </a:endParaRPr>
        </a:p>
      </dgm:t>
    </dgm:pt>
    <dgm:pt modelId="{31437C6C-6EDF-47EB-8EDE-D05920085BED}" type="parTrans" cxnId="{32B0D8E0-3E52-4C8E-A34D-439A15F36266}">
      <dgm:prSet/>
      <dgm:spPr/>
      <dgm:t>
        <a:bodyPr/>
        <a:lstStyle/>
        <a:p>
          <a:endParaRPr lang="zh-TW" altLang="en-US"/>
        </a:p>
      </dgm:t>
    </dgm:pt>
    <dgm:pt modelId="{1258BE25-FBF9-4518-8A61-F0E2CC9E7498}" type="sibTrans" cxnId="{32B0D8E0-3E52-4C8E-A34D-439A15F36266}">
      <dgm:prSet/>
      <dgm:spPr/>
      <dgm:t>
        <a:bodyPr/>
        <a:lstStyle/>
        <a:p>
          <a:endParaRPr lang="zh-TW" altLang="en-US"/>
        </a:p>
      </dgm:t>
    </dgm:pt>
    <dgm:pt modelId="{312935E3-1E80-423B-9464-4D38255E1625}" type="pres">
      <dgm:prSet presAssocID="{AA433F7E-8814-42FA-B63B-6F21A9BF1B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38922D5-5930-4DA7-B8B5-1A6C361A7759}" type="pres">
      <dgm:prSet presAssocID="{3F2DD763-A3BA-4C61-84E3-A8C9214A7931}" presName="linNode" presStyleCnt="0"/>
      <dgm:spPr/>
    </dgm:pt>
    <dgm:pt modelId="{6C66CC97-F1F6-4541-8CAB-17F37F7C134A}" type="pres">
      <dgm:prSet presAssocID="{3F2DD763-A3BA-4C61-84E3-A8C9214A793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4170D-52FB-4272-975E-EA4B4E28B9D1}" type="pres">
      <dgm:prSet presAssocID="{3F2DD763-A3BA-4C61-84E3-A8C9214A793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56DA5B-1D14-49FB-89B5-9577475285AF}" type="pres">
      <dgm:prSet presAssocID="{90ED0ADD-D866-47E7-96A1-BD786006FC74}" presName="spacing" presStyleCnt="0"/>
      <dgm:spPr/>
    </dgm:pt>
    <dgm:pt modelId="{F895B4CD-9415-4F46-BB34-994F32A787BD}" type="pres">
      <dgm:prSet presAssocID="{14ED78F0-6F69-4C12-9297-3B18975C7B4C}" presName="linNode" presStyleCnt="0"/>
      <dgm:spPr/>
    </dgm:pt>
    <dgm:pt modelId="{606546DE-71FB-4C37-BDE8-96A080223B71}" type="pres">
      <dgm:prSet presAssocID="{14ED78F0-6F69-4C12-9297-3B18975C7B4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6ABB72-E639-457B-A348-D43C02D1A3BC}" type="pres">
      <dgm:prSet presAssocID="{14ED78F0-6F69-4C12-9297-3B18975C7B4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71274C-44D8-423E-98FC-7C3055024705}" srcId="{3F2DD763-A3BA-4C61-84E3-A8C9214A7931}" destId="{E5F6DB8C-8930-4933-9C26-B0041382993D}" srcOrd="0" destOrd="0" parTransId="{BE7F231D-CEFC-46E9-BAD5-7477827CA0FD}" sibTransId="{83B2E234-5C95-42C5-9F57-60F4058C0A4F}"/>
    <dgm:cxn modelId="{280FA528-C5F2-4F43-B059-A32AF9975A68}" type="presOf" srcId="{3F2DD763-A3BA-4C61-84E3-A8C9214A7931}" destId="{6C66CC97-F1F6-4541-8CAB-17F37F7C134A}" srcOrd="0" destOrd="0" presId="urn:microsoft.com/office/officeart/2005/8/layout/vList6"/>
    <dgm:cxn modelId="{32B0D8E0-3E52-4C8E-A34D-439A15F36266}" srcId="{14ED78F0-6F69-4C12-9297-3B18975C7B4C}" destId="{1B09B837-D03D-465C-86D6-03BBBDBC7299}" srcOrd="1" destOrd="0" parTransId="{31437C6C-6EDF-47EB-8EDE-D05920085BED}" sibTransId="{1258BE25-FBF9-4518-8A61-F0E2CC9E7498}"/>
    <dgm:cxn modelId="{7EEB4B64-A42C-46D2-9552-50D4868E95EF}" type="presOf" srcId="{E5F6DB8C-8930-4933-9C26-B0041382993D}" destId="{DE04170D-52FB-4272-975E-EA4B4E28B9D1}" srcOrd="0" destOrd="0" presId="urn:microsoft.com/office/officeart/2005/8/layout/vList6"/>
    <dgm:cxn modelId="{7DF908F7-21F9-4D98-A727-7E3B688F151B}" type="presOf" srcId="{2CF6E812-AF7B-42E9-B92B-B7FD5B1CC9DD}" destId="{DE04170D-52FB-4272-975E-EA4B4E28B9D1}" srcOrd="0" destOrd="1" presId="urn:microsoft.com/office/officeart/2005/8/layout/vList6"/>
    <dgm:cxn modelId="{576E2A08-D0EC-4A07-A2A8-8881C3F1F2FB}" srcId="{AA433F7E-8814-42FA-B63B-6F21A9BF1BA2}" destId="{3F2DD763-A3BA-4C61-84E3-A8C9214A7931}" srcOrd="0" destOrd="0" parTransId="{C11D3906-0484-4808-BB8E-98F3AA9F0CEF}" sibTransId="{90ED0ADD-D866-47E7-96A1-BD786006FC74}"/>
    <dgm:cxn modelId="{678535EE-C005-4C4E-873A-19854E2C6744}" type="presOf" srcId="{6EBC7BDE-2433-48CE-AE98-364F75E9F532}" destId="{496ABB72-E639-457B-A348-D43C02D1A3BC}" srcOrd="0" destOrd="0" presId="urn:microsoft.com/office/officeart/2005/8/layout/vList6"/>
    <dgm:cxn modelId="{A1C404E4-13B7-47C7-85FD-7236230CB4C6}" type="presOf" srcId="{1B09B837-D03D-465C-86D6-03BBBDBC7299}" destId="{496ABB72-E639-457B-A348-D43C02D1A3BC}" srcOrd="0" destOrd="1" presId="urn:microsoft.com/office/officeart/2005/8/layout/vList6"/>
    <dgm:cxn modelId="{BCDC582B-2B25-42F0-88DC-CDC3261E3258}" type="presOf" srcId="{AA433F7E-8814-42FA-B63B-6F21A9BF1BA2}" destId="{312935E3-1E80-423B-9464-4D38255E1625}" srcOrd="0" destOrd="0" presId="urn:microsoft.com/office/officeart/2005/8/layout/vList6"/>
    <dgm:cxn modelId="{37576032-218C-4857-98EF-454B5C786F75}" srcId="{AA433F7E-8814-42FA-B63B-6F21A9BF1BA2}" destId="{14ED78F0-6F69-4C12-9297-3B18975C7B4C}" srcOrd="1" destOrd="0" parTransId="{CC00897B-5614-4293-B541-9E6BCBC3E207}" sibTransId="{4A23FB32-D8B1-4130-90EE-04FDAF7A898D}"/>
    <dgm:cxn modelId="{167AF5A4-DE3E-408D-8804-50C6E45F1E72}" type="presOf" srcId="{14ED78F0-6F69-4C12-9297-3B18975C7B4C}" destId="{606546DE-71FB-4C37-BDE8-96A080223B71}" srcOrd="0" destOrd="0" presId="urn:microsoft.com/office/officeart/2005/8/layout/vList6"/>
    <dgm:cxn modelId="{BF46373A-5DE0-4EF1-82AB-BF135562F9F1}" srcId="{3F2DD763-A3BA-4C61-84E3-A8C9214A7931}" destId="{2CF6E812-AF7B-42E9-B92B-B7FD5B1CC9DD}" srcOrd="1" destOrd="0" parTransId="{106627EA-F26D-4EF7-9AEC-05D513313E4C}" sibTransId="{0A08D452-AB14-4950-AC6A-52B36A92900C}"/>
    <dgm:cxn modelId="{303F6CFE-E282-40E0-ACE9-65BF029A8426}" srcId="{14ED78F0-6F69-4C12-9297-3B18975C7B4C}" destId="{6EBC7BDE-2433-48CE-AE98-364F75E9F532}" srcOrd="0" destOrd="0" parTransId="{2811F5B5-EA4A-4A20-B731-32B0587041B2}" sibTransId="{FE4D4F5F-B9C5-4D59-BF0C-D1A692930B39}"/>
    <dgm:cxn modelId="{788F2DF2-1455-44AA-AFAC-00BE26300CA0}" type="presParOf" srcId="{312935E3-1E80-423B-9464-4D38255E1625}" destId="{438922D5-5930-4DA7-B8B5-1A6C361A7759}" srcOrd="0" destOrd="0" presId="urn:microsoft.com/office/officeart/2005/8/layout/vList6"/>
    <dgm:cxn modelId="{48907045-844F-4F04-999D-09F6D00B4D78}" type="presParOf" srcId="{438922D5-5930-4DA7-B8B5-1A6C361A7759}" destId="{6C66CC97-F1F6-4541-8CAB-17F37F7C134A}" srcOrd="0" destOrd="0" presId="urn:microsoft.com/office/officeart/2005/8/layout/vList6"/>
    <dgm:cxn modelId="{9F0809ED-592F-4A2A-B015-B4C9194DB529}" type="presParOf" srcId="{438922D5-5930-4DA7-B8B5-1A6C361A7759}" destId="{DE04170D-52FB-4272-975E-EA4B4E28B9D1}" srcOrd="1" destOrd="0" presId="urn:microsoft.com/office/officeart/2005/8/layout/vList6"/>
    <dgm:cxn modelId="{EA49D8F7-81B3-4641-B091-975260069B8A}" type="presParOf" srcId="{312935E3-1E80-423B-9464-4D38255E1625}" destId="{5D56DA5B-1D14-49FB-89B5-9577475285AF}" srcOrd="1" destOrd="0" presId="urn:microsoft.com/office/officeart/2005/8/layout/vList6"/>
    <dgm:cxn modelId="{CF11BFFE-FF18-4214-B077-37B0D17DE6DD}" type="presParOf" srcId="{312935E3-1E80-423B-9464-4D38255E1625}" destId="{F895B4CD-9415-4F46-BB34-994F32A787BD}" srcOrd="2" destOrd="0" presId="urn:microsoft.com/office/officeart/2005/8/layout/vList6"/>
    <dgm:cxn modelId="{C4D38792-A760-4430-A687-13039A35C8E0}" type="presParOf" srcId="{F895B4CD-9415-4F46-BB34-994F32A787BD}" destId="{606546DE-71FB-4C37-BDE8-96A080223B71}" srcOrd="0" destOrd="0" presId="urn:microsoft.com/office/officeart/2005/8/layout/vList6"/>
    <dgm:cxn modelId="{AFA409EE-82D5-4A89-A08C-A07708E551C9}" type="presParOf" srcId="{F895B4CD-9415-4F46-BB34-994F32A787BD}" destId="{496ABB72-E639-457B-A348-D43C02D1A3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721639-6D29-459A-A662-D2D94B838B6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9D8F567-8C94-4446-8992-A6F7FAB3E5D8}">
      <dgm:prSet phldrT="[文字]"/>
      <dgm:spPr/>
      <dgm:t>
        <a:bodyPr/>
        <a:lstStyle/>
        <a:p>
          <a:r>
            <a: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Foreigners having special expertise, such as in technology, economics and culture, as designated by the Taiwan  government.</a:t>
          </a:r>
          <a:endParaRPr lang="zh-TW" altLang="en-US" dirty="0">
            <a:solidFill>
              <a:schemeClr val="bg1"/>
            </a:solidFill>
          </a:endParaRPr>
        </a:p>
      </dgm:t>
    </dgm:pt>
    <dgm:pt modelId="{E0BAFEB1-645D-48BE-A7B0-C2486886D8AD}" type="parTrans" cxnId="{2C67F305-AFC4-4014-BD7D-A5E07E4FA085}">
      <dgm:prSet/>
      <dgm:spPr/>
      <dgm:t>
        <a:bodyPr/>
        <a:lstStyle/>
        <a:p>
          <a:endParaRPr lang="zh-TW" altLang="en-US"/>
        </a:p>
      </dgm:t>
    </dgm:pt>
    <dgm:pt modelId="{11671B5B-231D-453A-8932-4BE2D114C552}" type="sibTrans" cxnId="{2C67F305-AFC4-4014-BD7D-A5E07E4FA085}">
      <dgm:prSet/>
      <dgm:spPr/>
      <dgm:t>
        <a:bodyPr/>
        <a:lstStyle/>
        <a:p>
          <a:endParaRPr lang="zh-TW" altLang="en-US"/>
        </a:p>
      </dgm:t>
    </dgm:pt>
    <dgm:pt modelId="{B4B3F6CE-C736-4EAC-A557-5D4E4E5B1663}">
      <dgm:prSet phldrT="[文字]"/>
      <dgm:spPr/>
      <dgm:t>
        <a:bodyPr/>
        <a:lstStyle/>
        <a:p>
          <a:r>
            <a: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Foreign special professionals are allowed to apply for employment gold cards combining working permit, residence permit and returning visas. </a:t>
          </a:r>
          <a:endParaRPr lang="zh-TW" altLang="en-US" dirty="0">
            <a:solidFill>
              <a:schemeClr val="bg1"/>
            </a:solidFill>
          </a:endParaRPr>
        </a:p>
      </dgm:t>
    </dgm:pt>
    <dgm:pt modelId="{3C1FF50A-CD04-482A-84A4-FD0D77BF3408}" type="parTrans" cxnId="{9F455AB6-4F2A-4E89-BEEE-D6AFFDF3394B}">
      <dgm:prSet/>
      <dgm:spPr/>
      <dgm:t>
        <a:bodyPr/>
        <a:lstStyle/>
        <a:p>
          <a:endParaRPr lang="zh-TW" altLang="en-US"/>
        </a:p>
      </dgm:t>
    </dgm:pt>
    <dgm:pt modelId="{53456F54-C445-4D09-B85A-F8E6268601D2}" type="sibTrans" cxnId="{9F455AB6-4F2A-4E89-BEEE-D6AFFDF3394B}">
      <dgm:prSet/>
      <dgm:spPr/>
      <dgm:t>
        <a:bodyPr/>
        <a:lstStyle/>
        <a:p>
          <a:endParaRPr lang="zh-TW" altLang="en-US"/>
        </a:p>
      </dgm:t>
    </dgm:pt>
    <dgm:pt modelId="{9B45D30B-D40B-443D-8C98-A84A88E6C489}">
      <dgm:prSet phldrT="[文字]"/>
      <dgm:spPr/>
      <dgm:t>
        <a:bodyPr/>
        <a:lstStyle/>
        <a:p>
          <a:r>
            <a: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The working permit of foreign special professionals can be extended from 3 to 5 years.</a:t>
          </a:r>
          <a:endParaRPr lang="zh-TW" altLang="en-US" dirty="0">
            <a:solidFill>
              <a:schemeClr val="bg1"/>
            </a:solidFill>
          </a:endParaRPr>
        </a:p>
      </dgm:t>
    </dgm:pt>
    <dgm:pt modelId="{499079D0-C852-4F56-AD08-F66FB410271D}" type="parTrans" cxnId="{32D6A7A4-6992-43DE-9086-AFAFCDDBE07A}">
      <dgm:prSet/>
      <dgm:spPr/>
      <dgm:t>
        <a:bodyPr/>
        <a:lstStyle/>
        <a:p>
          <a:endParaRPr lang="zh-TW" altLang="en-US"/>
        </a:p>
      </dgm:t>
    </dgm:pt>
    <dgm:pt modelId="{CE6C4CF6-AC40-429C-A2CD-A3FF84CF8B79}" type="sibTrans" cxnId="{32D6A7A4-6992-43DE-9086-AFAFCDDBE07A}">
      <dgm:prSet/>
      <dgm:spPr/>
      <dgm:t>
        <a:bodyPr/>
        <a:lstStyle/>
        <a:p>
          <a:endParaRPr lang="zh-TW" altLang="en-US"/>
        </a:p>
      </dgm:t>
    </dgm:pt>
    <dgm:pt modelId="{EB54C68F-D6DF-4B12-B257-92C13EF02106}" type="pres">
      <dgm:prSet presAssocID="{32721639-6D29-459A-A662-D2D94B838B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939F33C-6A5F-4CA4-8897-1923867CBAF1}" type="pres">
      <dgm:prSet presAssocID="{32721639-6D29-459A-A662-D2D94B838B6D}" presName="Name1" presStyleCnt="0"/>
      <dgm:spPr/>
    </dgm:pt>
    <dgm:pt modelId="{5EC49C1C-49DE-47CB-A555-6BC199D2C1A3}" type="pres">
      <dgm:prSet presAssocID="{32721639-6D29-459A-A662-D2D94B838B6D}" presName="cycle" presStyleCnt="0"/>
      <dgm:spPr/>
    </dgm:pt>
    <dgm:pt modelId="{01BB4F5E-7661-40C7-B0ED-7610ED50BC7D}" type="pres">
      <dgm:prSet presAssocID="{32721639-6D29-459A-A662-D2D94B838B6D}" presName="srcNode" presStyleLbl="node1" presStyleIdx="0" presStyleCnt="3"/>
      <dgm:spPr/>
    </dgm:pt>
    <dgm:pt modelId="{F07C7279-D4A2-4089-9B66-7DF7734928B3}" type="pres">
      <dgm:prSet presAssocID="{32721639-6D29-459A-A662-D2D94B838B6D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7A82DD1-4C3B-4B1A-9A3C-7423B9E65741}" type="pres">
      <dgm:prSet presAssocID="{32721639-6D29-459A-A662-D2D94B838B6D}" presName="extraNode" presStyleLbl="node1" presStyleIdx="0" presStyleCnt="3"/>
      <dgm:spPr/>
    </dgm:pt>
    <dgm:pt modelId="{B917FE71-AAEE-4A03-9744-3672CBBAFB45}" type="pres">
      <dgm:prSet presAssocID="{32721639-6D29-459A-A662-D2D94B838B6D}" presName="dstNode" presStyleLbl="node1" presStyleIdx="0" presStyleCnt="3"/>
      <dgm:spPr/>
    </dgm:pt>
    <dgm:pt modelId="{36632BB0-F336-420E-9E71-B7D65726D418}" type="pres">
      <dgm:prSet presAssocID="{F9D8F567-8C94-4446-8992-A6F7FAB3E5D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A7AE70-082B-4F67-8D56-4A8846C523EB}" type="pres">
      <dgm:prSet presAssocID="{F9D8F567-8C94-4446-8992-A6F7FAB3E5D8}" presName="accent_1" presStyleCnt="0"/>
      <dgm:spPr/>
    </dgm:pt>
    <dgm:pt modelId="{9A818FF7-5D3C-44EE-A953-DD8FFAEBC976}" type="pres">
      <dgm:prSet presAssocID="{F9D8F567-8C94-4446-8992-A6F7FAB3E5D8}" presName="accentRepeatNode" presStyleLbl="solidFgAcc1" presStyleIdx="0" presStyleCnt="3" custScaleX="114587" custScaleY="114874"/>
      <dgm:spPr/>
    </dgm:pt>
    <dgm:pt modelId="{AF999C05-59B3-45E9-841D-687FC7934364}" type="pres">
      <dgm:prSet presAssocID="{B4B3F6CE-C736-4EAC-A557-5D4E4E5B166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25C240-0E80-4222-9DA0-27AD132C11A4}" type="pres">
      <dgm:prSet presAssocID="{B4B3F6CE-C736-4EAC-A557-5D4E4E5B1663}" presName="accent_2" presStyleCnt="0"/>
      <dgm:spPr/>
    </dgm:pt>
    <dgm:pt modelId="{CE070508-C815-40A4-860B-9D89E923F61C}" type="pres">
      <dgm:prSet presAssocID="{B4B3F6CE-C736-4EAC-A557-5D4E4E5B1663}" presName="accentRepeatNode" presStyleLbl="solidFgAcc1" presStyleIdx="1" presStyleCnt="3" custScaleX="116822" custScaleY="117966" custLinFactNeighborX="-2629" custLinFactNeighborY="0"/>
      <dgm:spPr/>
    </dgm:pt>
    <dgm:pt modelId="{76F405BE-B08A-481A-BE26-21C82BB42BB8}" type="pres">
      <dgm:prSet presAssocID="{9B45D30B-D40B-443D-8C98-A84A88E6C48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3F6AF2-7C5A-45F6-AD14-16DB447D3DA1}" type="pres">
      <dgm:prSet presAssocID="{9B45D30B-D40B-443D-8C98-A84A88E6C489}" presName="accent_3" presStyleCnt="0"/>
      <dgm:spPr/>
    </dgm:pt>
    <dgm:pt modelId="{A2303283-826B-40DE-AA81-9A4E8483C73A}" type="pres">
      <dgm:prSet presAssocID="{9B45D30B-D40B-443D-8C98-A84A88E6C489}" presName="accentRepeatNode" presStyleLbl="solidFgAcc1" presStyleIdx="2" presStyleCnt="3" custScaleX="118575" custScaleY="121058"/>
      <dgm:spPr/>
    </dgm:pt>
  </dgm:ptLst>
  <dgm:cxnLst>
    <dgm:cxn modelId="{5D384A6D-30B3-41BB-ACA6-EE91E9EF47E0}" type="presOf" srcId="{B4B3F6CE-C736-4EAC-A557-5D4E4E5B1663}" destId="{AF999C05-59B3-45E9-841D-687FC7934364}" srcOrd="0" destOrd="0" presId="urn:microsoft.com/office/officeart/2008/layout/VerticalCurvedList"/>
    <dgm:cxn modelId="{81535F7C-A18F-4049-B160-D9C884AB5111}" type="presOf" srcId="{32721639-6D29-459A-A662-D2D94B838B6D}" destId="{EB54C68F-D6DF-4B12-B257-92C13EF02106}" srcOrd="0" destOrd="0" presId="urn:microsoft.com/office/officeart/2008/layout/VerticalCurvedList"/>
    <dgm:cxn modelId="{2C67F305-AFC4-4014-BD7D-A5E07E4FA085}" srcId="{32721639-6D29-459A-A662-D2D94B838B6D}" destId="{F9D8F567-8C94-4446-8992-A6F7FAB3E5D8}" srcOrd="0" destOrd="0" parTransId="{E0BAFEB1-645D-48BE-A7B0-C2486886D8AD}" sibTransId="{11671B5B-231D-453A-8932-4BE2D114C552}"/>
    <dgm:cxn modelId="{24250B31-E96D-40A2-90BE-661E057E85A9}" type="presOf" srcId="{9B45D30B-D40B-443D-8C98-A84A88E6C489}" destId="{76F405BE-B08A-481A-BE26-21C82BB42BB8}" srcOrd="0" destOrd="0" presId="urn:microsoft.com/office/officeart/2008/layout/VerticalCurvedList"/>
    <dgm:cxn modelId="{035D8DDA-1507-4BCB-B1FF-DA3D9F9F1DCC}" type="presOf" srcId="{F9D8F567-8C94-4446-8992-A6F7FAB3E5D8}" destId="{36632BB0-F336-420E-9E71-B7D65726D418}" srcOrd="0" destOrd="0" presId="urn:microsoft.com/office/officeart/2008/layout/VerticalCurvedList"/>
    <dgm:cxn modelId="{01EF99F5-8077-4677-A6BB-1EDC823D339C}" type="presOf" srcId="{11671B5B-231D-453A-8932-4BE2D114C552}" destId="{F07C7279-D4A2-4089-9B66-7DF7734928B3}" srcOrd="0" destOrd="0" presId="urn:microsoft.com/office/officeart/2008/layout/VerticalCurvedList"/>
    <dgm:cxn modelId="{32D6A7A4-6992-43DE-9086-AFAFCDDBE07A}" srcId="{32721639-6D29-459A-A662-D2D94B838B6D}" destId="{9B45D30B-D40B-443D-8C98-A84A88E6C489}" srcOrd="2" destOrd="0" parTransId="{499079D0-C852-4F56-AD08-F66FB410271D}" sibTransId="{CE6C4CF6-AC40-429C-A2CD-A3FF84CF8B79}"/>
    <dgm:cxn modelId="{9F455AB6-4F2A-4E89-BEEE-D6AFFDF3394B}" srcId="{32721639-6D29-459A-A662-D2D94B838B6D}" destId="{B4B3F6CE-C736-4EAC-A557-5D4E4E5B1663}" srcOrd="1" destOrd="0" parTransId="{3C1FF50A-CD04-482A-84A4-FD0D77BF3408}" sibTransId="{53456F54-C445-4D09-B85A-F8E6268601D2}"/>
    <dgm:cxn modelId="{50F978FF-3C8E-473A-8DC7-0F544ADBE8B3}" type="presParOf" srcId="{EB54C68F-D6DF-4B12-B257-92C13EF02106}" destId="{1939F33C-6A5F-4CA4-8897-1923867CBAF1}" srcOrd="0" destOrd="0" presId="urn:microsoft.com/office/officeart/2008/layout/VerticalCurvedList"/>
    <dgm:cxn modelId="{36778536-3BFD-42CD-8578-7F0BF25D5CBF}" type="presParOf" srcId="{1939F33C-6A5F-4CA4-8897-1923867CBAF1}" destId="{5EC49C1C-49DE-47CB-A555-6BC199D2C1A3}" srcOrd="0" destOrd="0" presId="urn:microsoft.com/office/officeart/2008/layout/VerticalCurvedList"/>
    <dgm:cxn modelId="{086A0204-150C-4B2F-841E-600358069BEB}" type="presParOf" srcId="{5EC49C1C-49DE-47CB-A555-6BC199D2C1A3}" destId="{01BB4F5E-7661-40C7-B0ED-7610ED50BC7D}" srcOrd="0" destOrd="0" presId="urn:microsoft.com/office/officeart/2008/layout/VerticalCurvedList"/>
    <dgm:cxn modelId="{3E2D3432-F075-4FED-82C4-BFE6D79DA918}" type="presParOf" srcId="{5EC49C1C-49DE-47CB-A555-6BC199D2C1A3}" destId="{F07C7279-D4A2-4089-9B66-7DF7734928B3}" srcOrd="1" destOrd="0" presId="urn:microsoft.com/office/officeart/2008/layout/VerticalCurvedList"/>
    <dgm:cxn modelId="{C42107F3-B5A5-4977-BE7E-4BC7D8C75246}" type="presParOf" srcId="{5EC49C1C-49DE-47CB-A555-6BC199D2C1A3}" destId="{C7A82DD1-4C3B-4B1A-9A3C-7423B9E65741}" srcOrd="2" destOrd="0" presId="urn:microsoft.com/office/officeart/2008/layout/VerticalCurvedList"/>
    <dgm:cxn modelId="{A116F9B6-FD24-4F24-B44A-B446A94799E8}" type="presParOf" srcId="{5EC49C1C-49DE-47CB-A555-6BC199D2C1A3}" destId="{B917FE71-AAEE-4A03-9744-3672CBBAFB45}" srcOrd="3" destOrd="0" presId="urn:microsoft.com/office/officeart/2008/layout/VerticalCurvedList"/>
    <dgm:cxn modelId="{FAE8E7A9-8C8A-4D02-99BA-2E0429259673}" type="presParOf" srcId="{1939F33C-6A5F-4CA4-8897-1923867CBAF1}" destId="{36632BB0-F336-420E-9E71-B7D65726D418}" srcOrd="1" destOrd="0" presId="urn:microsoft.com/office/officeart/2008/layout/VerticalCurvedList"/>
    <dgm:cxn modelId="{6CF7536F-8381-4298-BB9D-8E55CB7A7395}" type="presParOf" srcId="{1939F33C-6A5F-4CA4-8897-1923867CBAF1}" destId="{C5A7AE70-082B-4F67-8D56-4A8846C523EB}" srcOrd="2" destOrd="0" presId="urn:microsoft.com/office/officeart/2008/layout/VerticalCurvedList"/>
    <dgm:cxn modelId="{0E6EF5C3-2ECF-480F-BB63-FF6E1E44C3C3}" type="presParOf" srcId="{C5A7AE70-082B-4F67-8D56-4A8846C523EB}" destId="{9A818FF7-5D3C-44EE-A953-DD8FFAEBC976}" srcOrd="0" destOrd="0" presId="urn:microsoft.com/office/officeart/2008/layout/VerticalCurvedList"/>
    <dgm:cxn modelId="{9A9E7937-21E9-45A7-AEE0-2E548C233A32}" type="presParOf" srcId="{1939F33C-6A5F-4CA4-8897-1923867CBAF1}" destId="{AF999C05-59B3-45E9-841D-687FC7934364}" srcOrd="3" destOrd="0" presId="urn:microsoft.com/office/officeart/2008/layout/VerticalCurvedList"/>
    <dgm:cxn modelId="{91673A48-D5E3-4A1C-BA27-573D57DA05F4}" type="presParOf" srcId="{1939F33C-6A5F-4CA4-8897-1923867CBAF1}" destId="{2025C240-0E80-4222-9DA0-27AD132C11A4}" srcOrd="4" destOrd="0" presId="urn:microsoft.com/office/officeart/2008/layout/VerticalCurvedList"/>
    <dgm:cxn modelId="{60C3B836-14C3-4317-8166-BE4B1C5FDE77}" type="presParOf" srcId="{2025C240-0E80-4222-9DA0-27AD132C11A4}" destId="{CE070508-C815-40A4-860B-9D89E923F61C}" srcOrd="0" destOrd="0" presId="urn:microsoft.com/office/officeart/2008/layout/VerticalCurvedList"/>
    <dgm:cxn modelId="{CD2522E5-CE91-4426-BBC7-9AF312EB0DAC}" type="presParOf" srcId="{1939F33C-6A5F-4CA4-8897-1923867CBAF1}" destId="{76F405BE-B08A-481A-BE26-21C82BB42BB8}" srcOrd="5" destOrd="0" presId="urn:microsoft.com/office/officeart/2008/layout/VerticalCurvedList"/>
    <dgm:cxn modelId="{71C888C4-0D2F-46CF-B463-63529D251755}" type="presParOf" srcId="{1939F33C-6A5F-4CA4-8897-1923867CBAF1}" destId="{C83F6AF2-7C5A-45F6-AD14-16DB447D3DA1}" srcOrd="6" destOrd="0" presId="urn:microsoft.com/office/officeart/2008/layout/VerticalCurvedList"/>
    <dgm:cxn modelId="{CDE78077-C2AF-4E77-8179-28093F8EED58}" type="presParOf" srcId="{C83F6AF2-7C5A-45F6-AD14-16DB447D3DA1}" destId="{A2303283-826B-40DE-AA81-9A4E8483C7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318782-4A03-472C-B280-02CD67605F21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D2A331B4-5E6F-46B3-A900-03DDDCED586A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Loosening the requirements for obtaining permanent resident permits for foreign professionals’ spouses and minor children</a:t>
          </a:r>
          <a:endParaRPr lang="zh-TW" altLang="en-US" b="1" dirty="0">
            <a:solidFill>
              <a:schemeClr val="bg1"/>
            </a:solidFill>
          </a:endParaRPr>
        </a:p>
      </dgm:t>
    </dgm:pt>
    <dgm:pt modelId="{73D4E7D5-858C-434F-9DAC-C029C68A941B}" type="parTrans" cxnId="{EC9228AE-E089-459A-945A-068C7DF76EAE}">
      <dgm:prSet/>
      <dgm:spPr/>
      <dgm:t>
        <a:bodyPr/>
        <a:lstStyle/>
        <a:p>
          <a:endParaRPr lang="zh-TW" altLang="en-US"/>
        </a:p>
      </dgm:t>
    </dgm:pt>
    <dgm:pt modelId="{7990CC37-A1D3-49FD-A03E-16FDC0A8ABC6}" type="sibTrans" cxnId="{EC9228AE-E089-459A-945A-068C7DF76EAE}">
      <dgm:prSet/>
      <dgm:spPr/>
      <dgm:t>
        <a:bodyPr/>
        <a:lstStyle/>
        <a:p>
          <a:endParaRPr lang="zh-TW" altLang="en-US"/>
        </a:p>
      </dgm:t>
    </dgm:pt>
    <dgm:pt modelId="{51F68A80-FB7B-42E1-BCD5-1DD133A1A3F3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Adult children can directly apply for a working permit to the Ministry of Labor. </a:t>
          </a:r>
          <a:endParaRPr lang="zh-TW" altLang="en-US" b="1" dirty="0">
            <a:solidFill>
              <a:schemeClr val="bg1"/>
            </a:solidFill>
          </a:endParaRPr>
        </a:p>
      </dgm:t>
    </dgm:pt>
    <dgm:pt modelId="{C624A35A-D9C2-4F08-A88B-3EFE24B72CB7}" type="parTrans" cxnId="{8DA37ABF-23AD-416B-A1ED-BE19B043EE70}">
      <dgm:prSet/>
      <dgm:spPr/>
      <dgm:t>
        <a:bodyPr/>
        <a:lstStyle/>
        <a:p>
          <a:endParaRPr lang="zh-TW" altLang="en-US"/>
        </a:p>
      </dgm:t>
    </dgm:pt>
    <dgm:pt modelId="{86448CC7-E88C-4EE6-9E7E-76FA85BB7CF8}" type="sibTrans" cxnId="{8DA37ABF-23AD-416B-A1ED-BE19B043EE70}">
      <dgm:prSet/>
      <dgm:spPr/>
      <dgm:t>
        <a:bodyPr/>
        <a:lstStyle/>
        <a:p>
          <a:endParaRPr lang="zh-TW" altLang="en-US"/>
        </a:p>
      </dgm:t>
    </dgm:pt>
    <dgm:pt modelId="{CD00EC69-C36F-4E10-930F-90A260891982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Parents of foreign special professionals are allowed to visit their children in Taiwan for one year.  </a:t>
          </a:r>
          <a:endParaRPr lang="zh-TW" altLang="en-US" b="1" dirty="0">
            <a:solidFill>
              <a:schemeClr val="bg1"/>
            </a:solidFill>
          </a:endParaRPr>
        </a:p>
      </dgm:t>
    </dgm:pt>
    <dgm:pt modelId="{1D3FF8F7-F193-4E3D-9E40-28B0EC09BC88}" type="parTrans" cxnId="{2C61C780-BFDC-4563-BED9-353E42118EEE}">
      <dgm:prSet/>
      <dgm:spPr/>
      <dgm:t>
        <a:bodyPr/>
        <a:lstStyle/>
        <a:p>
          <a:endParaRPr lang="zh-TW" altLang="en-US"/>
        </a:p>
      </dgm:t>
    </dgm:pt>
    <dgm:pt modelId="{5FB70394-63F3-41FD-B189-25AD24DFF433}" type="sibTrans" cxnId="{2C61C780-BFDC-4563-BED9-353E42118EEE}">
      <dgm:prSet/>
      <dgm:spPr/>
      <dgm:t>
        <a:bodyPr/>
        <a:lstStyle/>
        <a:p>
          <a:endParaRPr lang="zh-TW" altLang="en-US"/>
        </a:p>
      </dgm:t>
    </dgm:pt>
    <dgm:pt modelId="{9FEB5A51-A587-455A-BCA6-F7A0B028A44E}" type="pres">
      <dgm:prSet presAssocID="{95318782-4A03-472C-B280-02CD67605F21}" presName="Name0" presStyleCnt="0">
        <dgm:presLayoutVars>
          <dgm:dir/>
          <dgm:resizeHandles val="exact"/>
        </dgm:presLayoutVars>
      </dgm:prSet>
      <dgm:spPr/>
    </dgm:pt>
    <dgm:pt modelId="{4D0FCD31-D68E-44D1-9343-ACF3F2964AB8}" type="pres">
      <dgm:prSet presAssocID="{95318782-4A03-472C-B280-02CD67605F21}" presName="fgShape" presStyleLbl="fgShp" presStyleIdx="0" presStyleCnt="1"/>
      <dgm:spPr/>
    </dgm:pt>
    <dgm:pt modelId="{6B502357-F8D6-4759-8FF2-2C2C651221C3}" type="pres">
      <dgm:prSet presAssocID="{95318782-4A03-472C-B280-02CD67605F21}" presName="linComp" presStyleCnt="0"/>
      <dgm:spPr/>
    </dgm:pt>
    <dgm:pt modelId="{752D9929-212F-406E-8514-3C0EE0D91DBE}" type="pres">
      <dgm:prSet presAssocID="{D2A331B4-5E6F-46B3-A900-03DDDCED586A}" presName="compNode" presStyleCnt="0"/>
      <dgm:spPr/>
    </dgm:pt>
    <dgm:pt modelId="{30BA2C7A-2EBA-40AA-8655-80931A7E8262}" type="pres">
      <dgm:prSet presAssocID="{D2A331B4-5E6F-46B3-A900-03DDDCED586A}" presName="bkgdShape" presStyleLbl="node1" presStyleIdx="0" presStyleCnt="3"/>
      <dgm:spPr/>
      <dgm:t>
        <a:bodyPr/>
        <a:lstStyle/>
        <a:p>
          <a:endParaRPr lang="zh-TW" altLang="en-US"/>
        </a:p>
      </dgm:t>
    </dgm:pt>
    <dgm:pt modelId="{1D2411F9-CCB7-4552-835F-13A5FAB04E72}" type="pres">
      <dgm:prSet presAssocID="{D2A331B4-5E6F-46B3-A900-03DDDCED586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9E006-58B7-4295-B6A1-D3861D047573}" type="pres">
      <dgm:prSet presAssocID="{D2A331B4-5E6F-46B3-A900-03DDDCED586A}" presName="invisiNode" presStyleLbl="node1" presStyleIdx="0" presStyleCnt="3"/>
      <dgm:spPr/>
    </dgm:pt>
    <dgm:pt modelId="{BE7701B3-018E-4485-B213-2ADC3804616B}" type="pres">
      <dgm:prSet presAssocID="{D2A331B4-5E6F-46B3-A900-03DDDCED586A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" t="-2055" r="-159" b="-39945"/>
          </a:stretch>
        </a:blipFill>
      </dgm:spPr>
    </dgm:pt>
    <dgm:pt modelId="{BC20B927-F9FE-4FB1-A95A-553DF944553B}" type="pres">
      <dgm:prSet presAssocID="{7990CC37-A1D3-49FD-A03E-16FDC0A8ABC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47256D5-0F25-41B2-99B7-BFF9B848D002}" type="pres">
      <dgm:prSet presAssocID="{51F68A80-FB7B-42E1-BCD5-1DD133A1A3F3}" presName="compNode" presStyleCnt="0"/>
      <dgm:spPr/>
    </dgm:pt>
    <dgm:pt modelId="{F3EAAA0D-D3CB-4AD6-8A00-DB49D76A0A6C}" type="pres">
      <dgm:prSet presAssocID="{51F68A80-FB7B-42E1-BCD5-1DD133A1A3F3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8CFB546D-724D-45F6-A606-639F703628CC}" type="pres">
      <dgm:prSet presAssocID="{51F68A80-FB7B-42E1-BCD5-1DD133A1A3F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A81F21-3333-4113-8C3D-22ACC0BFD098}" type="pres">
      <dgm:prSet presAssocID="{51F68A80-FB7B-42E1-BCD5-1DD133A1A3F3}" presName="invisiNode" presStyleLbl="node1" presStyleIdx="1" presStyleCnt="3"/>
      <dgm:spPr/>
    </dgm:pt>
    <dgm:pt modelId="{88A70913-C1AA-42BA-8AB9-22EFEA96B424}" type="pres">
      <dgm:prSet presAssocID="{51F68A80-FB7B-42E1-BCD5-1DD133A1A3F3}" presName="imagNod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114" t="-27076" r="-21114" b="1076"/>
          </a:stretch>
        </a:blipFill>
      </dgm:spPr>
    </dgm:pt>
    <dgm:pt modelId="{E7B64FD2-FD66-4565-BE74-A23294D0AD7D}" type="pres">
      <dgm:prSet presAssocID="{86448CC7-E88C-4EE6-9E7E-76FA85BB7CF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17B57B6-0185-476B-AAB7-596365601BA8}" type="pres">
      <dgm:prSet presAssocID="{CD00EC69-C36F-4E10-930F-90A260891982}" presName="compNode" presStyleCnt="0"/>
      <dgm:spPr/>
    </dgm:pt>
    <dgm:pt modelId="{6D2D012E-9278-4469-867B-C94282C52093}" type="pres">
      <dgm:prSet presAssocID="{CD00EC69-C36F-4E10-930F-90A260891982}" presName="bkgdShape" presStyleLbl="node1" presStyleIdx="2" presStyleCnt="3"/>
      <dgm:spPr/>
      <dgm:t>
        <a:bodyPr/>
        <a:lstStyle/>
        <a:p>
          <a:endParaRPr lang="zh-TW" altLang="en-US"/>
        </a:p>
      </dgm:t>
    </dgm:pt>
    <dgm:pt modelId="{F15E6189-D843-427E-922C-A1053CD144AC}" type="pres">
      <dgm:prSet presAssocID="{CD00EC69-C36F-4E10-930F-90A26089198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F1A1E7-788D-475E-846D-BD38AFE6CCB7}" type="pres">
      <dgm:prSet presAssocID="{CD00EC69-C36F-4E10-930F-90A260891982}" presName="invisiNode" presStyleLbl="node1" presStyleIdx="2" presStyleCnt="3"/>
      <dgm:spPr/>
    </dgm:pt>
    <dgm:pt modelId="{D0B0097C-910B-4162-8791-5239263E8FB3}" type="pres">
      <dgm:prSet presAssocID="{CD00EC69-C36F-4E10-930F-90A260891982}" presName="imagNod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84" t="-4379" r="9883" b="-2814"/>
          </a:stretch>
        </a:blipFill>
      </dgm:spPr>
    </dgm:pt>
  </dgm:ptLst>
  <dgm:cxnLst>
    <dgm:cxn modelId="{28E38EFF-0D71-4870-AEB5-36F308F87E06}" type="presOf" srcId="{CD00EC69-C36F-4E10-930F-90A260891982}" destId="{6D2D012E-9278-4469-867B-C94282C52093}" srcOrd="0" destOrd="0" presId="urn:microsoft.com/office/officeart/2005/8/layout/hList7"/>
    <dgm:cxn modelId="{58728C65-C13C-43DA-AC48-BE6068277A9E}" type="presOf" srcId="{D2A331B4-5E6F-46B3-A900-03DDDCED586A}" destId="{30BA2C7A-2EBA-40AA-8655-80931A7E8262}" srcOrd="0" destOrd="0" presId="urn:microsoft.com/office/officeart/2005/8/layout/hList7"/>
    <dgm:cxn modelId="{C94E83EB-439A-45DE-9DBF-A2085911E349}" type="presOf" srcId="{86448CC7-E88C-4EE6-9E7E-76FA85BB7CF8}" destId="{E7B64FD2-FD66-4565-BE74-A23294D0AD7D}" srcOrd="0" destOrd="0" presId="urn:microsoft.com/office/officeart/2005/8/layout/hList7"/>
    <dgm:cxn modelId="{2C61C780-BFDC-4563-BED9-353E42118EEE}" srcId="{95318782-4A03-472C-B280-02CD67605F21}" destId="{CD00EC69-C36F-4E10-930F-90A260891982}" srcOrd="2" destOrd="0" parTransId="{1D3FF8F7-F193-4E3D-9E40-28B0EC09BC88}" sibTransId="{5FB70394-63F3-41FD-B189-25AD24DFF433}"/>
    <dgm:cxn modelId="{AB6DCFA6-8991-4FC9-AF0A-FA967E6AD7DC}" type="presOf" srcId="{51F68A80-FB7B-42E1-BCD5-1DD133A1A3F3}" destId="{F3EAAA0D-D3CB-4AD6-8A00-DB49D76A0A6C}" srcOrd="0" destOrd="0" presId="urn:microsoft.com/office/officeart/2005/8/layout/hList7"/>
    <dgm:cxn modelId="{8DA37ABF-23AD-416B-A1ED-BE19B043EE70}" srcId="{95318782-4A03-472C-B280-02CD67605F21}" destId="{51F68A80-FB7B-42E1-BCD5-1DD133A1A3F3}" srcOrd="1" destOrd="0" parTransId="{C624A35A-D9C2-4F08-A88B-3EFE24B72CB7}" sibTransId="{86448CC7-E88C-4EE6-9E7E-76FA85BB7CF8}"/>
    <dgm:cxn modelId="{63FB4587-1111-414D-B532-108CD39C56D4}" type="presOf" srcId="{CD00EC69-C36F-4E10-930F-90A260891982}" destId="{F15E6189-D843-427E-922C-A1053CD144AC}" srcOrd="1" destOrd="0" presId="urn:microsoft.com/office/officeart/2005/8/layout/hList7"/>
    <dgm:cxn modelId="{946B9BF3-558A-4D3D-B660-C98E284E5745}" type="presOf" srcId="{D2A331B4-5E6F-46B3-A900-03DDDCED586A}" destId="{1D2411F9-CCB7-4552-835F-13A5FAB04E72}" srcOrd="1" destOrd="0" presId="urn:microsoft.com/office/officeart/2005/8/layout/hList7"/>
    <dgm:cxn modelId="{EC9228AE-E089-459A-945A-068C7DF76EAE}" srcId="{95318782-4A03-472C-B280-02CD67605F21}" destId="{D2A331B4-5E6F-46B3-A900-03DDDCED586A}" srcOrd="0" destOrd="0" parTransId="{73D4E7D5-858C-434F-9DAC-C029C68A941B}" sibTransId="{7990CC37-A1D3-49FD-A03E-16FDC0A8ABC6}"/>
    <dgm:cxn modelId="{D149A84D-9548-468A-B189-49A289686696}" type="presOf" srcId="{95318782-4A03-472C-B280-02CD67605F21}" destId="{9FEB5A51-A587-455A-BCA6-F7A0B028A44E}" srcOrd="0" destOrd="0" presId="urn:microsoft.com/office/officeart/2005/8/layout/hList7"/>
    <dgm:cxn modelId="{E32C4B98-3565-4B4E-9E78-0DE0CFEF493B}" type="presOf" srcId="{7990CC37-A1D3-49FD-A03E-16FDC0A8ABC6}" destId="{BC20B927-F9FE-4FB1-A95A-553DF944553B}" srcOrd="0" destOrd="0" presId="urn:microsoft.com/office/officeart/2005/8/layout/hList7"/>
    <dgm:cxn modelId="{DC490AEE-3290-4829-8D4C-C71DC430A301}" type="presOf" srcId="{51F68A80-FB7B-42E1-BCD5-1DD133A1A3F3}" destId="{8CFB546D-724D-45F6-A606-639F703628CC}" srcOrd="1" destOrd="0" presId="urn:microsoft.com/office/officeart/2005/8/layout/hList7"/>
    <dgm:cxn modelId="{B4DEE1AD-CA53-49F7-B867-FCAA04FFA2E1}" type="presParOf" srcId="{9FEB5A51-A587-455A-BCA6-F7A0B028A44E}" destId="{4D0FCD31-D68E-44D1-9343-ACF3F2964AB8}" srcOrd="0" destOrd="0" presId="urn:microsoft.com/office/officeart/2005/8/layout/hList7"/>
    <dgm:cxn modelId="{30E117EE-4B79-407C-9F5C-FE8D9499D46B}" type="presParOf" srcId="{9FEB5A51-A587-455A-BCA6-F7A0B028A44E}" destId="{6B502357-F8D6-4759-8FF2-2C2C651221C3}" srcOrd="1" destOrd="0" presId="urn:microsoft.com/office/officeart/2005/8/layout/hList7"/>
    <dgm:cxn modelId="{62E01601-5126-4AF0-AB7E-BC90D61E7747}" type="presParOf" srcId="{6B502357-F8D6-4759-8FF2-2C2C651221C3}" destId="{752D9929-212F-406E-8514-3C0EE0D91DBE}" srcOrd="0" destOrd="0" presId="urn:microsoft.com/office/officeart/2005/8/layout/hList7"/>
    <dgm:cxn modelId="{9E37C8E3-B176-4FCE-BBA2-430D79BB8ECA}" type="presParOf" srcId="{752D9929-212F-406E-8514-3C0EE0D91DBE}" destId="{30BA2C7A-2EBA-40AA-8655-80931A7E8262}" srcOrd="0" destOrd="0" presId="urn:microsoft.com/office/officeart/2005/8/layout/hList7"/>
    <dgm:cxn modelId="{44AA09AB-8B43-4DAC-99C9-20226F711D86}" type="presParOf" srcId="{752D9929-212F-406E-8514-3C0EE0D91DBE}" destId="{1D2411F9-CCB7-4552-835F-13A5FAB04E72}" srcOrd="1" destOrd="0" presId="urn:microsoft.com/office/officeart/2005/8/layout/hList7"/>
    <dgm:cxn modelId="{0562862F-DFD9-4D8E-80BE-E3082C64C0B9}" type="presParOf" srcId="{752D9929-212F-406E-8514-3C0EE0D91DBE}" destId="{F8A9E006-58B7-4295-B6A1-D3861D047573}" srcOrd="2" destOrd="0" presId="urn:microsoft.com/office/officeart/2005/8/layout/hList7"/>
    <dgm:cxn modelId="{D2CC3784-F968-4367-B244-4094DA2C9CC7}" type="presParOf" srcId="{752D9929-212F-406E-8514-3C0EE0D91DBE}" destId="{BE7701B3-018E-4485-B213-2ADC3804616B}" srcOrd="3" destOrd="0" presId="urn:microsoft.com/office/officeart/2005/8/layout/hList7"/>
    <dgm:cxn modelId="{E2BB1099-0FCD-4EBD-ACDC-D869D1B03F41}" type="presParOf" srcId="{6B502357-F8D6-4759-8FF2-2C2C651221C3}" destId="{BC20B927-F9FE-4FB1-A95A-553DF944553B}" srcOrd="1" destOrd="0" presId="urn:microsoft.com/office/officeart/2005/8/layout/hList7"/>
    <dgm:cxn modelId="{5CA7B86D-CB21-4124-94FD-A4D6D9FF6CC7}" type="presParOf" srcId="{6B502357-F8D6-4759-8FF2-2C2C651221C3}" destId="{147256D5-0F25-41B2-99B7-BFF9B848D002}" srcOrd="2" destOrd="0" presId="urn:microsoft.com/office/officeart/2005/8/layout/hList7"/>
    <dgm:cxn modelId="{C879CAF9-5BB7-441E-B229-96148E533EC0}" type="presParOf" srcId="{147256D5-0F25-41B2-99B7-BFF9B848D002}" destId="{F3EAAA0D-D3CB-4AD6-8A00-DB49D76A0A6C}" srcOrd="0" destOrd="0" presId="urn:microsoft.com/office/officeart/2005/8/layout/hList7"/>
    <dgm:cxn modelId="{7147D6F3-1820-4D43-B147-2731E3D33819}" type="presParOf" srcId="{147256D5-0F25-41B2-99B7-BFF9B848D002}" destId="{8CFB546D-724D-45F6-A606-639F703628CC}" srcOrd="1" destOrd="0" presId="urn:microsoft.com/office/officeart/2005/8/layout/hList7"/>
    <dgm:cxn modelId="{27A2B7BC-DB3D-4188-BDBD-55E846A977E7}" type="presParOf" srcId="{147256D5-0F25-41B2-99B7-BFF9B848D002}" destId="{34A81F21-3333-4113-8C3D-22ACC0BFD098}" srcOrd="2" destOrd="0" presId="urn:microsoft.com/office/officeart/2005/8/layout/hList7"/>
    <dgm:cxn modelId="{3F82C0FE-3861-4E80-8131-0B8036E76DBD}" type="presParOf" srcId="{147256D5-0F25-41B2-99B7-BFF9B848D002}" destId="{88A70913-C1AA-42BA-8AB9-22EFEA96B424}" srcOrd="3" destOrd="0" presId="urn:microsoft.com/office/officeart/2005/8/layout/hList7"/>
    <dgm:cxn modelId="{C707ADAD-B8DC-493E-8E8D-A8FE3F379D8C}" type="presParOf" srcId="{6B502357-F8D6-4759-8FF2-2C2C651221C3}" destId="{E7B64FD2-FD66-4565-BE74-A23294D0AD7D}" srcOrd="3" destOrd="0" presId="urn:microsoft.com/office/officeart/2005/8/layout/hList7"/>
    <dgm:cxn modelId="{45EC7048-E968-4265-BCE2-190A41708EB1}" type="presParOf" srcId="{6B502357-F8D6-4759-8FF2-2C2C651221C3}" destId="{417B57B6-0185-476B-AAB7-596365601BA8}" srcOrd="4" destOrd="0" presId="urn:microsoft.com/office/officeart/2005/8/layout/hList7"/>
    <dgm:cxn modelId="{4D16EAD9-4E41-4783-A316-0C598C886FC3}" type="presParOf" srcId="{417B57B6-0185-476B-AAB7-596365601BA8}" destId="{6D2D012E-9278-4469-867B-C94282C52093}" srcOrd="0" destOrd="0" presId="urn:microsoft.com/office/officeart/2005/8/layout/hList7"/>
    <dgm:cxn modelId="{B6526968-58D5-4E10-A2DC-00916F566875}" type="presParOf" srcId="{417B57B6-0185-476B-AAB7-596365601BA8}" destId="{F15E6189-D843-427E-922C-A1053CD144AC}" srcOrd="1" destOrd="0" presId="urn:microsoft.com/office/officeart/2005/8/layout/hList7"/>
    <dgm:cxn modelId="{37D2A6F1-692F-435D-BD74-E9A616B6FD93}" type="presParOf" srcId="{417B57B6-0185-476B-AAB7-596365601BA8}" destId="{81F1A1E7-788D-475E-846D-BD38AFE6CCB7}" srcOrd="2" destOrd="0" presId="urn:microsoft.com/office/officeart/2005/8/layout/hList7"/>
    <dgm:cxn modelId="{93D7883C-72E8-4523-9628-15406D4F3D27}" type="presParOf" srcId="{417B57B6-0185-476B-AAB7-596365601BA8}" destId="{D0B0097C-910B-4162-8791-5239263E8FB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C0416D-A5D8-4274-B8B1-59294CD9D55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AB4064F-85F9-4CC6-BBD2-71BC3BB5DD42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</a:rPr>
            <a:t>Access to Labor Retirement Pension</a:t>
          </a:r>
          <a:endParaRPr lang="zh-TW" altLang="en-US" dirty="0">
            <a:solidFill>
              <a:schemeClr val="bg1"/>
            </a:solidFill>
          </a:endParaRPr>
        </a:p>
      </dgm:t>
    </dgm:pt>
    <dgm:pt modelId="{FAA55FB5-4636-432E-A847-8BE3F1AD5532}" type="parTrans" cxnId="{6282193B-71E1-4A90-853F-EF71336D8B2D}">
      <dgm:prSet/>
      <dgm:spPr/>
      <dgm:t>
        <a:bodyPr/>
        <a:lstStyle/>
        <a:p>
          <a:endParaRPr lang="zh-TW" altLang="en-US"/>
        </a:p>
      </dgm:t>
    </dgm:pt>
    <dgm:pt modelId="{2F17D7E0-4FC6-4AF9-B2BD-9AB8B20CB27C}" type="sibTrans" cxnId="{6282193B-71E1-4A90-853F-EF71336D8B2D}">
      <dgm:prSet/>
      <dgm:spPr/>
      <dgm:t>
        <a:bodyPr/>
        <a:lstStyle/>
        <a:p>
          <a:endParaRPr lang="zh-TW" altLang="en-US"/>
        </a:p>
      </dgm:t>
    </dgm:pt>
    <dgm:pt modelId="{BABEAE4C-C75E-42B0-BE71-7E2AC5465BF7}">
      <dgm:prSet phldrT="[文字]" custT="1"/>
      <dgm:spPr/>
      <dgm:t>
        <a:bodyPr/>
        <a:lstStyle/>
        <a:p>
          <a:r>
            <a:rPr lang="en-US" altLang="zh-TW" sz="1600" dirty="0" smtClean="0">
              <a:solidFill>
                <a:schemeClr val="tx2">
                  <a:lumMod val="75000"/>
                </a:schemeClr>
              </a:solidFill>
            </a:rPr>
            <a:t>Foreign professionals obtaining permanent resident permits are entitled to apply for Taiwan’s labor retirement pension. </a:t>
          </a:r>
          <a:endParaRPr lang="zh-TW" alt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E5617BB6-AFE7-4591-BB61-350A235966B3}" type="parTrans" cxnId="{53A4DD89-E503-495B-A802-7B6FBEC8F926}">
      <dgm:prSet/>
      <dgm:spPr/>
      <dgm:t>
        <a:bodyPr/>
        <a:lstStyle/>
        <a:p>
          <a:endParaRPr lang="zh-TW" altLang="en-US"/>
        </a:p>
      </dgm:t>
    </dgm:pt>
    <dgm:pt modelId="{A3A0ADF7-1E4F-481F-BFF8-382015135B15}" type="sibTrans" cxnId="{53A4DD89-E503-495B-A802-7B6FBEC8F926}">
      <dgm:prSet/>
      <dgm:spPr/>
      <dgm:t>
        <a:bodyPr/>
        <a:lstStyle/>
        <a:p>
          <a:endParaRPr lang="zh-TW" altLang="en-US"/>
        </a:p>
      </dgm:t>
    </dgm:pt>
    <dgm:pt modelId="{578EF5E7-A996-464B-8742-87F98BA6225E}">
      <dgm:prSet phldrT="[文字]" custT="1"/>
      <dgm:spPr/>
      <dgm:t>
        <a:bodyPr/>
        <a:lstStyle/>
        <a:p>
          <a:r>
            <a:rPr lang="en-US" altLang="zh-TW" sz="1600" dirty="0" smtClean="0">
              <a:solidFill>
                <a:schemeClr val="tx2">
                  <a:lumMod val="75000"/>
                </a:schemeClr>
              </a:solidFill>
            </a:rPr>
            <a:t>Full-time foreign teachers employed by public schools, once obtaining permanent resident permits, are allowed to choose to receive their retirement pensions monthly. </a:t>
          </a:r>
          <a:endParaRPr lang="zh-TW" alt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4A320C20-A95F-4087-9503-4A69E38A5BAB}" type="parTrans" cxnId="{114016E9-A1EC-4173-A985-027C22E9C166}">
      <dgm:prSet/>
      <dgm:spPr/>
      <dgm:t>
        <a:bodyPr/>
        <a:lstStyle/>
        <a:p>
          <a:endParaRPr lang="zh-TW" altLang="en-US"/>
        </a:p>
      </dgm:t>
    </dgm:pt>
    <dgm:pt modelId="{539C43D9-A815-45FA-AD73-D754D924B045}" type="sibTrans" cxnId="{114016E9-A1EC-4173-A985-027C22E9C166}">
      <dgm:prSet/>
      <dgm:spPr/>
      <dgm:t>
        <a:bodyPr/>
        <a:lstStyle/>
        <a:p>
          <a:endParaRPr lang="zh-TW" altLang="en-US"/>
        </a:p>
      </dgm:t>
    </dgm:pt>
    <dgm:pt modelId="{1FFBA402-0804-4F2F-80D4-7F630D5D46E7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</a:rPr>
            <a:t>Access to Taiwan’s National Health Insurance Program</a:t>
          </a:r>
          <a:endParaRPr lang="zh-TW" altLang="en-US" dirty="0">
            <a:solidFill>
              <a:schemeClr val="bg1"/>
            </a:solidFill>
          </a:endParaRPr>
        </a:p>
      </dgm:t>
    </dgm:pt>
    <dgm:pt modelId="{18BF53C7-7A48-4F14-A156-3CC3A010F5B7}" type="parTrans" cxnId="{85F903A5-3AB1-4606-9B44-5D744DFFF199}">
      <dgm:prSet/>
      <dgm:spPr/>
      <dgm:t>
        <a:bodyPr/>
        <a:lstStyle/>
        <a:p>
          <a:endParaRPr lang="zh-TW" altLang="en-US"/>
        </a:p>
      </dgm:t>
    </dgm:pt>
    <dgm:pt modelId="{6F8D54A2-BFF6-4E0E-8CC0-C5D880037116}" type="sibTrans" cxnId="{85F903A5-3AB1-4606-9B44-5D744DFFF199}">
      <dgm:prSet/>
      <dgm:spPr/>
      <dgm:t>
        <a:bodyPr/>
        <a:lstStyle/>
        <a:p>
          <a:endParaRPr lang="zh-TW" altLang="en-US"/>
        </a:p>
      </dgm:t>
    </dgm:pt>
    <dgm:pt modelId="{4527861D-C918-447F-A480-1B6BCD39F5D8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2">
                  <a:lumMod val="75000"/>
                </a:schemeClr>
              </a:solidFill>
            </a:rPr>
            <a:t>Spouses, minor children and adult children who are unable to live independently due to their physical or mental disabilities, once having obtained a resident permit, can participate in Taiwan’s national health insurance program. </a:t>
          </a:r>
          <a:endParaRPr lang="zh-TW" altLang="en-US" dirty="0">
            <a:solidFill>
              <a:schemeClr val="tx2">
                <a:lumMod val="75000"/>
              </a:schemeClr>
            </a:solidFill>
          </a:endParaRPr>
        </a:p>
      </dgm:t>
    </dgm:pt>
    <dgm:pt modelId="{22443F08-FC61-4367-BC9C-BDE196FA1C09}" type="parTrans" cxnId="{71F1BB1F-09D7-45E0-ABE2-F18219FADDE9}">
      <dgm:prSet/>
      <dgm:spPr/>
      <dgm:t>
        <a:bodyPr/>
        <a:lstStyle/>
        <a:p>
          <a:endParaRPr lang="zh-TW" altLang="en-US"/>
        </a:p>
      </dgm:t>
    </dgm:pt>
    <dgm:pt modelId="{C79A6674-E027-4359-9BC7-29964AECDDAE}" type="sibTrans" cxnId="{71F1BB1F-09D7-45E0-ABE2-F18219FADDE9}">
      <dgm:prSet/>
      <dgm:spPr/>
      <dgm:t>
        <a:bodyPr/>
        <a:lstStyle/>
        <a:p>
          <a:endParaRPr lang="zh-TW" altLang="en-US"/>
        </a:p>
      </dgm:t>
    </dgm:pt>
    <dgm:pt modelId="{2A0A11E2-EBDF-446F-9D36-5B5438FFA1F2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bg1"/>
              </a:solidFill>
            </a:rPr>
            <a:t>Tax Preferences </a:t>
          </a:r>
          <a:endParaRPr lang="zh-TW" altLang="en-US" dirty="0">
            <a:solidFill>
              <a:schemeClr val="bg1"/>
            </a:solidFill>
          </a:endParaRPr>
        </a:p>
      </dgm:t>
    </dgm:pt>
    <dgm:pt modelId="{A92BBD86-5AC6-40A7-A593-0886A6EFF2B4}" type="parTrans" cxnId="{E48390BB-04A6-4902-9F81-915FA259ECA2}">
      <dgm:prSet/>
      <dgm:spPr/>
      <dgm:t>
        <a:bodyPr/>
        <a:lstStyle/>
        <a:p>
          <a:endParaRPr lang="zh-TW" altLang="en-US"/>
        </a:p>
      </dgm:t>
    </dgm:pt>
    <dgm:pt modelId="{666C66DB-DFAB-4856-8FA9-BA92E2AEA3E1}" type="sibTrans" cxnId="{E48390BB-04A6-4902-9F81-915FA259ECA2}">
      <dgm:prSet/>
      <dgm:spPr/>
      <dgm:t>
        <a:bodyPr/>
        <a:lstStyle/>
        <a:p>
          <a:endParaRPr lang="zh-TW" altLang="en-US"/>
        </a:p>
      </dgm:t>
    </dgm:pt>
    <dgm:pt modelId="{0AF9FAD1-5693-4E9A-9726-E3778980FD78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2">
                  <a:lumMod val="75000"/>
                </a:schemeClr>
              </a:solidFill>
            </a:rPr>
            <a:t>Foreign special professionals need to pay only half of their originally calculated income taxes in the first three years working in Taiwan, provided that their annual income is above NT$ 3 million dollars. </a:t>
          </a:r>
          <a:endParaRPr lang="zh-TW" altLang="en-US" dirty="0">
            <a:solidFill>
              <a:schemeClr val="tx2">
                <a:lumMod val="75000"/>
              </a:schemeClr>
            </a:solidFill>
          </a:endParaRPr>
        </a:p>
      </dgm:t>
    </dgm:pt>
    <dgm:pt modelId="{A6F1FEE2-1D99-4F89-908F-0A0D43E00CE1}" type="parTrans" cxnId="{4F52EBCF-4C8D-4A2B-9125-55B703CFAFA0}">
      <dgm:prSet/>
      <dgm:spPr/>
      <dgm:t>
        <a:bodyPr/>
        <a:lstStyle/>
        <a:p>
          <a:endParaRPr lang="zh-TW" altLang="en-US"/>
        </a:p>
      </dgm:t>
    </dgm:pt>
    <dgm:pt modelId="{9569CDD1-6452-4A21-A775-FBCF65F215C3}" type="sibTrans" cxnId="{4F52EBCF-4C8D-4A2B-9125-55B703CFAFA0}">
      <dgm:prSet/>
      <dgm:spPr/>
      <dgm:t>
        <a:bodyPr/>
        <a:lstStyle/>
        <a:p>
          <a:endParaRPr lang="zh-TW" altLang="en-US"/>
        </a:p>
      </dgm:t>
    </dgm:pt>
    <dgm:pt modelId="{14B4E70C-2039-4B04-ACE0-DB6EAD5C075D}" type="pres">
      <dgm:prSet presAssocID="{8FC0416D-A5D8-4274-B8B1-59294CD9D5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5F4D9F7-E7E8-4A10-AB0C-72BC97917F9D}" type="pres">
      <dgm:prSet presAssocID="{1AB4064F-85F9-4CC6-BBD2-71BC3BB5DD42}" presName="linNode" presStyleCnt="0"/>
      <dgm:spPr/>
    </dgm:pt>
    <dgm:pt modelId="{7968D121-D22B-44C5-AB48-01CD02823998}" type="pres">
      <dgm:prSet presAssocID="{1AB4064F-85F9-4CC6-BBD2-71BC3BB5DD4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BE5398-6BE3-44DF-85FA-1680920CA169}" type="pres">
      <dgm:prSet presAssocID="{1AB4064F-85F9-4CC6-BBD2-71BC3BB5DD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56DEF4-C900-4038-85A6-F842CE622CD4}" type="pres">
      <dgm:prSet presAssocID="{2F17D7E0-4FC6-4AF9-B2BD-9AB8B20CB27C}" presName="sp" presStyleCnt="0"/>
      <dgm:spPr/>
    </dgm:pt>
    <dgm:pt modelId="{B0A9B365-F77C-4C3F-B2EB-DA5AD7CB819E}" type="pres">
      <dgm:prSet presAssocID="{1FFBA402-0804-4F2F-80D4-7F630D5D46E7}" presName="linNode" presStyleCnt="0"/>
      <dgm:spPr/>
    </dgm:pt>
    <dgm:pt modelId="{2D64B4B8-1876-4728-A179-6CC66AED06EF}" type="pres">
      <dgm:prSet presAssocID="{1FFBA402-0804-4F2F-80D4-7F630D5D46E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06917B-29B6-4130-BE03-FC81918DFB5A}" type="pres">
      <dgm:prSet presAssocID="{1FFBA402-0804-4F2F-80D4-7F630D5D46E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578E70-7DAC-4B71-AEA6-5EFF88C324FD}" type="pres">
      <dgm:prSet presAssocID="{6F8D54A2-BFF6-4E0E-8CC0-C5D880037116}" presName="sp" presStyleCnt="0"/>
      <dgm:spPr/>
    </dgm:pt>
    <dgm:pt modelId="{C9CF6184-0225-4D57-A155-3171CCAB9173}" type="pres">
      <dgm:prSet presAssocID="{2A0A11E2-EBDF-446F-9D36-5B5438FFA1F2}" presName="linNode" presStyleCnt="0"/>
      <dgm:spPr/>
    </dgm:pt>
    <dgm:pt modelId="{97E65408-70BB-48B6-AD4D-07F2AE036C12}" type="pres">
      <dgm:prSet presAssocID="{2A0A11E2-EBDF-446F-9D36-5B5438FFA1F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54BD9B-026C-46BD-B8D3-351FDF14C9C7}" type="pres">
      <dgm:prSet presAssocID="{2A0A11E2-EBDF-446F-9D36-5B5438FFA1F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82193B-71E1-4A90-853F-EF71336D8B2D}" srcId="{8FC0416D-A5D8-4274-B8B1-59294CD9D55E}" destId="{1AB4064F-85F9-4CC6-BBD2-71BC3BB5DD42}" srcOrd="0" destOrd="0" parTransId="{FAA55FB5-4636-432E-A847-8BE3F1AD5532}" sibTransId="{2F17D7E0-4FC6-4AF9-B2BD-9AB8B20CB27C}"/>
    <dgm:cxn modelId="{4F8255F4-B5DE-459D-8850-9E73B82B35B9}" type="presOf" srcId="{BABEAE4C-C75E-42B0-BE71-7E2AC5465BF7}" destId="{5EBE5398-6BE3-44DF-85FA-1680920CA169}" srcOrd="0" destOrd="0" presId="urn:microsoft.com/office/officeart/2005/8/layout/vList5"/>
    <dgm:cxn modelId="{85F903A5-3AB1-4606-9B44-5D744DFFF199}" srcId="{8FC0416D-A5D8-4274-B8B1-59294CD9D55E}" destId="{1FFBA402-0804-4F2F-80D4-7F630D5D46E7}" srcOrd="1" destOrd="0" parTransId="{18BF53C7-7A48-4F14-A156-3CC3A010F5B7}" sibTransId="{6F8D54A2-BFF6-4E0E-8CC0-C5D880037116}"/>
    <dgm:cxn modelId="{114016E9-A1EC-4173-A985-027C22E9C166}" srcId="{1AB4064F-85F9-4CC6-BBD2-71BC3BB5DD42}" destId="{578EF5E7-A996-464B-8742-87F98BA6225E}" srcOrd="1" destOrd="0" parTransId="{4A320C20-A95F-4087-9503-4A69E38A5BAB}" sibTransId="{539C43D9-A815-45FA-AD73-D754D924B045}"/>
    <dgm:cxn modelId="{DB82BD48-C8F5-4183-B11C-672EA6C43171}" type="presOf" srcId="{8FC0416D-A5D8-4274-B8B1-59294CD9D55E}" destId="{14B4E70C-2039-4B04-ACE0-DB6EAD5C075D}" srcOrd="0" destOrd="0" presId="urn:microsoft.com/office/officeart/2005/8/layout/vList5"/>
    <dgm:cxn modelId="{0E506963-7D52-4EBA-B259-4C638B2C7BFC}" type="presOf" srcId="{2A0A11E2-EBDF-446F-9D36-5B5438FFA1F2}" destId="{97E65408-70BB-48B6-AD4D-07F2AE036C12}" srcOrd="0" destOrd="0" presId="urn:microsoft.com/office/officeart/2005/8/layout/vList5"/>
    <dgm:cxn modelId="{3D6A2BA5-97B5-4189-AAC3-915FA9A2B9AA}" type="presOf" srcId="{4527861D-C918-447F-A480-1B6BCD39F5D8}" destId="{E306917B-29B6-4130-BE03-FC81918DFB5A}" srcOrd="0" destOrd="0" presId="urn:microsoft.com/office/officeart/2005/8/layout/vList5"/>
    <dgm:cxn modelId="{71F1BB1F-09D7-45E0-ABE2-F18219FADDE9}" srcId="{1FFBA402-0804-4F2F-80D4-7F630D5D46E7}" destId="{4527861D-C918-447F-A480-1B6BCD39F5D8}" srcOrd="0" destOrd="0" parTransId="{22443F08-FC61-4367-BC9C-BDE196FA1C09}" sibTransId="{C79A6674-E027-4359-9BC7-29964AECDDAE}"/>
    <dgm:cxn modelId="{E48390BB-04A6-4902-9F81-915FA259ECA2}" srcId="{8FC0416D-A5D8-4274-B8B1-59294CD9D55E}" destId="{2A0A11E2-EBDF-446F-9D36-5B5438FFA1F2}" srcOrd="2" destOrd="0" parTransId="{A92BBD86-5AC6-40A7-A593-0886A6EFF2B4}" sibTransId="{666C66DB-DFAB-4856-8FA9-BA92E2AEA3E1}"/>
    <dgm:cxn modelId="{C65B64F5-B010-416F-B070-ECC50F1D5E6C}" type="presOf" srcId="{578EF5E7-A996-464B-8742-87F98BA6225E}" destId="{5EBE5398-6BE3-44DF-85FA-1680920CA169}" srcOrd="0" destOrd="1" presId="urn:microsoft.com/office/officeart/2005/8/layout/vList5"/>
    <dgm:cxn modelId="{53A4DD89-E503-495B-A802-7B6FBEC8F926}" srcId="{1AB4064F-85F9-4CC6-BBD2-71BC3BB5DD42}" destId="{BABEAE4C-C75E-42B0-BE71-7E2AC5465BF7}" srcOrd="0" destOrd="0" parTransId="{E5617BB6-AFE7-4591-BB61-350A235966B3}" sibTransId="{A3A0ADF7-1E4F-481F-BFF8-382015135B15}"/>
    <dgm:cxn modelId="{92F8B765-A937-4C61-97D0-2FEADC98551A}" type="presOf" srcId="{1FFBA402-0804-4F2F-80D4-7F630D5D46E7}" destId="{2D64B4B8-1876-4728-A179-6CC66AED06EF}" srcOrd="0" destOrd="0" presId="urn:microsoft.com/office/officeart/2005/8/layout/vList5"/>
    <dgm:cxn modelId="{933A50E9-3E76-4855-8D5F-8A8C0FE49A99}" type="presOf" srcId="{1AB4064F-85F9-4CC6-BBD2-71BC3BB5DD42}" destId="{7968D121-D22B-44C5-AB48-01CD02823998}" srcOrd="0" destOrd="0" presId="urn:microsoft.com/office/officeart/2005/8/layout/vList5"/>
    <dgm:cxn modelId="{4F52EBCF-4C8D-4A2B-9125-55B703CFAFA0}" srcId="{2A0A11E2-EBDF-446F-9D36-5B5438FFA1F2}" destId="{0AF9FAD1-5693-4E9A-9726-E3778980FD78}" srcOrd="0" destOrd="0" parTransId="{A6F1FEE2-1D99-4F89-908F-0A0D43E00CE1}" sibTransId="{9569CDD1-6452-4A21-A775-FBCF65F215C3}"/>
    <dgm:cxn modelId="{EC927FB4-484A-4309-9F94-4D749AA41EA1}" type="presOf" srcId="{0AF9FAD1-5693-4E9A-9726-E3778980FD78}" destId="{A454BD9B-026C-46BD-B8D3-351FDF14C9C7}" srcOrd="0" destOrd="0" presId="urn:microsoft.com/office/officeart/2005/8/layout/vList5"/>
    <dgm:cxn modelId="{D4F1C2E9-FF90-4F28-ABE8-40453346B152}" type="presParOf" srcId="{14B4E70C-2039-4B04-ACE0-DB6EAD5C075D}" destId="{D5F4D9F7-E7E8-4A10-AB0C-72BC97917F9D}" srcOrd="0" destOrd="0" presId="urn:microsoft.com/office/officeart/2005/8/layout/vList5"/>
    <dgm:cxn modelId="{AEBFC366-958F-4A22-BE31-4B862D8A2D02}" type="presParOf" srcId="{D5F4D9F7-E7E8-4A10-AB0C-72BC97917F9D}" destId="{7968D121-D22B-44C5-AB48-01CD02823998}" srcOrd="0" destOrd="0" presId="urn:microsoft.com/office/officeart/2005/8/layout/vList5"/>
    <dgm:cxn modelId="{F83204B7-F280-4102-8672-9CB9FA8119CC}" type="presParOf" srcId="{D5F4D9F7-E7E8-4A10-AB0C-72BC97917F9D}" destId="{5EBE5398-6BE3-44DF-85FA-1680920CA169}" srcOrd="1" destOrd="0" presId="urn:microsoft.com/office/officeart/2005/8/layout/vList5"/>
    <dgm:cxn modelId="{0176D817-6434-4C5A-B5C0-2F77024E246C}" type="presParOf" srcId="{14B4E70C-2039-4B04-ACE0-DB6EAD5C075D}" destId="{8556DEF4-C900-4038-85A6-F842CE622CD4}" srcOrd="1" destOrd="0" presId="urn:microsoft.com/office/officeart/2005/8/layout/vList5"/>
    <dgm:cxn modelId="{A39FF967-C82A-46E6-A5E6-31CE6A4BB15D}" type="presParOf" srcId="{14B4E70C-2039-4B04-ACE0-DB6EAD5C075D}" destId="{B0A9B365-F77C-4C3F-B2EB-DA5AD7CB819E}" srcOrd="2" destOrd="0" presId="urn:microsoft.com/office/officeart/2005/8/layout/vList5"/>
    <dgm:cxn modelId="{1DE4AE9D-BAF2-4C1D-A26C-205121AF2414}" type="presParOf" srcId="{B0A9B365-F77C-4C3F-B2EB-DA5AD7CB819E}" destId="{2D64B4B8-1876-4728-A179-6CC66AED06EF}" srcOrd="0" destOrd="0" presId="urn:microsoft.com/office/officeart/2005/8/layout/vList5"/>
    <dgm:cxn modelId="{13FE9D95-0991-4EC3-B631-034D7CE19665}" type="presParOf" srcId="{B0A9B365-F77C-4C3F-B2EB-DA5AD7CB819E}" destId="{E306917B-29B6-4130-BE03-FC81918DFB5A}" srcOrd="1" destOrd="0" presId="urn:microsoft.com/office/officeart/2005/8/layout/vList5"/>
    <dgm:cxn modelId="{5E68C38E-FAC4-46DC-B8DC-BDB207B19FBE}" type="presParOf" srcId="{14B4E70C-2039-4B04-ACE0-DB6EAD5C075D}" destId="{6A578E70-7DAC-4B71-AEA6-5EFF88C324FD}" srcOrd="3" destOrd="0" presId="urn:microsoft.com/office/officeart/2005/8/layout/vList5"/>
    <dgm:cxn modelId="{C382FED1-B31E-4DCB-82E5-C21DD3616824}" type="presParOf" srcId="{14B4E70C-2039-4B04-ACE0-DB6EAD5C075D}" destId="{C9CF6184-0225-4D57-A155-3171CCAB9173}" srcOrd="4" destOrd="0" presId="urn:microsoft.com/office/officeart/2005/8/layout/vList5"/>
    <dgm:cxn modelId="{088EC08B-2AE3-430A-85FA-CDBD6A0DB826}" type="presParOf" srcId="{C9CF6184-0225-4D57-A155-3171CCAB9173}" destId="{97E65408-70BB-48B6-AD4D-07F2AE036C12}" srcOrd="0" destOrd="0" presId="urn:microsoft.com/office/officeart/2005/8/layout/vList5"/>
    <dgm:cxn modelId="{F5E9F10D-B952-4F6B-8C18-9B0A2226568A}" type="presParOf" srcId="{C9CF6184-0225-4D57-A155-3171CCAB9173}" destId="{A454BD9B-026C-46BD-B8D3-351FDF14C9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46E2E-F89B-4C75-ACD3-3BBF1C0E002D}">
      <dsp:nvSpPr>
        <dsp:cNvPr id="0" name=""/>
        <dsp:cNvSpPr/>
      </dsp:nvSpPr>
      <dsp:spPr>
        <a:xfrm>
          <a:off x="3319924" y="2764"/>
          <a:ext cx="1800002" cy="9335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Specialized or technical work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3365494" y="48334"/>
        <a:ext cx="1708862" cy="842374"/>
      </dsp:txXfrm>
    </dsp:sp>
    <dsp:sp modelId="{13431C2D-8945-498E-98D3-DDF9EE5B5374}">
      <dsp:nvSpPr>
        <dsp:cNvPr id="0" name=""/>
        <dsp:cNvSpPr/>
      </dsp:nvSpPr>
      <dsp:spPr>
        <a:xfrm>
          <a:off x="2020087" y="469521"/>
          <a:ext cx="4399676" cy="4399676"/>
        </a:xfrm>
        <a:custGeom>
          <a:avLst/>
          <a:gdLst/>
          <a:ahLst/>
          <a:cxnLst/>
          <a:rect l="0" t="0" r="0" b="0"/>
          <a:pathLst>
            <a:path>
              <a:moveTo>
                <a:pt x="3106956" y="195736"/>
              </a:moveTo>
              <a:arcTo wR="2199838" hR="2199838" stAng="17661177" swAng="120188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397AB-7F5C-4E3E-A699-EA2AED893E19}">
      <dsp:nvSpPr>
        <dsp:cNvPr id="0" name=""/>
        <dsp:cNvSpPr/>
      </dsp:nvSpPr>
      <dsp:spPr>
        <a:xfrm>
          <a:off x="5225040" y="1102683"/>
          <a:ext cx="1800002" cy="933514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School teachers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5270610" y="1148253"/>
        <a:ext cx="1708862" cy="842374"/>
      </dsp:txXfrm>
    </dsp:sp>
    <dsp:sp modelId="{ACA3D8DE-BF85-4749-B532-0D06E63ECBFC}">
      <dsp:nvSpPr>
        <dsp:cNvPr id="0" name=""/>
        <dsp:cNvSpPr/>
      </dsp:nvSpPr>
      <dsp:spPr>
        <a:xfrm>
          <a:off x="2020087" y="469521"/>
          <a:ext cx="4399676" cy="4399676"/>
        </a:xfrm>
        <a:custGeom>
          <a:avLst/>
          <a:gdLst/>
          <a:ahLst/>
          <a:cxnLst/>
          <a:rect l="0" t="0" r="0" b="0"/>
          <a:pathLst>
            <a:path>
              <a:moveTo>
                <a:pt x="4310198" y="1578814"/>
              </a:moveTo>
              <a:arcTo wR="2199838" hR="2199838" stAng="20616132" swAng="1967735"/>
            </a:path>
          </a:pathLst>
        </a:custGeom>
        <a:noFill/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AD4F5-D8C9-4D6B-97A9-07B22A7861FD}">
      <dsp:nvSpPr>
        <dsp:cNvPr id="0" name=""/>
        <dsp:cNvSpPr/>
      </dsp:nvSpPr>
      <dsp:spPr>
        <a:xfrm>
          <a:off x="5225040" y="3302522"/>
          <a:ext cx="1800002" cy="933514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Sports coaches 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5270610" y="3348092"/>
        <a:ext cx="1708862" cy="842374"/>
      </dsp:txXfrm>
    </dsp:sp>
    <dsp:sp modelId="{9A2C28DA-5063-4F6A-83A1-FD89F173A150}">
      <dsp:nvSpPr>
        <dsp:cNvPr id="0" name=""/>
        <dsp:cNvSpPr/>
      </dsp:nvSpPr>
      <dsp:spPr>
        <a:xfrm>
          <a:off x="2020087" y="469521"/>
          <a:ext cx="4399676" cy="4399676"/>
        </a:xfrm>
        <a:custGeom>
          <a:avLst/>
          <a:gdLst/>
          <a:ahLst/>
          <a:cxnLst/>
          <a:rect l="0" t="0" r="0" b="0"/>
          <a:pathLst>
            <a:path>
              <a:moveTo>
                <a:pt x="3738554" y="3771984"/>
              </a:moveTo>
              <a:arcTo wR="2199838" hR="2199838" stAng="2736942" swAng="1201881"/>
            </a:path>
          </a:pathLst>
        </a:custGeom>
        <a:noFill/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AEEA4-DA34-4DC4-90DA-398F4EBCFCF4}">
      <dsp:nvSpPr>
        <dsp:cNvPr id="0" name=""/>
        <dsp:cNvSpPr/>
      </dsp:nvSpPr>
      <dsp:spPr>
        <a:xfrm>
          <a:off x="3319924" y="4402441"/>
          <a:ext cx="1800002" cy="933514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Cram school teachers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3365494" y="4448011"/>
        <a:ext cx="1708862" cy="842374"/>
      </dsp:txXfrm>
    </dsp:sp>
    <dsp:sp modelId="{4A9CE038-F4EE-4FA7-8989-D9D0BDBDAB61}">
      <dsp:nvSpPr>
        <dsp:cNvPr id="0" name=""/>
        <dsp:cNvSpPr/>
      </dsp:nvSpPr>
      <dsp:spPr>
        <a:xfrm>
          <a:off x="2020087" y="469521"/>
          <a:ext cx="4399676" cy="4399676"/>
        </a:xfrm>
        <a:custGeom>
          <a:avLst/>
          <a:gdLst/>
          <a:ahLst/>
          <a:cxnLst/>
          <a:rect l="0" t="0" r="0" b="0"/>
          <a:pathLst>
            <a:path>
              <a:moveTo>
                <a:pt x="1292720" y="4203940"/>
              </a:moveTo>
              <a:arcTo wR="2199838" hR="2199838" stAng="6861177" swAng="1201881"/>
            </a:path>
          </a:pathLst>
        </a:custGeom>
        <a:noFill/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C8FB6-4AB9-4CE0-B78F-9ECAD66C148C}">
      <dsp:nvSpPr>
        <dsp:cNvPr id="0" name=""/>
        <dsp:cNvSpPr/>
      </dsp:nvSpPr>
      <dsp:spPr>
        <a:xfrm>
          <a:off x="1414808" y="3302522"/>
          <a:ext cx="1800002" cy="933514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Director/manager/executive of a business </a:t>
          </a:r>
          <a:endParaRPr lang="zh-TW" altLang="en-US" sz="1600" b="1" kern="1200" dirty="0">
            <a:solidFill>
              <a:schemeClr val="bg1"/>
            </a:solidFill>
          </a:endParaRPr>
        </a:p>
      </dsp:txBody>
      <dsp:txXfrm>
        <a:off x="1460378" y="3348092"/>
        <a:ext cx="1708862" cy="842374"/>
      </dsp:txXfrm>
    </dsp:sp>
    <dsp:sp modelId="{3106C2A0-1AAE-4A0C-B335-A9D84D8BE1C1}">
      <dsp:nvSpPr>
        <dsp:cNvPr id="0" name=""/>
        <dsp:cNvSpPr/>
      </dsp:nvSpPr>
      <dsp:spPr>
        <a:xfrm>
          <a:off x="2020087" y="469521"/>
          <a:ext cx="4399676" cy="4399676"/>
        </a:xfrm>
        <a:custGeom>
          <a:avLst/>
          <a:gdLst/>
          <a:ahLst/>
          <a:cxnLst/>
          <a:rect l="0" t="0" r="0" b="0"/>
          <a:pathLst>
            <a:path>
              <a:moveTo>
                <a:pt x="89478" y="2820862"/>
              </a:moveTo>
              <a:arcTo wR="2199838" hR="2199838" stAng="9816132" swAng="1967735"/>
            </a:path>
          </a:pathLst>
        </a:custGeom>
        <a:noFill/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6C631-BB2E-4C03-9E76-F9D6596556BA}">
      <dsp:nvSpPr>
        <dsp:cNvPr id="0" name=""/>
        <dsp:cNvSpPr/>
      </dsp:nvSpPr>
      <dsp:spPr>
        <a:xfrm>
          <a:off x="1414808" y="1102683"/>
          <a:ext cx="1800002" cy="93351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Religious and artistic activities</a:t>
          </a:r>
          <a:endParaRPr lang="zh-TW" altLang="en-US" sz="1600" b="1" kern="1200" dirty="0">
            <a:solidFill>
              <a:schemeClr val="bg1"/>
            </a:solidFill>
          </a:endParaRPr>
        </a:p>
      </dsp:txBody>
      <dsp:txXfrm>
        <a:off x="1460378" y="1148253"/>
        <a:ext cx="1708862" cy="842374"/>
      </dsp:txXfrm>
    </dsp:sp>
    <dsp:sp modelId="{EB70E12D-41AF-4D87-AF5D-BFA8AFC841AF}">
      <dsp:nvSpPr>
        <dsp:cNvPr id="0" name=""/>
        <dsp:cNvSpPr/>
      </dsp:nvSpPr>
      <dsp:spPr>
        <a:xfrm>
          <a:off x="2020087" y="469521"/>
          <a:ext cx="4399676" cy="4399676"/>
        </a:xfrm>
        <a:custGeom>
          <a:avLst/>
          <a:gdLst/>
          <a:ahLst/>
          <a:cxnLst/>
          <a:rect l="0" t="0" r="0" b="0"/>
          <a:pathLst>
            <a:path>
              <a:moveTo>
                <a:pt x="661122" y="627692"/>
              </a:moveTo>
              <a:arcTo wR="2199838" hR="2199838" stAng="13536942" swAng="1201881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4170D-52FB-4272-975E-EA4B4E28B9D1}">
      <dsp:nvSpPr>
        <dsp:cNvPr id="0" name=""/>
        <dsp:cNvSpPr/>
      </dsp:nvSpPr>
      <dsp:spPr>
        <a:xfrm>
          <a:off x="3382358" y="626"/>
          <a:ext cx="5073538" cy="24440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b="0" kern="1200" cap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rPr>
            <a:t>Artists can apply directly to the Ministry of Labor for a working permit</a:t>
          </a:r>
          <a:endParaRPr lang="zh-TW" altLang="en-US" sz="2000" kern="120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b="0" kern="1200" cap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rPr>
            <a:t>Cram school teachers can teach subjects other than foreign languages</a:t>
          </a:r>
          <a:endParaRPr lang="zh-TW" altLang="en-US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82358" y="306131"/>
        <a:ext cx="4157025" cy="1833027"/>
      </dsp:txXfrm>
    </dsp:sp>
    <dsp:sp modelId="{6C66CC97-F1F6-4541-8CAB-17F37F7C134A}">
      <dsp:nvSpPr>
        <dsp:cNvPr id="0" name=""/>
        <dsp:cNvSpPr/>
      </dsp:nvSpPr>
      <dsp:spPr>
        <a:xfrm>
          <a:off x="0" y="626"/>
          <a:ext cx="3382358" cy="24440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Working Permit </a:t>
          </a:r>
          <a:br>
            <a:rPr lang="en-US" altLang="zh-TW" sz="32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</a:br>
          <a:r>
            <a:rPr lang="en-US" altLang="zh-TW" sz="32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and Scope in Taiwan</a:t>
          </a:r>
          <a:endParaRPr lang="zh-TW" altLang="en-US" sz="3200" b="1" kern="1200" dirty="0">
            <a:solidFill>
              <a:schemeClr val="bg1"/>
            </a:solidFill>
          </a:endParaRPr>
        </a:p>
      </dsp:txBody>
      <dsp:txXfrm>
        <a:off x="119308" y="119934"/>
        <a:ext cx="3143742" cy="2205420"/>
      </dsp:txXfrm>
    </dsp:sp>
    <dsp:sp modelId="{496ABB72-E639-457B-A348-D43C02D1A3BC}">
      <dsp:nvSpPr>
        <dsp:cNvPr id="0" name=""/>
        <dsp:cNvSpPr/>
      </dsp:nvSpPr>
      <dsp:spPr>
        <a:xfrm>
          <a:off x="3382358" y="2689066"/>
          <a:ext cx="5073538" cy="24440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b="0" kern="1200" cap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rPr>
            <a:t>Visa for seeking employment allows recipients to stay in Taiwan for 6 months. </a:t>
          </a:r>
          <a:endParaRPr lang="zh-TW" altLang="en-US" sz="2000" kern="120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b="0" kern="1200" cap="none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rPr>
            <a:t>Foreigners who have obtained permanent resident permits, only need to enter into Taiwan once every 5 years. </a:t>
          </a:r>
          <a:endParaRPr lang="zh-TW" altLang="en-US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82358" y="2994571"/>
        <a:ext cx="4157025" cy="1833027"/>
      </dsp:txXfrm>
    </dsp:sp>
    <dsp:sp modelId="{606546DE-71FB-4C37-BDE8-96A080223B71}">
      <dsp:nvSpPr>
        <dsp:cNvPr id="0" name=""/>
        <dsp:cNvSpPr/>
      </dsp:nvSpPr>
      <dsp:spPr>
        <a:xfrm>
          <a:off x="0" y="2689066"/>
          <a:ext cx="3382358" cy="244403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Visa &amp;</a:t>
          </a:r>
          <a:br>
            <a:rPr lang="en-US" altLang="zh-TW" sz="38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</a:br>
          <a:r>
            <a:rPr lang="en-US" altLang="zh-TW" sz="38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Resident</a:t>
          </a:r>
          <a:r>
            <a:rPr lang="zh-TW" altLang="en-US" sz="38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 </a:t>
          </a:r>
          <a:r>
            <a:rPr lang="en-US" altLang="zh-TW" sz="3800" b="1" kern="1200" cap="none" dirty="0" smtClean="0">
              <a:solidFill>
                <a:schemeClr val="bg1"/>
              </a:solidFill>
              <a:latin typeface="Times New Roman" panose="02020603050405020304" pitchFamily="18" charset="0"/>
            </a:rPr>
            <a:t>Permit</a:t>
          </a:r>
          <a:endParaRPr lang="zh-TW" altLang="en-US" sz="3800" b="1" kern="1200" dirty="0">
            <a:solidFill>
              <a:schemeClr val="bg1"/>
            </a:solidFill>
          </a:endParaRPr>
        </a:p>
      </dsp:txBody>
      <dsp:txXfrm>
        <a:off x="119308" y="2808374"/>
        <a:ext cx="3143742" cy="2205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C7279-D4A2-4089-9B66-7DF7734928B3}">
      <dsp:nvSpPr>
        <dsp:cNvPr id="0" name=""/>
        <dsp:cNvSpPr/>
      </dsp:nvSpPr>
      <dsp:spPr>
        <a:xfrm>
          <a:off x="-5713159" y="-883690"/>
          <a:ext cx="6873723" cy="6873723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32BB0-F336-420E-9E71-B7D65726D418}">
      <dsp:nvSpPr>
        <dsp:cNvPr id="0" name=""/>
        <dsp:cNvSpPr/>
      </dsp:nvSpPr>
      <dsp:spPr>
        <a:xfrm>
          <a:off x="768041" y="510634"/>
          <a:ext cx="8077756" cy="10212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6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Foreigners having special expertise, such as in technology, economics and culture, as designated by the Taiwan  government.</a:t>
          </a:r>
          <a:endParaRPr lang="zh-TW" altLang="en-US" sz="2200" kern="1200" dirty="0">
            <a:solidFill>
              <a:schemeClr val="bg1"/>
            </a:solidFill>
          </a:endParaRPr>
        </a:p>
      </dsp:txBody>
      <dsp:txXfrm>
        <a:off x="768041" y="510634"/>
        <a:ext cx="8077756" cy="1021268"/>
      </dsp:txXfrm>
    </dsp:sp>
    <dsp:sp modelId="{9A818FF7-5D3C-44EE-A953-DD8FFAEBC976}">
      <dsp:nvSpPr>
        <dsp:cNvPr id="0" name=""/>
        <dsp:cNvSpPr/>
      </dsp:nvSpPr>
      <dsp:spPr>
        <a:xfrm>
          <a:off x="36641" y="288035"/>
          <a:ext cx="1462801" cy="146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99C05-59B3-45E9-841D-687FC7934364}">
      <dsp:nvSpPr>
        <dsp:cNvPr id="0" name=""/>
        <dsp:cNvSpPr/>
      </dsp:nvSpPr>
      <dsp:spPr>
        <a:xfrm>
          <a:off x="1139272" y="2042536"/>
          <a:ext cx="7706525" cy="102126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6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Foreign special professionals are allowed to apply for employment gold cards combining working permit, residence permit and returning visas. </a:t>
          </a:r>
          <a:endParaRPr lang="zh-TW" altLang="en-US" sz="2200" kern="1200" dirty="0">
            <a:solidFill>
              <a:schemeClr val="bg1"/>
            </a:solidFill>
          </a:endParaRPr>
        </a:p>
      </dsp:txBody>
      <dsp:txXfrm>
        <a:off x="1139272" y="2042536"/>
        <a:ext cx="7706525" cy="1021268"/>
      </dsp:txXfrm>
    </dsp:sp>
    <dsp:sp modelId="{CE070508-C815-40A4-860B-9D89E923F61C}">
      <dsp:nvSpPr>
        <dsp:cNvPr id="0" name=""/>
        <dsp:cNvSpPr/>
      </dsp:nvSpPr>
      <dsp:spPr>
        <a:xfrm>
          <a:off x="360044" y="1800202"/>
          <a:ext cx="1491332" cy="1505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405BE-B08A-481A-BE26-21C82BB42BB8}">
      <dsp:nvSpPr>
        <dsp:cNvPr id="0" name=""/>
        <dsp:cNvSpPr/>
      </dsp:nvSpPr>
      <dsp:spPr>
        <a:xfrm>
          <a:off x="768041" y="3574439"/>
          <a:ext cx="8077756" cy="102126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6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The working permit of foreign special professionals can be extended from 3 to 5 years.</a:t>
          </a:r>
          <a:endParaRPr lang="zh-TW" altLang="en-US" sz="2200" kern="1200" dirty="0">
            <a:solidFill>
              <a:schemeClr val="bg1"/>
            </a:solidFill>
          </a:endParaRPr>
        </a:p>
      </dsp:txBody>
      <dsp:txXfrm>
        <a:off x="768041" y="3574439"/>
        <a:ext cx="8077756" cy="1021268"/>
      </dsp:txXfrm>
    </dsp:sp>
    <dsp:sp modelId="{A2303283-826B-40DE-AA81-9A4E8483C73A}">
      <dsp:nvSpPr>
        <dsp:cNvPr id="0" name=""/>
        <dsp:cNvSpPr/>
      </dsp:nvSpPr>
      <dsp:spPr>
        <a:xfrm>
          <a:off x="11186" y="3312369"/>
          <a:ext cx="1513711" cy="1545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A2C7A-2EBA-40AA-8655-80931A7E8262}">
      <dsp:nvSpPr>
        <dsp:cNvPr id="0" name=""/>
        <dsp:cNvSpPr/>
      </dsp:nvSpPr>
      <dsp:spPr>
        <a:xfrm>
          <a:off x="1735" y="0"/>
          <a:ext cx="2700004" cy="5007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Loosening the requirements for obtaining permanent resident permits for foreign professionals’ spouses and minor children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1735" y="2003067"/>
        <a:ext cx="2700004" cy="2003067"/>
      </dsp:txXfrm>
    </dsp:sp>
    <dsp:sp modelId="{BE7701B3-018E-4485-B213-2ADC3804616B}">
      <dsp:nvSpPr>
        <dsp:cNvPr id="0" name=""/>
        <dsp:cNvSpPr/>
      </dsp:nvSpPr>
      <dsp:spPr>
        <a:xfrm>
          <a:off x="517960" y="300460"/>
          <a:ext cx="1667553" cy="166755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" t="-2055" r="-159" b="-3994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AAA0D-D3CB-4AD6-8A00-DB49D76A0A6C}">
      <dsp:nvSpPr>
        <dsp:cNvPr id="0" name=""/>
        <dsp:cNvSpPr/>
      </dsp:nvSpPr>
      <dsp:spPr>
        <a:xfrm>
          <a:off x="2782739" y="0"/>
          <a:ext cx="2700004" cy="5007668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Adult children can directly apply for a working permit to the Ministry of Labor. 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2782739" y="2003067"/>
        <a:ext cx="2700004" cy="2003067"/>
      </dsp:txXfrm>
    </dsp:sp>
    <dsp:sp modelId="{88A70913-C1AA-42BA-8AB9-22EFEA96B424}">
      <dsp:nvSpPr>
        <dsp:cNvPr id="0" name=""/>
        <dsp:cNvSpPr/>
      </dsp:nvSpPr>
      <dsp:spPr>
        <a:xfrm>
          <a:off x="3298965" y="300460"/>
          <a:ext cx="1667553" cy="1667553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114" t="-27076" r="-21114" b="107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D012E-9278-4469-867B-C94282C52093}">
      <dsp:nvSpPr>
        <dsp:cNvPr id="0" name=""/>
        <dsp:cNvSpPr/>
      </dsp:nvSpPr>
      <dsp:spPr>
        <a:xfrm>
          <a:off x="5563744" y="0"/>
          <a:ext cx="2700004" cy="500766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Parents of foreign special professionals are allowed to visit their children in Taiwan for one year.  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5563744" y="2003067"/>
        <a:ext cx="2700004" cy="2003067"/>
      </dsp:txXfrm>
    </dsp:sp>
    <dsp:sp modelId="{D0B0097C-910B-4162-8791-5239263E8FB3}">
      <dsp:nvSpPr>
        <dsp:cNvPr id="0" name=""/>
        <dsp:cNvSpPr/>
      </dsp:nvSpPr>
      <dsp:spPr>
        <a:xfrm>
          <a:off x="6079969" y="300460"/>
          <a:ext cx="1667553" cy="1667553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84" t="-4379" r="9883" b="-281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FCD31-D68E-44D1-9343-ACF3F2964AB8}">
      <dsp:nvSpPr>
        <dsp:cNvPr id="0" name=""/>
        <dsp:cNvSpPr/>
      </dsp:nvSpPr>
      <dsp:spPr>
        <a:xfrm>
          <a:off x="330619" y="4006135"/>
          <a:ext cx="7604245" cy="75115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E5398-6BE3-44DF-85FA-1680920CA169}">
      <dsp:nvSpPr>
        <dsp:cNvPr id="0" name=""/>
        <dsp:cNvSpPr/>
      </dsp:nvSpPr>
      <dsp:spPr>
        <a:xfrm rot="5400000">
          <a:off x="5112511" y="-1924265"/>
          <a:ext cx="1229884" cy="539054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>
              <a:solidFill>
                <a:schemeClr val="tx2">
                  <a:lumMod val="75000"/>
                </a:schemeClr>
              </a:solidFill>
            </a:rPr>
            <a:t>Foreign professionals obtaining permanent resident permits are entitled to apply for Taiwan’s labor retirement pension. </a:t>
          </a:r>
          <a:endParaRPr lang="zh-TW" altLang="en-US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>
              <a:solidFill>
                <a:schemeClr val="tx2">
                  <a:lumMod val="75000"/>
                </a:schemeClr>
              </a:solidFill>
            </a:rPr>
            <a:t>Full-time foreign teachers employed by public schools, once obtaining permanent resident permits, are allowed to choose to receive their retirement pensions monthly. </a:t>
          </a:r>
          <a:endParaRPr lang="zh-TW" alt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3032181" y="216103"/>
        <a:ext cx="5330507" cy="1109808"/>
      </dsp:txXfrm>
    </dsp:sp>
    <dsp:sp modelId="{7968D121-D22B-44C5-AB48-01CD02823998}">
      <dsp:nvSpPr>
        <dsp:cNvPr id="0" name=""/>
        <dsp:cNvSpPr/>
      </dsp:nvSpPr>
      <dsp:spPr>
        <a:xfrm>
          <a:off x="0" y="2329"/>
          <a:ext cx="3032181" cy="15373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dirty="0" smtClean="0">
              <a:solidFill>
                <a:schemeClr val="bg1"/>
              </a:solidFill>
            </a:rPr>
            <a:t>Access to Labor Retirement Pension</a:t>
          </a:r>
          <a:endParaRPr lang="zh-TW" altLang="en-US" sz="2700" kern="1200" dirty="0">
            <a:solidFill>
              <a:schemeClr val="bg1"/>
            </a:solidFill>
          </a:endParaRPr>
        </a:p>
      </dsp:txBody>
      <dsp:txXfrm>
        <a:off x="75048" y="77377"/>
        <a:ext cx="2882085" cy="1387260"/>
      </dsp:txXfrm>
    </dsp:sp>
    <dsp:sp modelId="{E306917B-29B6-4130-BE03-FC81918DFB5A}">
      <dsp:nvSpPr>
        <dsp:cNvPr id="0" name=""/>
        <dsp:cNvSpPr/>
      </dsp:nvSpPr>
      <dsp:spPr>
        <a:xfrm rot="5400000">
          <a:off x="5112511" y="-310041"/>
          <a:ext cx="1229884" cy="5390545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>
              <a:solidFill>
                <a:schemeClr val="tx2">
                  <a:lumMod val="75000"/>
                </a:schemeClr>
              </a:solidFill>
            </a:rPr>
            <a:t>Spouses, minor children and adult children who are unable to live independently due to their physical or mental disabilities, once having obtained a resident permit, can participate in Taiwan’s national health insurance program. </a:t>
          </a:r>
          <a:endParaRPr lang="zh-TW" alt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3032181" y="1830327"/>
        <a:ext cx="5330507" cy="1109808"/>
      </dsp:txXfrm>
    </dsp:sp>
    <dsp:sp modelId="{2D64B4B8-1876-4728-A179-6CC66AED06EF}">
      <dsp:nvSpPr>
        <dsp:cNvPr id="0" name=""/>
        <dsp:cNvSpPr/>
      </dsp:nvSpPr>
      <dsp:spPr>
        <a:xfrm>
          <a:off x="0" y="1616553"/>
          <a:ext cx="3032181" cy="153735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dirty="0" smtClean="0">
              <a:solidFill>
                <a:schemeClr val="bg1"/>
              </a:solidFill>
            </a:rPr>
            <a:t>Access to Taiwan’s National Health Insurance Program</a:t>
          </a:r>
          <a:endParaRPr lang="zh-TW" altLang="en-US" sz="2700" kern="1200" dirty="0">
            <a:solidFill>
              <a:schemeClr val="bg1"/>
            </a:solidFill>
          </a:endParaRPr>
        </a:p>
      </dsp:txBody>
      <dsp:txXfrm>
        <a:off x="75048" y="1691601"/>
        <a:ext cx="2882085" cy="1387260"/>
      </dsp:txXfrm>
    </dsp:sp>
    <dsp:sp modelId="{A454BD9B-026C-46BD-B8D3-351FDF14C9C7}">
      <dsp:nvSpPr>
        <dsp:cNvPr id="0" name=""/>
        <dsp:cNvSpPr/>
      </dsp:nvSpPr>
      <dsp:spPr>
        <a:xfrm rot="5400000">
          <a:off x="5112511" y="1304182"/>
          <a:ext cx="1229884" cy="5390545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>
              <a:solidFill>
                <a:schemeClr val="tx2">
                  <a:lumMod val="75000"/>
                </a:schemeClr>
              </a:solidFill>
            </a:rPr>
            <a:t>Foreign special professionals need to pay only half of their originally calculated income taxes in the first three years working in Taiwan, provided that their annual income is above NT$ 3 million dollars. </a:t>
          </a:r>
          <a:endParaRPr lang="zh-TW" alt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3032181" y="3444550"/>
        <a:ext cx="5330507" cy="1109808"/>
      </dsp:txXfrm>
    </dsp:sp>
    <dsp:sp modelId="{97E65408-70BB-48B6-AD4D-07F2AE036C12}">
      <dsp:nvSpPr>
        <dsp:cNvPr id="0" name=""/>
        <dsp:cNvSpPr/>
      </dsp:nvSpPr>
      <dsp:spPr>
        <a:xfrm>
          <a:off x="0" y="3230777"/>
          <a:ext cx="3032181" cy="153735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dirty="0" smtClean="0">
              <a:solidFill>
                <a:schemeClr val="bg1"/>
              </a:solidFill>
            </a:rPr>
            <a:t>Tax Preferences </a:t>
          </a:r>
          <a:endParaRPr lang="zh-TW" altLang="en-US" sz="2700" kern="1200" dirty="0">
            <a:solidFill>
              <a:schemeClr val="bg1"/>
            </a:solidFill>
          </a:endParaRPr>
        </a:p>
      </dsp:txBody>
      <dsp:txXfrm>
        <a:off x="75048" y="3305825"/>
        <a:ext cx="2882085" cy="1387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565" cy="494027"/>
          </a:xfrm>
          <a:prstGeom prst="rect">
            <a:avLst/>
          </a:prstGeom>
        </p:spPr>
        <p:txBody>
          <a:bodyPr vert="horz" lIns="90755" tIns="45376" rIns="90755" bIns="4537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628" y="0"/>
            <a:ext cx="2919565" cy="494027"/>
          </a:xfrm>
          <a:prstGeom prst="rect">
            <a:avLst/>
          </a:prstGeom>
        </p:spPr>
        <p:txBody>
          <a:bodyPr vert="horz" lIns="90755" tIns="45376" rIns="90755" bIns="45376" rtlCol="0"/>
          <a:lstStyle>
            <a:lvl1pPr algn="r">
              <a:defRPr sz="1200"/>
            </a:lvl1pPr>
          </a:lstStyle>
          <a:p>
            <a:fld id="{AA0000BD-1F01-4D10-B45D-8F99BDBE6C3D}" type="datetimeFigureOut">
              <a:rPr lang="zh-TW" altLang="en-US" smtClean="0"/>
              <a:pPr/>
              <a:t>2018/2/1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373888"/>
            <a:ext cx="2919565" cy="494026"/>
          </a:xfrm>
          <a:prstGeom prst="rect">
            <a:avLst/>
          </a:prstGeom>
        </p:spPr>
        <p:txBody>
          <a:bodyPr vert="horz" lIns="90755" tIns="45376" rIns="90755" bIns="4537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628" y="9373888"/>
            <a:ext cx="2919565" cy="494026"/>
          </a:xfrm>
          <a:prstGeom prst="rect">
            <a:avLst/>
          </a:prstGeom>
        </p:spPr>
        <p:txBody>
          <a:bodyPr vert="horz" lIns="90755" tIns="45376" rIns="90755" bIns="45376" rtlCol="0" anchor="b"/>
          <a:lstStyle>
            <a:lvl1pPr algn="r">
              <a:defRPr sz="1200"/>
            </a:lvl1pPr>
          </a:lstStyle>
          <a:p>
            <a:fld id="{959784D4-B334-4D19-9243-2EC66A86F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233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2" y="4"/>
            <a:ext cx="2918830" cy="493474"/>
          </a:xfrm>
          <a:prstGeom prst="rect">
            <a:avLst/>
          </a:prstGeom>
        </p:spPr>
        <p:txBody>
          <a:bodyPr vert="horz" lIns="90746" tIns="45372" rIns="90746" bIns="4537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88" y="4"/>
            <a:ext cx="2918830" cy="493474"/>
          </a:xfrm>
          <a:prstGeom prst="rect">
            <a:avLst/>
          </a:prstGeom>
        </p:spPr>
        <p:txBody>
          <a:bodyPr vert="horz" lIns="90746" tIns="45372" rIns="90746" bIns="45372" rtlCol="0"/>
          <a:lstStyle>
            <a:lvl1pPr algn="r">
              <a:defRPr sz="1200"/>
            </a:lvl1pPr>
          </a:lstStyle>
          <a:p>
            <a:fld id="{83D94D68-65DA-41EE-B98C-1392C5A7BAB4}" type="datetimeFigureOut">
              <a:rPr lang="zh-TW" altLang="en-US" smtClean="0"/>
              <a:pPr/>
              <a:t>2018/2/1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6" tIns="45372" rIns="90746" bIns="4537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8013"/>
            <a:ext cx="5388610" cy="4441270"/>
          </a:xfrm>
          <a:prstGeom prst="rect">
            <a:avLst/>
          </a:prstGeom>
        </p:spPr>
        <p:txBody>
          <a:bodyPr vert="horz" lIns="90746" tIns="45372" rIns="90746" bIns="45372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2" y="9374311"/>
            <a:ext cx="2918830" cy="493474"/>
          </a:xfrm>
          <a:prstGeom prst="rect">
            <a:avLst/>
          </a:prstGeom>
        </p:spPr>
        <p:txBody>
          <a:bodyPr vert="horz" lIns="90746" tIns="45372" rIns="90746" bIns="4537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88" y="9374311"/>
            <a:ext cx="2918830" cy="493474"/>
          </a:xfrm>
          <a:prstGeom prst="rect">
            <a:avLst/>
          </a:prstGeom>
        </p:spPr>
        <p:txBody>
          <a:bodyPr vert="horz" lIns="90746" tIns="45372" rIns="90746" bIns="45372" rtlCol="0" anchor="b"/>
          <a:lstStyle>
            <a:lvl1pPr algn="r">
              <a:defRPr sz="1200"/>
            </a:lvl1pPr>
          </a:lstStyle>
          <a:p>
            <a:fld id="{9230BC0B-9804-4A91-8CB4-E1C7A82CF2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18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4780" indent="-264780" algn="just" defTabSz="907816">
              <a:defRPr/>
            </a:pPr>
            <a:r>
              <a:rPr lang="zh-TW" altLang="en-US" dirty="0">
                <a:solidFill>
                  <a:srgbClr val="7BB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落實法規鬆綁</a:t>
            </a:r>
            <a:r>
              <a:rPr lang="zh-TW" altLang="en-US" dirty="0">
                <a:solidFill>
                  <a:srgbClr val="F17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建立友善環境</a:t>
            </a:r>
            <a:r>
              <a:rPr lang="zh-TW" altLang="en-US" dirty="0">
                <a:solidFill>
                  <a:srgbClr val="814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提供線上平台</a:t>
            </a:r>
            <a:r>
              <a:rPr lang="zh-TW" altLang="en-US" dirty="0">
                <a:solidFill>
                  <a:srgbClr val="009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倍增來臺人數</a:t>
            </a:r>
            <a:endParaRPr lang="en-US" altLang="zh-TW" dirty="0">
              <a:solidFill>
                <a:srgbClr val="009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4780" indent="-264780" algn="just" defTabSz="907816">
              <a:defRPr/>
            </a:pPr>
            <a:endParaRPr lang="en-US" altLang="zh-TW" dirty="0">
              <a:solidFill>
                <a:srgbClr val="814E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4780" indent="-264780" algn="just"/>
            <a:endParaRPr lang="en-US" altLang="zh-TW" dirty="0">
              <a:solidFill>
                <a:srgbClr val="7BB2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0BC0B-9804-4A91-8CB4-E1C7A82CF28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80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0BC0B-9804-4A91-8CB4-E1C7A82CF28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80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0BC0B-9804-4A91-8CB4-E1C7A82CF28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84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 descr="D:\Users\candy\00業務\102年業務\23.經建會邁向國發會1021119\國發會LOGO定稿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5"/>
          <a:stretch/>
        </p:blipFill>
        <p:spPr bwMode="auto">
          <a:xfrm>
            <a:off x="254491" y="120900"/>
            <a:ext cx="1008112" cy="10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8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4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AB28D7-101B-4862-BCA1-21341393A342}" type="datetime1">
              <a:rPr lang="zh-TW" altLang="en-US" smtClean="0"/>
              <a:pPr/>
              <a:t>2018/2/1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8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8388A8-C3EC-430F-ABBD-1ED546643015}" type="datetime1">
              <a:rPr lang="zh-TW" altLang="en-US" smtClean="0"/>
              <a:pPr/>
              <a:t>2018/2/1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9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46D75-A884-4EF9-BFCE-F2BE9B9B76E4}" type="datetime1">
              <a:rPr lang="zh-TW" altLang="en-US" smtClean="0"/>
              <a:pPr/>
              <a:t>2018/2/1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5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93C36C-B326-44DA-9F13-57BF53B26145}" type="datetime1">
              <a:rPr lang="zh-TW" altLang="en-US" smtClean="0"/>
              <a:pPr/>
              <a:t>2018/2/1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07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8AEF8-EC18-4CAB-9120-F1C59FABB9AD}" type="datetime1">
              <a:rPr lang="zh-TW" altLang="en-US" smtClean="0"/>
              <a:pPr/>
              <a:t>2018/2/1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4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2895600" cy="365125"/>
          </a:xfrm>
        </p:spPr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33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5226" y="6488481"/>
            <a:ext cx="2895600" cy="365125"/>
          </a:xfrm>
        </p:spPr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7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07504" y="6473966"/>
            <a:ext cx="2895600" cy="365125"/>
          </a:xfrm>
        </p:spPr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11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432B5-2B9E-4258-B04A-08C5B231771D}" type="datetime1">
              <a:rPr lang="zh-TW" altLang="en-US" smtClean="0"/>
              <a:pPr/>
              <a:t>2018/2/1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28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人力規劃處</a:t>
            </a:r>
            <a:r>
              <a:rPr lang="en-US" altLang="zh-TW"/>
              <a:t>20131212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95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61659A5C-5966-405D-952D-81138746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CFE7A541-11B2-4C14-BB2D-54B314DD6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6" b="100000" l="685" r="100000">
                        <a14:foregroundMark x1="41781" y1="69051" x2="41781" y2="69051"/>
                        <a14:foregroundMark x1="57192" y1="90073" x2="57192" y2="90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19" y="81524"/>
            <a:ext cx="1058052" cy="24820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DECD8B82-BDAA-4655-A911-02B383B5C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591" y1="71982" x2="37591" y2="71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6" y="3024237"/>
            <a:ext cx="952075" cy="2331541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A13C4214-CC0A-456D-99EE-108C06656944}"/>
              </a:ext>
            </a:extLst>
          </p:cNvPr>
          <p:cNvCxnSpPr>
            <a:cxnSpLocks/>
          </p:cNvCxnSpPr>
          <p:nvPr/>
        </p:nvCxnSpPr>
        <p:spPr>
          <a:xfrm>
            <a:off x="4427984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122375AC-AE74-4FE2-9350-0CFAB09E0A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416" y1="71982" x2="39416" y2="71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53" y="3510588"/>
            <a:ext cx="952075" cy="233154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87F07E10-01A9-406B-8E20-EEBD4CBEDE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5" b="99851" l="0" r="98905">
                        <a14:foregroundMark x1="63139" y1="80179" x2="63139" y2="80179"/>
                        <a14:foregroundMark x1="68613" y1="93741" x2="68613" y2="93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45" y="3804518"/>
            <a:ext cx="952075" cy="233154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EC3A2C67-8E77-44AC-BF17-E7ADAB05F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416" y1="72280" x2="39416" y2="72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33" y="1113483"/>
            <a:ext cx="952075" cy="233154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B86E29-7F1F-434B-AF61-548518AA50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55" r="97445">
                        <a14:foregroundMark x1="42336" y1="68703" x2="42336" y2="6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6" y="4190007"/>
            <a:ext cx="952075" cy="2331541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52229504-CED0-47AC-BB37-EF40605E8052}"/>
              </a:ext>
            </a:extLst>
          </p:cNvPr>
          <p:cNvSpPr txBox="1"/>
          <p:nvPr/>
        </p:nvSpPr>
        <p:spPr>
          <a:xfrm>
            <a:off x="1956460" y="369516"/>
            <a:ext cx="614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talent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D35543EC-DBAD-423F-9CEB-19E9CCA9AA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07" y="-5432"/>
            <a:ext cx="4668197" cy="6863431"/>
          </a:xfrm>
          <a:prstGeom prst="rect">
            <a:avLst/>
          </a:prstGeom>
        </p:spPr>
      </p:pic>
      <p:sp>
        <p:nvSpPr>
          <p:cNvPr id="27" name="語音泡泡: 橢圓形 26">
            <a:extLst>
              <a:ext uri="{FF2B5EF4-FFF2-40B4-BE49-F238E27FC236}">
                <a16:creationId xmlns:a16="http://schemas.microsoft.com/office/drawing/2014/main" xmlns="" id="{B4ECEBA4-E994-45D5-A4B1-28E72135A9C5}"/>
              </a:ext>
            </a:extLst>
          </p:cNvPr>
          <p:cNvSpPr/>
          <p:nvPr/>
        </p:nvSpPr>
        <p:spPr>
          <a:xfrm>
            <a:off x="2066853" y="2720144"/>
            <a:ext cx="1052997" cy="79044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Go to Taiwan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8" name="語音泡泡: 橢圓形 27">
            <a:extLst>
              <a:ext uri="{FF2B5EF4-FFF2-40B4-BE49-F238E27FC236}">
                <a16:creationId xmlns:a16="http://schemas.microsoft.com/office/drawing/2014/main" xmlns="" id="{5FAF18FC-8543-4F94-B3F3-99C96F98C9A0}"/>
              </a:ext>
            </a:extLst>
          </p:cNvPr>
          <p:cNvSpPr/>
          <p:nvPr/>
        </p:nvSpPr>
        <p:spPr>
          <a:xfrm>
            <a:off x="2695340" y="87993"/>
            <a:ext cx="1347826" cy="97029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Go to Taiwan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" name="語音泡泡: 橢圓形 28">
            <a:extLst>
              <a:ext uri="{FF2B5EF4-FFF2-40B4-BE49-F238E27FC236}">
                <a16:creationId xmlns:a16="http://schemas.microsoft.com/office/drawing/2014/main" xmlns="" id="{7297E2F3-4169-486E-B883-A2B0E31BA03C}"/>
              </a:ext>
            </a:extLst>
          </p:cNvPr>
          <p:cNvSpPr/>
          <p:nvPr/>
        </p:nvSpPr>
        <p:spPr>
          <a:xfrm>
            <a:off x="96716" y="3226397"/>
            <a:ext cx="1017186" cy="83818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Go to Taiwan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0" name="語音泡泡: 橢圓形 29">
            <a:extLst>
              <a:ext uri="{FF2B5EF4-FFF2-40B4-BE49-F238E27FC236}">
                <a16:creationId xmlns:a16="http://schemas.microsoft.com/office/drawing/2014/main" xmlns="" id="{B1FAE6F2-5381-481D-8FFE-53921C487238}"/>
              </a:ext>
            </a:extLst>
          </p:cNvPr>
          <p:cNvSpPr/>
          <p:nvPr/>
        </p:nvSpPr>
        <p:spPr>
          <a:xfrm>
            <a:off x="680723" y="2247340"/>
            <a:ext cx="1058052" cy="6899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Go to Taiwan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1" name="語音泡泡: 橢圓形 30">
            <a:extLst>
              <a:ext uri="{FF2B5EF4-FFF2-40B4-BE49-F238E27FC236}">
                <a16:creationId xmlns:a16="http://schemas.microsoft.com/office/drawing/2014/main" xmlns="" id="{22EA23BE-4480-492F-A577-D7DFD1D92875}"/>
              </a:ext>
            </a:extLst>
          </p:cNvPr>
          <p:cNvSpPr/>
          <p:nvPr/>
        </p:nvSpPr>
        <p:spPr>
          <a:xfrm>
            <a:off x="1259393" y="5497163"/>
            <a:ext cx="1058052" cy="6899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Go to Taiwan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xmlns="" id="{1CCDB08B-508A-44C3-A1D2-B5C816504E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9" y="83903"/>
            <a:ext cx="1431821" cy="2017686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5FE5D35A-C1CC-4E6A-887E-11732FB1A09F}"/>
              </a:ext>
            </a:extLst>
          </p:cNvPr>
          <p:cNvSpPr txBox="1"/>
          <p:nvPr/>
        </p:nvSpPr>
        <p:spPr>
          <a:xfrm>
            <a:off x="3451977" y="1328981"/>
            <a:ext cx="614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talent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34A6683A-693C-4867-BCA1-EC54859863AF}"/>
              </a:ext>
            </a:extLst>
          </p:cNvPr>
          <p:cNvSpPr txBox="1"/>
          <p:nvPr/>
        </p:nvSpPr>
        <p:spPr>
          <a:xfrm>
            <a:off x="1326930" y="3290500"/>
            <a:ext cx="614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talent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F415444D-DCF8-4DBD-B75F-0DCBF3330D26}"/>
              </a:ext>
            </a:extLst>
          </p:cNvPr>
          <p:cNvSpPr txBox="1"/>
          <p:nvPr/>
        </p:nvSpPr>
        <p:spPr>
          <a:xfrm>
            <a:off x="3618109" y="3787586"/>
            <a:ext cx="614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talent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9FA5FC8A-F623-4922-B84A-2BE54F8ABCA9}"/>
              </a:ext>
            </a:extLst>
          </p:cNvPr>
          <p:cNvSpPr txBox="1"/>
          <p:nvPr/>
        </p:nvSpPr>
        <p:spPr>
          <a:xfrm>
            <a:off x="2539178" y="4064586"/>
            <a:ext cx="614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talent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8B524CBE-0994-4DEF-BC40-DFBDC839E38C}"/>
              </a:ext>
            </a:extLst>
          </p:cNvPr>
          <p:cNvSpPr txBox="1"/>
          <p:nvPr/>
        </p:nvSpPr>
        <p:spPr>
          <a:xfrm>
            <a:off x="242324" y="4443195"/>
            <a:ext cx="614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551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="" xmlns:a16="http://schemas.microsoft.com/office/drawing/2014/main" id="{AC5282E6-03BE-4D3D-8B33-C6939715E569}"/>
              </a:ext>
            </a:extLst>
          </p:cNvPr>
          <p:cNvSpPr/>
          <p:nvPr/>
        </p:nvSpPr>
        <p:spPr>
          <a:xfrm>
            <a:off x="503548" y="136525"/>
            <a:ext cx="8183252" cy="134858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Have you heard of the </a:t>
            </a:r>
            <a:br>
              <a:rPr lang="en-US" altLang="zh-TW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"Act for the Recruitment and Employment </a:t>
            </a:r>
            <a:r>
              <a:rPr lang="en-US" altLang="zh-TW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of 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Foreign Professionals" </a:t>
            </a:r>
            <a:br>
              <a:rPr lang="en-US" altLang="zh-TW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(Talent Law)?</a:t>
            </a:r>
            <a:br>
              <a:rPr lang="en-US" altLang="zh-TW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9001" y="1988840"/>
            <a:ext cx="4364977" cy="1656184"/>
          </a:xfrm>
        </p:spPr>
        <p:txBody>
          <a:bodyPr>
            <a:noAutofit/>
          </a:bodyPr>
          <a:lstStyle/>
          <a:p>
            <a:r>
              <a:rPr lang="en-US" altLang="zh-TW" sz="1800" b="1" dirty="0" smtClean="0">
                <a:solidFill>
                  <a:srgbClr val="65494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 </a:t>
            </a:r>
            <a:r>
              <a:rPr lang="en-US" altLang="zh-TW" sz="1800" b="1" dirty="0">
                <a:solidFill>
                  <a:srgbClr val="65494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Act for the Recruitment and Employment of Foreign Professionals </a:t>
            </a:r>
            <a:r>
              <a:rPr lang="en-US" altLang="zh-TW" sz="1800" dirty="0" smtClean="0">
                <a:solidFill>
                  <a:srgbClr val="65494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has been newly </a:t>
            </a:r>
            <a:r>
              <a:rPr lang="en-US" altLang="zh-TW" sz="1800" dirty="0">
                <a:solidFill>
                  <a:srgbClr val="65494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passed by the </a:t>
            </a:r>
            <a:r>
              <a:rPr lang="en-US" altLang="zh-TW" sz="1800" dirty="0" smtClean="0">
                <a:solidFill>
                  <a:srgbClr val="65494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Taiwanese government on </a:t>
            </a:r>
            <a:r>
              <a:rPr lang="en-US" altLang="zh-TW" sz="1800" dirty="0">
                <a:solidFill>
                  <a:srgbClr val="65494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October 31, 2017 and will come into force on February 8, 2018.</a:t>
            </a:r>
          </a:p>
          <a:p>
            <a:endParaRPr lang="en-US" altLang="zh-TW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任意多边形 172">
            <a:extLst>
              <a:ext uri="{FF2B5EF4-FFF2-40B4-BE49-F238E27FC236}">
                <a16:creationId xmlns="" xmlns:a16="http://schemas.microsoft.com/office/drawing/2014/main" id="{D79DBFA9-76A3-49DB-91C9-9C76221B9204}"/>
              </a:ext>
            </a:extLst>
          </p:cNvPr>
          <p:cNvSpPr/>
          <p:nvPr/>
        </p:nvSpPr>
        <p:spPr>
          <a:xfrm>
            <a:off x="503548" y="1550093"/>
            <a:ext cx="8546117" cy="5060949"/>
          </a:xfrm>
          <a:custGeom>
            <a:avLst/>
            <a:gdLst>
              <a:gd name="connsiteX0" fmla="*/ 0 w 8451273"/>
              <a:gd name="connsiteY0" fmla="*/ 5375564 h 5375564"/>
              <a:gd name="connsiteX1" fmla="*/ 1403927 w 8451273"/>
              <a:gd name="connsiteY1" fmla="*/ 4008582 h 5375564"/>
              <a:gd name="connsiteX2" fmla="*/ 2992582 w 8451273"/>
              <a:gd name="connsiteY2" fmla="*/ 4202545 h 5375564"/>
              <a:gd name="connsiteX3" fmla="*/ 4036291 w 8451273"/>
              <a:gd name="connsiteY3" fmla="*/ 2299855 h 5375564"/>
              <a:gd name="connsiteX4" fmla="*/ 4775200 w 8451273"/>
              <a:gd name="connsiteY4" fmla="*/ 1754909 h 5375564"/>
              <a:gd name="connsiteX5" fmla="*/ 6049818 w 8451273"/>
              <a:gd name="connsiteY5" fmla="*/ 2521527 h 5375564"/>
              <a:gd name="connsiteX6" fmla="*/ 7167418 w 8451273"/>
              <a:gd name="connsiteY6" fmla="*/ 1182255 h 5375564"/>
              <a:gd name="connsiteX7" fmla="*/ 8451273 w 8451273"/>
              <a:gd name="connsiteY7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1273" h="5375564">
                <a:moveTo>
                  <a:pt x="0" y="5375564"/>
                </a:moveTo>
                <a:cubicBezTo>
                  <a:pt x="452581" y="4789824"/>
                  <a:pt x="905163" y="4204085"/>
                  <a:pt x="1403927" y="4008582"/>
                </a:cubicBezTo>
                <a:cubicBezTo>
                  <a:pt x="1902691" y="3813079"/>
                  <a:pt x="2553855" y="4487333"/>
                  <a:pt x="2992582" y="4202545"/>
                </a:cubicBezTo>
                <a:cubicBezTo>
                  <a:pt x="3431309" y="3917757"/>
                  <a:pt x="3739188" y="2707794"/>
                  <a:pt x="4036291" y="2299855"/>
                </a:cubicBezTo>
                <a:cubicBezTo>
                  <a:pt x="4333394" y="1891916"/>
                  <a:pt x="4439612" y="1717964"/>
                  <a:pt x="4775200" y="1754909"/>
                </a:cubicBezTo>
                <a:cubicBezTo>
                  <a:pt x="5110788" y="1791854"/>
                  <a:pt x="5651115" y="2616969"/>
                  <a:pt x="6049818" y="2521527"/>
                </a:cubicBezTo>
                <a:cubicBezTo>
                  <a:pt x="6448521" y="2426085"/>
                  <a:pt x="6767176" y="1602509"/>
                  <a:pt x="7167418" y="1182255"/>
                </a:cubicBezTo>
                <a:cubicBezTo>
                  <a:pt x="7567660" y="762001"/>
                  <a:pt x="8009466" y="381000"/>
                  <a:pt x="8451273" y="0"/>
                </a:cubicBezTo>
              </a:path>
            </a:pathLst>
          </a:cu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Freeform 11">
            <a:extLst>
              <a:ext uri="{FF2B5EF4-FFF2-40B4-BE49-F238E27FC236}">
                <a16:creationId xmlns="" xmlns:a16="http://schemas.microsoft.com/office/drawing/2014/main" id="{5F4CED0B-C34D-434A-BD90-868107F92959}"/>
              </a:ext>
            </a:extLst>
          </p:cNvPr>
          <p:cNvSpPr>
            <a:spLocks noEditPoints="1"/>
          </p:cNvSpPr>
          <p:nvPr/>
        </p:nvSpPr>
        <p:spPr bwMode="auto">
          <a:xfrm>
            <a:off x="4772347" y="1601953"/>
            <a:ext cx="3336954" cy="3032709"/>
          </a:xfrm>
          <a:custGeom>
            <a:avLst/>
            <a:gdLst>
              <a:gd name="T0" fmla="*/ 278 w 278"/>
              <a:gd name="T1" fmla="*/ 113 h 222"/>
              <a:gd name="T2" fmla="*/ 202 w 278"/>
              <a:gd name="T3" fmla="*/ 210 h 222"/>
              <a:gd name="T4" fmla="*/ 231 w 278"/>
              <a:gd name="T5" fmla="*/ 194 h 222"/>
              <a:gd name="T6" fmla="*/ 156 w 278"/>
              <a:gd name="T7" fmla="*/ 207 h 222"/>
              <a:gd name="T8" fmla="*/ 136 w 278"/>
              <a:gd name="T9" fmla="*/ 20 h 222"/>
              <a:gd name="T10" fmla="*/ 257 w 278"/>
              <a:gd name="T11" fmla="*/ 81 h 222"/>
              <a:gd name="T12" fmla="*/ 189 w 278"/>
              <a:gd name="T13" fmla="*/ 200 h 222"/>
              <a:gd name="T14" fmla="*/ 127 w 278"/>
              <a:gd name="T15" fmla="*/ 19 h 222"/>
              <a:gd name="T16" fmla="*/ 3 w 278"/>
              <a:gd name="T17" fmla="*/ 80 h 222"/>
              <a:gd name="T18" fmla="*/ 96 w 278"/>
              <a:gd name="T19" fmla="*/ 215 h 222"/>
              <a:gd name="T20" fmla="*/ 75 w 278"/>
              <a:gd name="T21" fmla="*/ 206 h 222"/>
              <a:gd name="T22" fmla="*/ 123 w 278"/>
              <a:gd name="T23" fmla="*/ 28 h 222"/>
              <a:gd name="T24" fmla="*/ 178 w 278"/>
              <a:gd name="T25" fmla="*/ 22 h 222"/>
              <a:gd name="T26" fmla="*/ 255 w 278"/>
              <a:gd name="T27" fmla="*/ 72 h 222"/>
              <a:gd name="T28" fmla="*/ 126 w 278"/>
              <a:gd name="T29" fmla="*/ 206 h 222"/>
              <a:gd name="T30" fmla="*/ 97 w 278"/>
              <a:gd name="T31" fmla="*/ 21 h 222"/>
              <a:gd name="T32" fmla="*/ 14 w 278"/>
              <a:gd name="T33" fmla="*/ 157 h 222"/>
              <a:gd name="T34" fmla="*/ 153 w 278"/>
              <a:gd name="T35" fmla="*/ 220 h 222"/>
              <a:gd name="T36" fmla="*/ 264 w 278"/>
              <a:gd name="T37" fmla="*/ 142 h 222"/>
              <a:gd name="T38" fmla="*/ 268 w 278"/>
              <a:gd name="T39" fmla="*/ 92 h 222"/>
              <a:gd name="T40" fmla="*/ 108 w 278"/>
              <a:gd name="T41" fmla="*/ 46 h 222"/>
              <a:gd name="T42" fmla="*/ 257 w 278"/>
              <a:gd name="T43" fmla="*/ 145 h 222"/>
              <a:gd name="T44" fmla="*/ 37 w 278"/>
              <a:gd name="T45" fmla="*/ 182 h 222"/>
              <a:gd name="T46" fmla="*/ 93 w 278"/>
              <a:gd name="T47" fmla="*/ 37 h 222"/>
              <a:gd name="T48" fmla="*/ 154 w 278"/>
              <a:gd name="T49" fmla="*/ 172 h 222"/>
              <a:gd name="T50" fmla="*/ 175 w 278"/>
              <a:gd name="T51" fmla="*/ 168 h 222"/>
              <a:gd name="T52" fmla="*/ 203 w 278"/>
              <a:gd name="T53" fmla="*/ 145 h 222"/>
              <a:gd name="T54" fmla="*/ 184 w 278"/>
              <a:gd name="T55" fmla="*/ 178 h 222"/>
              <a:gd name="T56" fmla="*/ 155 w 278"/>
              <a:gd name="T57" fmla="*/ 186 h 222"/>
              <a:gd name="T58" fmla="*/ 130 w 278"/>
              <a:gd name="T59" fmla="*/ 182 h 222"/>
              <a:gd name="T60" fmla="*/ 124 w 278"/>
              <a:gd name="T61" fmla="*/ 172 h 222"/>
              <a:gd name="T62" fmla="*/ 161 w 278"/>
              <a:gd name="T63" fmla="*/ 171 h 222"/>
              <a:gd name="T64" fmla="*/ 87 w 278"/>
              <a:gd name="T65" fmla="*/ 166 h 222"/>
              <a:gd name="T66" fmla="*/ 207 w 278"/>
              <a:gd name="T67" fmla="*/ 157 h 222"/>
              <a:gd name="T68" fmla="*/ 187 w 278"/>
              <a:gd name="T69" fmla="*/ 166 h 222"/>
              <a:gd name="T70" fmla="*/ 130 w 278"/>
              <a:gd name="T71" fmla="*/ 170 h 222"/>
              <a:gd name="T72" fmla="*/ 122 w 278"/>
              <a:gd name="T73" fmla="*/ 180 h 222"/>
              <a:gd name="T74" fmla="*/ 145 w 278"/>
              <a:gd name="T75" fmla="*/ 183 h 222"/>
              <a:gd name="T76" fmla="*/ 118 w 278"/>
              <a:gd name="T77" fmla="*/ 94 h 222"/>
              <a:gd name="T78" fmla="*/ 113 w 278"/>
              <a:gd name="T79" fmla="*/ 112 h 222"/>
              <a:gd name="T80" fmla="*/ 117 w 278"/>
              <a:gd name="T81" fmla="*/ 111 h 222"/>
              <a:gd name="T82" fmla="*/ 117 w 278"/>
              <a:gd name="T83" fmla="*/ 112 h 222"/>
              <a:gd name="T84" fmla="*/ 115 w 278"/>
              <a:gd name="T85" fmla="*/ 115 h 222"/>
              <a:gd name="T86" fmla="*/ 114 w 278"/>
              <a:gd name="T87" fmla="*/ 114 h 222"/>
              <a:gd name="T88" fmla="*/ 124 w 278"/>
              <a:gd name="T89" fmla="*/ 96 h 222"/>
              <a:gd name="T90" fmla="*/ 109 w 278"/>
              <a:gd name="T91" fmla="*/ 99 h 222"/>
              <a:gd name="T92" fmla="*/ 112 w 278"/>
              <a:gd name="T93" fmla="*/ 115 h 222"/>
              <a:gd name="T94" fmla="*/ 119 w 278"/>
              <a:gd name="T95" fmla="*/ 98 h 222"/>
              <a:gd name="T96" fmla="*/ 103 w 278"/>
              <a:gd name="T97" fmla="*/ 112 h 222"/>
              <a:gd name="T98" fmla="*/ 117 w 278"/>
              <a:gd name="T99" fmla="*/ 105 h 222"/>
              <a:gd name="T100" fmla="*/ 166 w 278"/>
              <a:gd name="T101" fmla="*/ 112 h 222"/>
              <a:gd name="T102" fmla="*/ 161 w 278"/>
              <a:gd name="T103" fmla="*/ 101 h 222"/>
              <a:gd name="T104" fmla="*/ 158 w 278"/>
              <a:gd name="T105" fmla="*/ 110 h 222"/>
              <a:gd name="T106" fmla="*/ 174 w 278"/>
              <a:gd name="T107" fmla="*/ 84 h 222"/>
              <a:gd name="T108" fmla="*/ 174 w 278"/>
              <a:gd name="T109" fmla="*/ 87 h 222"/>
              <a:gd name="T110" fmla="*/ 170 w 278"/>
              <a:gd name="T111" fmla="*/ 95 h 222"/>
              <a:gd name="T112" fmla="*/ 159 w 278"/>
              <a:gd name="T113" fmla="*/ 108 h 222"/>
              <a:gd name="T114" fmla="*/ 173 w 278"/>
              <a:gd name="T115" fmla="*/ 104 h 222"/>
              <a:gd name="T116" fmla="*/ 181 w 278"/>
              <a:gd name="T117" fmla="*/ 94 h 222"/>
              <a:gd name="T118" fmla="*/ 174 w 278"/>
              <a:gd name="T119" fmla="*/ 103 h 222"/>
              <a:gd name="T120" fmla="*/ 165 w 278"/>
              <a:gd name="T121" fmla="*/ 8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8" h="222">
                <a:moveTo>
                  <a:pt x="187" y="202"/>
                </a:moveTo>
                <a:cubicBezTo>
                  <a:pt x="187" y="203"/>
                  <a:pt x="186" y="201"/>
                  <a:pt x="187" y="202"/>
                </a:cubicBezTo>
                <a:close/>
                <a:moveTo>
                  <a:pt x="133" y="3"/>
                </a:moveTo>
                <a:cubicBezTo>
                  <a:pt x="134" y="3"/>
                  <a:pt x="134" y="3"/>
                  <a:pt x="135" y="4"/>
                </a:cubicBezTo>
                <a:cubicBezTo>
                  <a:pt x="135" y="3"/>
                  <a:pt x="134" y="3"/>
                  <a:pt x="133" y="3"/>
                </a:cubicBezTo>
                <a:close/>
                <a:moveTo>
                  <a:pt x="66" y="15"/>
                </a:moveTo>
                <a:cubicBezTo>
                  <a:pt x="66" y="16"/>
                  <a:pt x="66" y="16"/>
                  <a:pt x="66" y="16"/>
                </a:cubicBezTo>
                <a:cubicBezTo>
                  <a:pt x="66" y="16"/>
                  <a:pt x="66" y="16"/>
                  <a:pt x="66" y="15"/>
                </a:cubicBezTo>
                <a:close/>
                <a:moveTo>
                  <a:pt x="107" y="43"/>
                </a:moveTo>
                <a:cubicBezTo>
                  <a:pt x="106" y="43"/>
                  <a:pt x="107" y="43"/>
                  <a:pt x="107" y="43"/>
                </a:cubicBezTo>
                <a:close/>
                <a:moveTo>
                  <a:pt x="77" y="208"/>
                </a:moveTo>
                <a:cubicBezTo>
                  <a:pt x="76" y="207"/>
                  <a:pt x="75" y="207"/>
                  <a:pt x="74" y="207"/>
                </a:cubicBezTo>
                <a:cubicBezTo>
                  <a:pt x="75" y="207"/>
                  <a:pt x="76" y="208"/>
                  <a:pt x="77" y="208"/>
                </a:cubicBezTo>
                <a:close/>
                <a:moveTo>
                  <a:pt x="106" y="217"/>
                </a:moveTo>
                <a:cubicBezTo>
                  <a:pt x="105" y="216"/>
                  <a:pt x="105" y="216"/>
                  <a:pt x="105" y="216"/>
                </a:cubicBezTo>
                <a:cubicBezTo>
                  <a:pt x="105" y="217"/>
                  <a:pt x="105" y="217"/>
                  <a:pt x="106" y="217"/>
                </a:cubicBezTo>
                <a:close/>
                <a:moveTo>
                  <a:pt x="0" y="114"/>
                </a:moveTo>
                <a:cubicBezTo>
                  <a:pt x="0" y="113"/>
                  <a:pt x="0" y="112"/>
                  <a:pt x="0" y="111"/>
                </a:cubicBezTo>
                <a:cubicBezTo>
                  <a:pt x="0" y="112"/>
                  <a:pt x="0" y="113"/>
                  <a:pt x="0" y="114"/>
                </a:cubicBezTo>
                <a:close/>
                <a:moveTo>
                  <a:pt x="276" y="106"/>
                </a:moveTo>
                <a:cubicBezTo>
                  <a:pt x="276" y="105"/>
                  <a:pt x="276" y="104"/>
                  <a:pt x="276" y="104"/>
                </a:cubicBezTo>
                <a:cubicBezTo>
                  <a:pt x="275" y="104"/>
                  <a:pt x="275" y="105"/>
                  <a:pt x="276" y="106"/>
                </a:cubicBezTo>
                <a:close/>
                <a:moveTo>
                  <a:pt x="278" y="113"/>
                </a:moveTo>
                <a:cubicBezTo>
                  <a:pt x="277" y="114"/>
                  <a:pt x="277" y="119"/>
                  <a:pt x="277" y="119"/>
                </a:cubicBezTo>
                <a:cubicBezTo>
                  <a:pt x="278" y="119"/>
                  <a:pt x="278" y="114"/>
                  <a:pt x="278" y="113"/>
                </a:cubicBezTo>
                <a:close/>
                <a:moveTo>
                  <a:pt x="266" y="125"/>
                </a:moveTo>
                <a:cubicBezTo>
                  <a:pt x="266" y="125"/>
                  <a:pt x="266" y="125"/>
                  <a:pt x="266" y="125"/>
                </a:cubicBezTo>
                <a:cubicBezTo>
                  <a:pt x="266" y="125"/>
                  <a:pt x="266" y="125"/>
                  <a:pt x="266" y="125"/>
                </a:cubicBezTo>
                <a:cubicBezTo>
                  <a:pt x="266" y="125"/>
                  <a:pt x="266" y="125"/>
                  <a:pt x="266" y="125"/>
                </a:cubicBezTo>
                <a:close/>
                <a:moveTo>
                  <a:pt x="190" y="200"/>
                </a:moveTo>
                <a:cubicBezTo>
                  <a:pt x="191" y="200"/>
                  <a:pt x="191" y="200"/>
                  <a:pt x="192" y="200"/>
                </a:cubicBezTo>
                <a:cubicBezTo>
                  <a:pt x="192" y="200"/>
                  <a:pt x="191" y="200"/>
                  <a:pt x="190" y="200"/>
                </a:cubicBezTo>
                <a:close/>
                <a:moveTo>
                  <a:pt x="264" y="114"/>
                </a:moveTo>
                <a:cubicBezTo>
                  <a:pt x="264" y="115"/>
                  <a:pt x="264" y="116"/>
                  <a:pt x="264" y="117"/>
                </a:cubicBezTo>
                <a:cubicBezTo>
                  <a:pt x="264" y="116"/>
                  <a:pt x="264" y="115"/>
                  <a:pt x="264" y="114"/>
                </a:cubicBezTo>
                <a:close/>
                <a:moveTo>
                  <a:pt x="203" y="195"/>
                </a:moveTo>
                <a:cubicBezTo>
                  <a:pt x="204" y="195"/>
                  <a:pt x="204" y="195"/>
                  <a:pt x="205" y="194"/>
                </a:cubicBezTo>
                <a:cubicBezTo>
                  <a:pt x="204" y="195"/>
                  <a:pt x="203" y="195"/>
                  <a:pt x="203" y="195"/>
                </a:cubicBezTo>
                <a:cubicBezTo>
                  <a:pt x="203" y="195"/>
                  <a:pt x="203" y="195"/>
                  <a:pt x="203" y="195"/>
                </a:cubicBezTo>
                <a:close/>
                <a:moveTo>
                  <a:pt x="236" y="172"/>
                </a:moveTo>
                <a:cubicBezTo>
                  <a:pt x="237" y="172"/>
                  <a:pt x="244" y="164"/>
                  <a:pt x="245" y="163"/>
                </a:cubicBezTo>
                <a:cubicBezTo>
                  <a:pt x="244" y="164"/>
                  <a:pt x="241" y="166"/>
                  <a:pt x="238" y="170"/>
                </a:cubicBezTo>
                <a:cubicBezTo>
                  <a:pt x="237" y="171"/>
                  <a:pt x="236" y="172"/>
                  <a:pt x="236" y="172"/>
                </a:cubicBezTo>
                <a:close/>
                <a:moveTo>
                  <a:pt x="202" y="210"/>
                </a:moveTo>
                <a:cubicBezTo>
                  <a:pt x="201" y="210"/>
                  <a:pt x="200" y="211"/>
                  <a:pt x="199" y="211"/>
                </a:cubicBezTo>
                <a:cubicBezTo>
                  <a:pt x="200" y="211"/>
                  <a:pt x="201" y="211"/>
                  <a:pt x="202" y="210"/>
                </a:cubicBezTo>
                <a:close/>
                <a:moveTo>
                  <a:pt x="61" y="39"/>
                </a:moveTo>
                <a:cubicBezTo>
                  <a:pt x="60" y="39"/>
                  <a:pt x="59" y="40"/>
                  <a:pt x="59" y="41"/>
                </a:cubicBezTo>
                <a:cubicBezTo>
                  <a:pt x="60" y="41"/>
                  <a:pt x="61" y="40"/>
                  <a:pt x="61" y="39"/>
                </a:cubicBezTo>
                <a:close/>
                <a:moveTo>
                  <a:pt x="251" y="155"/>
                </a:moveTo>
                <a:cubicBezTo>
                  <a:pt x="253" y="156"/>
                  <a:pt x="250" y="154"/>
                  <a:pt x="251" y="155"/>
                </a:cubicBezTo>
                <a:close/>
                <a:moveTo>
                  <a:pt x="248" y="159"/>
                </a:moveTo>
                <a:cubicBezTo>
                  <a:pt x="247" y="160"/>
                  <a:pt x="247" y="160"/>
                  <a:pt x="247" y="161"/>
                </a:cubicBezTo>
                <a:cubicBezTo>
                  <a:pt x="247" y="160"/>
                  <a:pt x="248" y="160"/>
                  <a:pt x="248" y="159"/>
                </a:cubicBezTo>
                <a:close/>
                <a:moveTo>
                  <a:pt x="270" y="85"/>
                </a:moveTo>
                <a:cubicBezTo>
                  <a:pt x="271" y="86"/>
                  <a:pt x="271" y="87"/>
                  <a:pt x="272" y="88"/>
                </a:cubicBezTo>
                <a:cubicBezTo>
                  <a:pt x="273" y="88"/>
                  <a:pt x="270" y="85"/>
                  <a:pt x="270" y="85"/>
                </a:cubicBezTo>
                <a:close/>
                <a:moveTo>
                  <a:pt x="34" y="184"/>
                </a:moveTo>
                <a:cubicBezTo>
                  <a:pt x="35" y="184"/>
                  <a:pt x="35" y="185"/>
                  <a:pt x="36" y="185"/>
                </a:cubicBezTo>
                <a:cubicBezTo>
                  <a:pt x="35" y="184"/>
                  <a:pt x="35" y="184"/>
                  <a:pt x="34" y="184"/>
                </a:cubicBezTo>
                <a:close/>
                <a:moveTo>
                  <a:pt x="223" y="43"/>
                </a:moveTo>
                <a:cubicBezTo>
                  <a:pt x="223" y="43"/>
                  <a:pt x="223" y="43"/>
                  <a:pt x="223" y="43"/>
                </a:cubicBezTo>
                <a:cubicBezTo>
                  <a:pt x="223" y="43"/>
                  <a:pt x="223" y="43"/>
                  <a:pt x="223" y="43"/>
                </a:cubicBezTo>
                <a:close/>
                <a:moveTo>
                  <a:pt x="64" y="202"/>
                </a:moveTo>
                <a:cubicBezTo>
                  <a:pt x="64" y="202"/>
                  <a:pt x="68" y="204"/>
                  <a:pt x="66" y="203"/>
                </a:cubicBezTo>
                <a:cubicBezTo>
                  <a:pt x="65" y="202"/>
                  <a:pt x="65" y="202"/>
                  <a:pt x="64" y="202"/>
                </a:cubicBezTo>
                <a:close/>
                <a:moveTo>
                  <a:pt x="231" y="194"/>
                </a:moveTo>
                <a:cubicBezTo>
                  <a:pt x="231" y="194"/>
                  <a:pt x="232" y="193"/>
                  <a:pt x="232" y="193"/>
                </a:cubicBezTo>
                <a:cubicBezTo>
                  <a:pt x="232" y="193"/>
                  <a:pt x="231" y="193"/>
                  <a:pt x="231" y="194"/>
                </a:cubicBezTo>
                <a:close/>
                <a:moveTo>
                  <a:pt x="223" y="198"/>
                </a:moveTo>
                <a:cubicBezTo>
                  <a:pt x="224" y="198"/>
                  <a:pt x="236" y="189"/>
                  <a:pt x="236" y="189"/>
                </a:cubicBezTo>
                <a:cubicBezTo>
                  <a:pt x="236" y="188"/>
                  <a:pt x="222" y="198"/>
                  <a:pt x="223" y="198"/>
                </a:cubicBezTo>
                <a:close/>
                <a:moveTo>
                  <a:pt x="244" y="183"/>
                </a:moveTo>
                <a:cubicBezTo>
                  <a:pt x="243" y="184"/>
                  <a:pt x="243" y="184"/>
                  <a:pt x="242" y="185"/>
                </a:cubicBezTo>
                <a:cubicBezTo>
                  <a:pt x="243" y="184"/>
                  <a:pt x="244" y="184"/>
                  <a:pt x="244" y="183"/>
                </a:cubicBezTo>
                <a:close/>
                <a:moveTo>
                  <a:pt x="218" y="202"/>
                </a:moveTo>
                <a:cubicBezTo>
                  <a:pt x="219" y="202"/>
                  <a:pt x="220" y="201"/>
                  <a:pt x="221" y="201"/>
                </a:cubicBezTo>
                <a:cubicBezTo>
                  <a:pt x="223" y="200"/>
                  <a:pt x="225" y="199"/>
                  <a:pt x="226" y="197"/>
                </a:cubicBezTo>
                <a:cubicBezTo>
                  <a:pt x="225" y="197"/>
                  <a:pt x="219" y="201"/>
                  <a:pt x="218" y="202"/>
                </a:cubicBezTo>
                <a:close/>
                <a:moveTo>
                  <a:pt x="255" y="173"/>
                </a:moveTo>
                <a:cubicBezTo>
                  <a:pt x="255" y="172"/>
                  <a:pt x="256" y="172"/>
                  <a:pt x="256" y="171"/>
                </a:cubicBezTo>
                <a:cubicBezTo>
                  <a:pt x="256" y="170"/>
                  <a:pt x="254" y="173"/>
                  <a:pt x="255" y="173"/>
                </a:cubicBezTo>
                <a:close/>
                <a:moveTo>
                  <a:pt x="229" y="195"/>
                </a:moveTo>
                <a:cubicBezTo>
                  <a:pt x="228" y="195"/>
                  <a:pt x="226" y="197"/>
                  <a:pt x="228" y="196"/>
                </a:cubicBezTo>
                <a:cubicBezTo>
                  <a:pt x="230" y="195"/>
                  <a:pt x="230" y="195"/>
                  <a:pt x="229" y="195"/>
                </a:cubicBezTo>
                <a:close/>
                <a:moveTo>
                  <a:pt x="232" y="176"/>
                </a:moveTo>
                <a:cubicBezTo>
                  <a:pt x="231" y="175"/>
                  <a:pt x="233" y="177"/>
                  <a:pt x="232" y="176"/>
                </a:cubicBezTo>
                <a:close/>
                <a:moveTo>
                  <a:pt x="272" y="122"/>
                </a:moveTo>
                <a:cubicBezTo>
                  <a:pt x="272" y="123"/>
                  <a:pt x="273" y="119"/>
                  <a:pt x="272" y="119"/>
                </a:cubicBezTo>
                <a:cubicBezTo>
                  <a:pt x="272" y="120"/>
                  <a:pt x="272" y="121"/>
                  <a:pt x="272" y="122"/>
                </a:cubicBezTo>
                <a:close/>
                <a:moveTo>
                  <a:pt x="150" y="207"/>
                </a:moveTo>
                <a:cubicBezTo>
                  <a:pt x="150" y="208"/>
                  <a:pt x="156" y="207"/>
                  <a:pt x="156" y="207"/>
                </a:cubicBezTo>
                <a:cubicBezTo>
                  <a:pt x="157" y="207"/>
                  <a:pt x="150" y="206"/>
                  <a:pt x="150" y="207"/>
                </a:cubicBezTo>
                <a:close/>
                <a:moveTo>
                  <a:pt x="53" y="193"/>
                </a:moveTo>
                <a:cubicBezTo>
                  <a:pt x="57" y="195"/>
                  <a:pt x="53" y="193"/>
                  <a:pt x="53" y="193"/>
                </a:cubicBezTo>
                <a:close/>
                <a:moveTo>
                  <a:pt x="67" y="201"/>
                </a:moveTo>
                <a:cubicBezTo>
                  <a:pt x="67" y="201"/>
                  <a:pt x="72" y="203"/>
                  <a:pt x="72" y="203"/>
                </a:cubicBezTo>
                <a:cubicBezTo>
                  <a:pt x="71" y="202"/>
                  <a:pt x="69" y="202"/>
                  <a:pt x="67" y="201"/>
                </a:cubicBezTo>
                <a:close/>
                <a:moveTo>
                  <a:pt x="255" y="144"/>
                </a:moveTo>
                <a:cubicBezTo>
                  <a:pt x="256" y="143"/>
                  <a:pt x="256" y="143"/>
                  <a:pt x="256" y="142"/>
                </a:cubicBezTo>
                <a:cubicBezTo>
                  <a:pt x="255" y="142"/>
                  <a:pt x="255" y="143"/>
                  <a:pt x="255" y="144"/>
                </a:cubicBezTo>
                <a:close/>
                <a:moveTo>
                  <a:pt x="99" y="48"/>
                </a:moveTo>
                <a:cubicBezTo>
                  <a:pt x="101" y="47"/>
                  <a:pt x="104" y="45"/>
                  <a:pt x="106" y="43"/>
                </a:cubicBezTo>
                <a:cubicBezTo>
                  <a:pt x="103" y="45"/>
                  <a:pt x="101" y="46"/>
                  <a:pt x="99" y="48"/>
                </a:cubicBezTo>
                <a:close/>
                <a:moveTo>
                  <a:pt x="256" y="67"/>
                </a:moveTo>
                <a:cubicBezTo>
                  <a:pt x="255" y="66"/>
                  <a:pt x="246" y="54"/>
                  <a:pt x="246" y="55"/>
                </a:cubicBezTo>
                <a:cubicBezTo>
                  <a:pt x="246" y="55"/>
                  <a:pt x="242" y="51"/>
                  <a:pt x="239" y="48"/>
                </a:cubicBezTo>
                <a:cubicBezTo>
                  <a:pt x="236" y="44"/>
                  <a:pt x="224" y="36"/>
                  <a:pt x="220" y="34"/>
                </a:cubicBezTo>
                <a:cubicBezTo>
                  <a:pt x="213" y="29"/>
                  <a:pt x="205" y="25"/>
                  <a:pt x="197" y="23"/>
                </a:cubicBezTo>
                <a:cubicBezTo>
                  <a:pt x="194" y="22"/>
                  <a:pt x="190" y="23"/>
                  <a:pt x="188" y="21"/>
                </a:cubicBezTo>
                <a:cubicBezTo>
                  <a:pt x="189" y="21"/>
                  <a:pt x="190" y="21"/>
                  <a:pt x="191" y="21"/>
                </a:cubicBezTo>
                <a:cubicBezTo>
                  <a:pt x="176" y="15"/>
                  <a:pt x="155" y="16"/>
                  <a:pt x="139" y="19"/>
                </a:cubicBezTo>
                <a:cubicBezTo>
                  <a:pt x="139" y="20"/>
                  <a:pt x="138" y="20"/>
                  <a:pt x="137" y="20"/>
                </a:cubicBezTo>
                <a:cubicBezTo>
                  <a:pt x="136" y="20"/>
                  <a:pt x="133" y="19"/>
                  <a:pt x="132" y="20"/>
                </a:cubicBezTo>
                <a:cubicBezTo>
                  <a:pt x="132" y="20"/>
                  <a:pt x="134" y="20"/>
                  <a:pt x="136" y="20"/>
                </a:cubicBezTo>
                <a:cubicBezTo>
                  <a:pt x="122" y="24"/>
                  <a:pt x="110" y="30"/>
                  <a:pt x="99" y="38"/>
                </a:cubicBezTo>
                <a:cubicBezTo>
                  <a:pt x="95" y="41"/>
                  <a:pt x="82" y="49"/>
                  <a:pt x="81" y="55"/>
                </a:cubicBezTo>
                <a:cubicBezTo>
                  <a:pt x="81" y="55"/>
                  <a:pt x="83" y="57"/>
                  <a:pt x="84" y="57"/>
                </a:cubicBezTo>
                <a:cubicBezTo>
                  <a:pt x="84" y="56"/>
                  <a:pt x="85" y="56"/>
                  <a:pt x="86" y="56"/>
                </a:cubicBezTo>
                <a:cubicBezTo>
                  <a:pt x="86" y="57"/>
                  <a:pt x="86" y="58"/>
                  <a:pt x="85" y="58"/>
                </a:cubicBezTo>
                <a:cubicBezTo>
                  <a:pt x="86" y="58"/>
                  <a:pt x="93" y="50"/>
                  <a:pt x="95" y="51"/>
                </a:cubicBezTo>
                <a:cubicBezTo>
                  <a:pt x="94" y="51"/>
                  <a:pt x="88" y="59"/>
                  <a:pt x="88" y="60"/>
                </a:cubicBezTo>
                <a:cubicBezTo>
                  <a:pt x="87" y="60"/>
                  <a:pt x="91" y="58"/>
                  <a:pt x="91" y="60"/>
                </a:cubicBezTo>
                <a:cubicBezTo>
                  <a:pt x="92" y="61"/>
                  <a:pt x="103" y="50"/>
                  <a:pt x="103" y="50"/>
                </a:cubicBezTo>
                <a:cubicBezTo>
                  <a:pt x="103" y="50"/>
                  <a:pt x="90" y="56"/>
                  <a:pt x="91" y="58"/>
                </a:cubicBezTo>
                <a:cubicBezTo>
                  <a:pt x="90" y="56"/>
                  <a:pt x="98" y="50"/>
                  <a:pt x="99" y="50"/>
                </a:cubicBezTo>
                <a:cubicBezTo>
                  <a:pt x="98" y="50"/>
                  <a:pt x="97" y="50"/>
                  <a:pt x="97" y="50"/>
                </a:cubicBezTo>
                <a:cubicBezTo>
                  <a:pt x="98" y="50"/>
                  <a:pt x="98" y="49"/>
                  <a:pt x="99" y="48"/>
                </a:cubicBezTo>
                <a:cubicBezTo>
                  <a:pt x="99" y="48"/>
                  <a:pt x="98" y="49"/>
                  <a:pt x="97" y="49"/>
                </a:cubicBezTo>
                <a:cubicBezTo>
                  <a:pt x="98" y="49"/>
                  <a:pt x="103" y="44"/>
                  <a:pt x="104" y="42"/>
                </a:cubicBezTo>
                <a:cubicBezTo>
                  <a:pt x="104" y="42"/>
                  <a:pt x="104" y="42"/>
                  <a:pt x="103" y="42"/>
                </a:cubicBezTo>
                <a:cubicBezTo>
                  <a:pt x="107" y="38"/>
                  <a:pt x="120" y="33"/>
                  <a:pt x="125" y="31"/>
                </a:cubicBezTo>
                <a:cubicBezTo>
                  <a:pt x="140" y="25"/>
                  <a:pt x="156" y="23"/>
                  <a:pt x="171" y="25"/>
                </a:cubicBezTo>
                <a:cubicBezTo>
                  <a:pt x="189" y="26"/>
                  <a:pt x="207" y="33"/>
                  <a:pt x="223" y="43"/>
                </a:cubicBezTo>
                <a:cubicBezTo>
                  <a:pt x="222" y="43"/>
                  <a:pt x="222" y="42"/>
                  <a:pt x="222" y="42"/>
                </a:cubicBezTo>
                <a:cubicBezTo>
                  <a:pt x="222" y="42"/>
                  <a:pt x="222" y="42"/>
                  <a:pt x="223" y="43"/>
                </a:cubicBezTo>
                <a:cubicBezTo>
                  <a:pt x="229" y="47"/>
                  <a:pt x="234" y="51"/>
                  <a:pt x="239" y="56"/>
                </a:cubicBezTo>
                <a:cubicBezTo>
                  <a:pt x="246" y="64"/>
                  <a:pt x="252" y="71"/>
                  <a:pt x="257" y="81"/>
                </a:cubicBezTo>
                <a:cubicBezTo>
                  <a:pt x="261" y="89"/>
                  <a:pt x="264" y="97"/>
                  <a:pt x="265" y="106"/>
                </a:cubicBezTo>
                <a:cubicBezTo>
                  <a:pt x="266" y="109"/>
                  <a:pt x="265" y="114"/>
                  <a:pt x="267" y="116"/>
                </a:cubicBezTo>
                <a:cubicBezTo>
                  <a:pt x="267" y="118"/>
                  <a:pt x="267" y="122"/>
                  <a:pt x="266" y="125"/>
                </a:cubicBezTo>
                <a:cubicBezTo>
                  <a:pt x="267" y="127"/>
                  <a:pt x="267" y="126"/>
                  <a:pt x="266" y="125"/>
                </a:cubicBezTo>
                <a:cubicBezTo>
                  <a:pt x="265" y="133"/>
                  <a:pt x="261" y="142"/>
                  <a:pt x="259" y="147"/>
                </a:cubicBezTo>
                <a:cubicBezTo>
                  <a:pt x="251" y="161"/>
                  <a:pt x="241" y="172"/>
                  <a:pt x="228" y="181"/>
                </a:cubicBezTo>
                <a:cubicBezTo>
                  <a:pt x="178" y="220"/>
                  <a:pt x="102" y="218"/>
                  <a:pt x="51" y="181"/>
                </a:cubicBezTo>
                <a:cubicBezTo>
                  <a:pt x="23" y="161"/>
                  <a:pt x="5" y="127"/>
                  <a:pt x="13" y="93"/>
                </a:cubicBezTo>
                <a:cubicBezTo>
                  <a:pt x="15" y="79"/>
                  <a:pt x="22" y="67"/>
                  <a:pt x="31" y="57"/>
                </a:cubicBezTo>
                <a:cubicBezTo>
                  <a:pt x="11" y="83"/>
                  <a:pt x="6" y="120"/>
                  <a:pt x="23" y="149"/>
                </a:cubicBezTo>
                <a:cubicBezTo>
                  <a:pt x="36" y="172"/>
                  <a:pt x="58" y="187"/>
                  <a:pt x="82" y="196"/>
                </a:cubicBezTo>
                <a:cubicBezTo>
                  <a:pt x="93" y="201"/>
                  <a:pt x="105" y="203"/>
                  <a:pt x="116" y="206"/>
                </a:cubicBezTo>
                <a:cubicBezTo>
                  <a:pt x="122" y="207"/>
                  <a:pt x="127" y="207"/>
                  <a:pt x="133" y="207"/>
                </a:cubicBezTo>
                <a:cubicBezTo>
                  <a:pt x="136" y="208"/>
                  <a:pt x="147" y="206"/>
                  <a:pt x="149" y="207"/>
                </a:cubicBezTo>
                <a:cubicBezTo>
                  <a:pt x="146" y="206"/>
                  <a:pt x="131" y="207"/>
                  <a:pt x="131" y="206"/>
                </a:cubicBezTo>
                <a:cubicBezTo>
                  <a:pt x="131" y="203"/>
                  <a:pt x="162" y="209"/>
                  <a:pt x="163" y="206"/>
                </a:cubicBezTo>
                <a:cubicBezTo>
                  <a:pt x="164" y="206"/>
                  <a:pt x="160" y="206"/>
                  <a:pt x="160" y="206"/>
                </a:cubicBezTo>
                <a:cubicBezTo>
                  <a:pt x="160" y="206"/>
                  <a:pt x="174" y="204"/>
                  <a:pt x="174" y="203"/>
                </a:cubicBezTo>
                <a:cubicBezTo>
                  <a:pt x="174" y="204"/>
                  <a:pt x="169" y="204"/>
                  <a:pt x="169" y="206"/>
                </a:cubicBezTo>
                <a:cubicBezTo>
                  <a:pt x="169" y="206"/>
                  <a:pt x="184" y="204"/>
                  <a:pt x="184" y="203"/>
                </a:cubicBezTo>
                <a:cubicBezTo>
                  <a:pt x="183" y="203"/>
                  <a:pt x="182" y="203"/>
                  <a:pt x="181" y="202"/>
                </a:cubicBezTo>
                <a:cubicBezTo>
                  <a:pt x="181" y="201"/>
                  <a:pt x="187" y="200"/>
                  <a:pt x="190" y="200"/>
                </a:cubicBezTo>
                <a:cubicBezTo>
                  <a:pt x="190" y="200"/>
                  <a:pt x="189" y="200"/>
                  <a:pt x="189" y="200"/>
                </a:cubicBezTo>
                <a:cubicBezTo>
                  <a:pt x="189" y="200"/>
                  <a:pt x="197" y="196"/>
                  <a:pt x="197" y="198"/>
                </a:cubicBezTo>
                <a:cubicBezTo>
                  <a:pt x="197" y="198"/>
                  <a:pt x="196" y="198"/>
                  <a:pt x="196" y="199"/>
                </a:cubicBezTo>
                <a:cubicBezTo>
                  <a:pt x="196" y="199"/>
                  <a:pt x="199" y="198"/>
                  <a:pt x="203" y="195"/>
                </a:cubicBezTo>
                <a:cubicBezTo>
                  <a:pt x="200" y="195"/>
                  <a:pt x="208" y="191"/>
                  <a:pt x="207" y="193"/>
                </a:cubicBezTo>
                <a:cubicBezTo>
                  <a:pt x="206" y="193"/>
                  <a:pt x="205" y="194"/>
                  <a:pt x="205" y="194"/>
                </a:cubicBezTo>
                <a:cubicBezTo>
                  <a:pt x="205" y="194"/>
                  <a:pt x="205" y="194"/>
                  <a:pt x="205" y="194"/>
                </a:cubicBezTo>
                <a:cubicBezTo>
                  <a:pt x="212" y="191"/>
                  <a:pt x="220" y="186"/>
                  <a:pt x="221" y="184"/>
                </a:cubicBezTo>
                <a:cubicBezTo>
                  <a:pt x="222" y="184"/>
                  <a:pt x="219" y="186"/>
                  <a:pt x="218" y="186"/>
                </a:cubicBezTo>
                <a:cubicBezTo>
                  <a:pt x="220" y="185"/>
                  <a:pt x="231" y="176"/>
                  <a:pt x="238" y="170"/>
                </a:cubicBezTo>
                <a:cubicBezTo>
                  <a:pt x="243" y="164"/>
                  <a:pt x="255" y="148"/>
                  <a:pt x="253" y="147"/>
                </a:cubicBezTo>
                <a:cubicBezTo>
                  <a:pt x="253" y="147"/>
                  <a:pt x="226" y="178"/>
                  <a:pt x="223" y="180"/>
                </a:cubicBezTo>
                <a:cubicBezTo>
                  <a:pt x="210" y="189"/>
                  <a:pt x="195" y="196"/>
                  <a:pt x="180" y="200"/>
                </a:cubicBezTo>
                <a:cubicBezTo>
                  <a:pt x="143" y="210"/>
                  <a:pt x="91" y="204"/>
                  <a:pt x="59" y="180"/>
                </a:cubicBezTo>
                <a:cubicBezTo>
                  <a:pt x="20" y="152"/>
                  <a:pt x="0" y="101"/>
                  <a:pt x="35" y="60"/>
                </a:cubicBezTo>
                <a:cubicBezTo>
                  <a:pt x="44" y="51"/>
                  <a:pt x="54" y="41"/>
                  <a:pt x="66" y="36"/>
                </a:cubicBezTo>
                <a:cubicBezTo>
                  <a:pt x="67" y="35"/>
                  <a:pt x="69" y="34"/>
                  <a:pt x="71" y="33"/>
                </a:cubicBezTo>
                <a:cubicBezTo>
                  <a:pt x="71" y="33"/>
                  <a:pt x="71" y="33"/>
                  <a:pt x="70" y="34"/>
                </a:cubicBezTo>
                <a:cubicBezTo>
                  <a:pt x="71" y="34"/>
                  <a:pt x="72" y="33"/>
                  <a:pt x="72" y="33"/>
                </a:cubicBezTo>
                <a:cubicBezTo>
                  <a:pt x="72" y="33"/>
                  <a:pt x="72" y="33"/>
                  <a:pt x="71" y="33"/>
                </a:cubicBezTo>
                <a:cubicBezTo>
                  <a:pt x="76" y="31"/>
                  <a:pt x="82" y="28"/>
                  <a:pt x="84" y="29"/>
                </a:cubicBezTo>
                <a:cubicBezTo>
                  <a:pt x="87" y="30"/>
                  <a:pt x="92" y="25"/>
                  <a:pt x="96" y="24"/>
                </a:cubicBezTo>
                <a:cubicBezTo>
                  <a:pt x="100" y="23"/>
                  <a:pt x="103" y="22"/>
                  <a:pt x="108" y="21"/>
                </a:cubicBezTo>
                <a:cubicBezTo>
                  <a:pt x="110" y="21"/>
                  <a:pt x="120" y="19"/>
                  <a:pt x="127" y="19"/>
                </a:cubicBezTo>
                <a:cubicBezTo>
                  <a:pt x="125" y="19"/>
                  <a:pt x="124" y="20"/>
                  <a:pt x="124" y="20"/>
                </a:cubicBezTo>
                <a:cubicBezTo>
                  <a:pt x="125" y="21"/>
                  <a:pt x="129" y="20"/>
                  <a:pt x="130" y="19"/>
                </a:cubicBezTo>
                <a:cubicBezTo>
                  <a:pt x="131" y="19"/>
                  <a:pt x="131" y="19"/>
                  <a:pt x="132" y="19"/>
                </a:cubicBezTo>
                <a:cubicBezTo>
                  <a:pt x="122" y="14"/>
                  <a:pt x="109" y="16"/>
                  <a:pt x="98" y="18"/>
                </a:cubicBezTo>
                <a:cubicBezTo>
                  <a:pt x="89" y="20"/>
                  <a:pt x="69" y="24"/>
                  <a:pt x="63" y="31"/>
                </a:cubicBezTo>
                <a:cubicBezTo>
                  <a:pt x="66" y="25"/>
                  <a:pt x="84" y="21"/>
                  <a:pt x="90" y="20"/>
                </a:cubicBezTo>
                <a:cubicBezTo>
                  <a:pt x="97" y="18"/>
                  <a:pt x="103" y="16"/>
                  <a:pt x="110" y="15"/>
                </a:cubicBezTo>
                <a:cubicBezTo>
                  <a:pt x="114" y="15"/>
                  <a:pt x="129" y="16"/>
                  <a:pt x="130" y="12"/>
                </a:cubicBezTo>
                <a:cubicBezTo>
                  <a:pt x="130" y="10"/>
                  <a:pt x="143" y="16"/>
                  <a:pt x="140" y="8"/>
                </a:cubicBezTo>
                <a:cubicBezTo>
                  <a:pt x="140" y="8"/>
                  <a:pt x="139" y="8"/>
                  <a:pt x="138" y="7"/>
                </a:cubicBezTo>
                <a:cubicBezTo>
                  <a:pt x="138" y="7"/>
                  <a:pt x="142" y="6"/>
                  <a:pt x="142" y="6"/>
                </a:cubicBezTo>
                <a:cubicBezTo>
                  <a:pt x="137" y="5"/>
                  <a:pt x="130" y="5"/>
                  <a:pt x="124" y="5"/>
                </a:cubicBezTo>
                <a:cubicBezTo>
                  <a:pt x="118" y="5"/>
                  <a:pt x="109" y="8"/>
                  <a:pt x="103" y="6"/>
                </a:cubicBezTo>
                <a:cubicBezTo>
                  <a:pt x="106" y="7"/>
                  <a:pt x="127" y="1"/>
                  <a:pt x="133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24" y="0"/>
                  <a:pt x="112" y="2"/>
                  <a:pt x="103" y="4"/>
                </a:cubicBezTo>
                <a:cubicBezTo>
                  <a:pt x="93" y="5"/>
                  <a:pt x="76" y="8"/>
                  <a:pt x="69" y="14"/>
                </a:cubicBezTo>
                <a:cubicBezTo>
                  <a:pt x="70" y="14"/>
                  <a:pt x="71" y="14"/>
                  <a:pt x="72" y="14"/>
                </a:cubicBezTo>
                <a:cubicBezTo>
                  <a:pt x="72" y="14"/>
                  <a:pt x="66" y="16"/>
                  <a:pt x="65" y="17"/>
                </a:cubicBezTo>
                <a:cubicBezTo>
                  <a:pt x="65" y="16"/>
                  <a:pt x="66" y="16"/>
                  <a:pt x="66" y="16"/>
                </a:cubicBezTo>
                <a:cubicBezTo>
                  <a:pt x="64" y="18"/>
                  <a:pt x="52" y="22"/>
                  <a:pt x="51" y="23"/>
                </a:cubicBezTo>
                <a:cubicBezTo>
                  <a:pt x="42" y="28"/>
                  <a:pt x="35" y="34"/>
                  <a:pt x="28" y="41"/>
                </a:cubicBezTo>
                <a:cubicBezTo>
                  <a:pt x="17" y="52"/>
                  <a:pt x="8" y="65"/>
                  <a:pt x="3" y="80"/>
                </a:cubicBezTo>
                <a:cubicBezTo>
                  <a:pt x="0" y="91"/>
                  <a:pt x="0" y="101"/>
                  <a:pt x="0" y="111"/>
                </a:cubicBezTo>
                <a:cubicBezTo>
                  <a:pt x="1" y="105"/>
                  <a:pt x="3" y="96"/>
                  <a:pt x="4" y="94"/>
                </a:cubicBezTo>
                <a:cubicBezTo>
                  <a:pt x="5" y="85"/>
                  <a:pt x="11" y="77"/>
                  <a:pt x="12" y="70"/>
                </a:cubicBezTo>
                <a:cubicBezTo>
                  <a:pt x="12" y="75"/>
                  <a:pt x="7" y="83"/>
                  <a:pt x="6" y="88"/>
                </a:cubicBezTo>
                <a:cubicBezTo>
                  <a:pt x="3" y="97"/>
                  <a:pt x="3" y="108"/>
                  <a:pt x="4" y="118"/>
                </a:cubicBezTo>
                <a:cubicBezTo>
                  <a:pt x="6" y="136"/>
                  <a:pt x="14" y="154"/>
                  <a:pt x="26" y="168"/>
                </a:cubicBezTo>
                <a:cubicBezTo>
                  <a:pt x="32" y="176"/>
                  <a:pt x="39" y="183"/>
                  <a:pt x="47" y="188"/>
                </a:cubicBezTo>
                <a:cubicBezTo>
                  <a:pt x="42" y="185"/>
                  <a:pt x="33" y="182"/>
                  <a:pt x="32" y="178"/>
                </a:cubicBezTo>
                <a:cubicBezTo>
                  <a:pt x="27" y="172"/>
                  <a:pt x="16" y="158"/>
                  <a:pt x="10" y="148"/>
                </a:cubicBezTo>
                <a:cubicBezTo>
                  <a:pt x="10" y="148"/>
                  <a:pt x="10" y="148"/>
                  <a:pt x="10" y="148"/>
                </a:cubicBezTo>
                <a:cubicBezTo>
                  <a:pt x="11" y="147"/>
                  <a:pt x="6" y="144"/>
                  <a:pt x="7" y="145"/>
                </a:cubicBezTo>
                <a:cubicBezTo>
                  <a:pt x="5" y="142"/>
                  <a:pt x="1" y="113"/>
                  <a:pt x="2" y="113"/>
                </a:cubicBezTo>
                <a:cubicBezTo>
                  <a:pt x="1" y="114"/>
                  <a:pt x="1" y="115"/>
                  <a:pt x="1" y="115"/>
                </a:cubicBezTo>
                <a:cubicBezTo>
                  <a:pt x="0" y="115"/>
                  <a:pt x="0" y="115"/>
                  <a:pt x="0" y="114"/>
                </a:cubicBezTo>
                <a:cubicBezTo>
                  <a:pt x="0" y="117"/>
                  <a:pt x="0" y="120"/>
                  <a:pt x="0" y="124"/>
                </a:cubicBezTo>
                <a:cubicBezTo>
                  <a:pt x="2" y="126"/>
                  <a:pt x="6" y="146"/>
                  <a:pt x="8" y="150"/>
                </a:cubicBezTo>
                <a:cubicBezTo>
                  <a:pt x="8" y="157"/>
                  <a:pt x="22" y="171"/>
                  <a:pt x="26" y="174"/>
                </a:cubicBezTo>
                <a:cubicBezTo>
                  <a:pt x="31" y="179"/>
                  <a:pt x="37" y="186"/>
                  <a:pt x="43" y="189"/>
                </a:cubicBezTo>
                <a:cubicBezTo>
                  <a:pt x="44" y="191"/>
                  <a:pt x="60" y="200"/>
                  <a:pt x="74" y="207"/>
                </a:cubicBezTo>
                <a:cubicBezTo>
                  <a:pt x="74" y="206"/>
                  <a:pt x="73" y="206"/>
                  <a:pt x="73" y="206"/>
                </a:cubicBezTo>
                <a:cubicBezTo>
                  <a:pt x="75" y="206"/>
                  <a:pt x="76" y="207"/>
                  <a:pt x="77" y="208"/>
                </a:cubicBezTo>
                <a:cubicBezTo>
                  <a:pt x="77" y="208"/>
                  <a:pt x="77" y="208"/>
                  <a:pt x="77" y="208"/>
                </a:cubicBezTo>
                <a:cubicBezTo>
                  <a:pt x="86" y="212"/>
                  <a:pt x="94" y="216"/>
                  <a:pt x="96" y="215"/>
                </a:cubicBezTo>
                <a:cubicBezTo>
                  <a:pt x="99" y="216"/>
                  <a:pt x="107" y="214"/>
                  <a:pt x="108" y="217"/>
                </a:cubicBezTo>
                <a:cubicBezTo>
                  <a:pt x="107" y="217"/>
                  <a:pt x="106" y="217"/>
                  <a:pt x="106" y="217"/>
                </a:cubicBezTo>
                <a:cubicBezTo>
                  <a:pt x="108" y="217"/>
                  <a:pt x="118" y="219"/>
                  <a:pt x="118" y="219"/>
                </a:cubicBezTo>
                <a:cubicBezTo>
                  <a:pt x="117" y="219"/>
                  <a:pt x="116" y="218"/>
                  <a:pt x="115" y="218"/>
                </a:cubicBezTo>
                <a:cubicBezTo>
                  <a:pt x="121" y="220"/>
                  <a:pt x="139" y="222"/>
                  <a:pt x="139" y="221"/>
                </a:cubicBezTo>
                <a:cubicBezTo>
                  <a:pt x="139" y="222"/>
                  <a:pt x="167" y="220"/>
                  <a:pt x="171" y="219"/>
                </a:cubicBezTo>
                <a:cubicBezTo>
                  <a:pt x="177" y="218"/>
                  <a:pt x="182" y="217"/>
                  <a:pt x="187" y="215"/>
                </a:cubicBezTo>
                <a:cubicBezTo>
                  <a:pt x="193" y="214"/>
                  <a:pt x="198" y="210"/>
                  <a:pt x="204" y="209"/>
                </a:cubicBezTo>
                <a:cubicBezTo>
                  <a:pt x="206" y="208"/>
                  <a:pt x="208" y="208"/>
                  <a:pt x="211" y="207"/>
                </a:cubicBezTo>
                <a:cubicBezTo>
                  <a:pt x="214" y="206"/>
                  <a:pt x="216" y="201"/>
                  <a:pt x="219" y="200"/>
                </a:cubicBezTo>
                <a:cubicBezTo>
                  <a:pt x="211" y="202"/>
                  <a:pt x="204" y="208"/>
                  <a:pt x="197" y="211"/>
                </a:cubicBezTo>
                <a:cubicBezTo>
                  <a:pt x="184" y="215"/>
                  <a:pt x="171" y="218"/>
                  <a:pt x="158" y="219"/>
                </a:cubicBezTo>
                <a:cubicBezTo>
                  <a:pt x="150" y="220"/>
                  <a:pt x="144" y="218"/>
                  <a:pt x="136" y="219"/>
                </a:cubicBezTo>
                <a:cubicBezTo>
                  <a:pt x="135" y="219"/>
                  <a:pt x="133" y="219"/>
                  <a:pt x="132" y="219"/>
                </a:cubicBezTo>
                <a:cubicBezTo>
                  <a:pt x="133" y="219"/>
                  <a:pt x="134" y="218"/>
                  <a:pt x="135" y="218"/>
                </a:cubicBezTo>
                <a:cubicBezTo>
                  <a:pt x="134" y="218"/>
                  <a:pt x="132" y="218"/>
                  <a:pt x="130" y="218"/>
                </a:cubicBezTo>
                <a:cubicBezTo>
                  <a:pt x="126" y="217"/>
                  <a:pt x="122" y="216"/>
                  <a:pt x="119" y="216"/>
                </a:cubicBezTo>
                <a:cubicBezTo>
                  <a:pt x="107" y="214"/>
                  <a:pt x="93" y="210"/>
                  <a:pt x="93" y="211"/>
                </a:cubicBezTo>
                <a:cubicBezTo>
                  <a:pt x="93" y="211"/>
                  <a:pt x="95" y="212"/>
                  <a:pt x="96" y="212"/>
                </a:cubicBezTo>
                <a:cubicBezTo>
                  <a:pt x="90" y="211"/>
                  <a:pt x="77" y="208"/>
                  <a:pt x="77" y="206"/>
                </a:cubicBezTo>
                <a:cubicBezTo>
                  <a:pt x="77" y="206"/>
                  <a:pt x="88" y="210"/>
                  <a:pt x="89" y="209"/>
                </a:cubicBezTo>
                <a:cubicBezTo>
                  <a:pt x="89" y="209"/>
                  <a:pt x="76" y="205"/>
                  <a:pt x="75" y="204"/>
                </a:cubicBezTo>
                <a:cubicBezTo>
                  <a:pt x="75" y="205"/>
                  <a:pt x="75" y="205"/>
                  <a:pt x="75" y="206"/>
                </a:cubicBezTo>
                <a:cubicBezTo>
                  <a:pt x="72" y="205"/>
                  <a:pt x="46" y="192"/>
                  <a:pt x="47" y="190"/>
                </a:cubicBezTo>
                <a:cubicBezTo>
                  <a:pt x="47" y="190"/>
                  <a:pt x="52" y="192"/>
                  <a:pt x="52" y="192"/>
                </a:cubicBezTo>
                <a:cubicBezTo>
                  <a:pt x="51" y="191"/>
                  <a:pt x="50" y="190"/>
                  <a:pt x="49" y="189"/>
                </a:cubicBezTo>
                <a:cubicBezTo>
                  <a:pt x="73" y="206"/>
                  <a:pt x="103" y="215"/>
                  <a:pt x="130" y="216"/>
                </a:cubicBezTo>
                <a:cubicBezTo>
                  <a:pt x="168" y="219"/>
                  <a:pt x="212" y="210"/>
                  <a:pt x="239" y="182"/>
                </a:cubicBezTo>
                <a:cubicBezTo>
                  <a:pt x="250" y="170"/>
                  <a:pt x="262" y="159"/>
                  <a:pt x="267" y="144"/>
                </a:cubicBezTo>
                <a:cubicBezTo>
                  <a:pt x="269" y="140"/>
                  <a:pt x="269" y="133"/>
                  <a:pt x="270" y="127"/>
                </a:cubicBezTo>
                <a:cubicBezTo>
                  <a:pt x="270" y="127"/>
                  <a:pt x="269" y="128"/>
                  <a:pt x="269" y="128"/>
                </a:cubicBezTo>
                <a:cubicBezTo>
                  <a:pt x="269" y="127"/>
                  <a:pt x="269" y="126"/>
                  <a:pt x="270" y="126"/>
                </a:cubicBezTo>
                <a:cubicBezTo>
                  <a:pt x="270" y="126"/>
                  <a:pt x="270" y="126"/>
                  <a:pt x="270" y="126"/>
                </a:cubicBezTo>
                <a:cubicBezTo>
                  <a:pt x="270" y="119"/>
                  <a:pt x="271" y="113"/>
                  <a:pt x="272" y="112"/>
                </a:cubicBezTo>
                <a:cubicBezTo>
                  <a:pt x="273" y="111"/>
                  <a:pt x="271" y="102"/>
                  <a:pt x="271" y="100"/>
                </a:cubicBezTo>
                <a:cubicBezTo>
                  <a:pt x="269" y="88"/>
                  <a:pt x="263" y="77"/>
                  <a:pt x="256" y="67"/>
                </a:cubicBezTo>
                <a:close/>
                <a:moveTo>
                  <a:pt x="100" y="42"/>
                </a:moveTo>
                <a:cubicBezTo>
                  <a:pt x="99" y="42"/>
                  <a:pt x="101" y="41"/>
                  <a:pt x="101" y="41"/>
                </a:cubicBezTo>
                <a:cubicBezTo>
                  <a:pt x="101" y="41"/>
                  <a:pt x="100" y="42"/>
                  <a:pt x="100" y="42"/>
                </a:cubicBezTo>
                <a:close/>
                <a:moveTo>
                  <a:pt x="118" y="33"/>
                </a:moveTo>
                <a:cubicBezTo>
                  <a:pt x="118" y="32"/>
                  <a:pt x="119" y="34"/>
                  <a:pt x="118" y="33"/>
                </a:cubicBezTo>
                <a:close/>
                <a:moveTo>
                  <a:pt x="119" y="27"/>
                </a:moveTo>
                <a:cubicBezTo>
                  <a:pt x="120" y="26"/>
                  <a:pt x="121" y="26"/>
                  <a:pt x="122" y="26"/>
                </a:cubicBezTo>
                <a:cubicBezTo>
                  <a:pt x="122" y="27"/>
                  <a:pt x="119" y="27"/>
                  <a:pt x="119" y="27"/>
                </a:cubicBezTo>
                <a:close/>
                <a:moveTo>
                  <a:pt x="121" y="29"/>
                </a:moveTo>
                <a:cubicBezTo>
                  <a:pt x="122" y="29"/>
                  <a:pt x="122" y="28"/>
                  <a:pt x="123" y="28"/>
                </a:cubicBezTo>
                <a:cubicBezTo>
                  <a:pt x="123" y="29"/>
                  <a:pt x="122" y="29"/>
                  <a:pt x="121" y="29"/>
                </a:cubicBezTo>
                <a:close/>
                <a:moveTo>
                  <a:pt x="132" y="25"/>
                </a:moveTo>
                <a:cubicBezTo>
                  <a:pt x="131" y="26"/>
                  <a:pt x="131" y="26"/>
                  <a:pt x="130" y="26"/>
                </a:cubicBezTo>
                <a:cubicBezTo>
                  <a:pt x="130" y="25"/>
                  <a:pt x="131" y="25"/>
                  <a:pt x="132" y="25"/>
                </a:cubicBezTo>
                <a:close/>
                <a:moveTo>
                  <a:pt x="129" y="28"/>
                </a:moveTo>
                <a:cubicBezTo>
                  <a:pt x="129" y="28"/>
                  <a:pt x="133" y="27"/>
                  <a:pt x="134" y="27"/>
                </a:cubicBezTo>
                <a:cubicBezTo>
                  <a:pt x="133" y="27"/>
                  <a:pt x="130" y="29"/>
                  <a:pt x="129" y="28"/>
                </a:cubicBezTo>
                <a:close/>
                <a:moveTo>
                  <a:pt x="146" y="20"/>
                </a:moveTo>
                <a:cubicBezTo>
                  <a:pt x="146" y="19"/>
                  <a:pt x="146" y="21"/>
                  <a:pt x="146" y="20"/>
                </a:cubicBezTo>
                <a:close/>
                <a:moveTo>
                  <a:pt x="147" y="24"/>
                </a:moveTo>
                <a:cubicBezTo>
                  <a:pt x="147" y="23"/>
                  <a:pt x="150" y="24"/>
                  <a:pt x="150" y="24"/>
                </a:cubicBezTo>
                <a:cubicBezTo>
                  <a:pt x="149" y="24"/>
                  <a:pt x="148" y="24"/>
                  <a:pt x="147" y="24"/>
                </a:cubicBezTo>
                <a:close/>
                <a:moveTo>
                  <a:pt x="158" y="21"/>
                </a:moveTo>
                <a:cubicBezTo>
                  <a:pt x="158" y="21"/>
                  <a:pt x="163" y="19"/>
                  <a:pt x="163" y="21"/>
                </a:cubicBezTo>
                <a:cubicBezTo>
                  <a:pt x="163" y="22"/>
                  <a:pt x="158" y="20"/>
                  <a:pt x="158" y="21"/>
                </a:cubicBezTo>
                <a:close/>
                <a:moveTo>
                  <a:pt x="207" y="28"/>
                </a:moveTo>
                <a:cubicBezTo>
                  <a:pt x="206" y="28"/>
                  <a:pt x="206" y="28"/>
                  <a:pt x="205" y="27"/>
                </a:cubicBezTo>
                <a:cubicBezTo>
                  <a:pt x="206" y="27"/>
                  <a:pt x="207" y="27"/>
                  <a:pt x="207" y="28"/>
                </a:cubicBezTo>
                <a:close/>
                <a:moveTo>
                  <a:pt x="170" y="21"/>
                </a:moveTo>
                <a:cubicBezTo>
                  <a:pt x="170" y="21"/>
                  <a:pt x="176" y="22"/>
                  <a:pt x="176" y="22"/>
                </a:cubicBezTo>
                <a:cubicBezTo>
                  <a:pt x="175" y="21"/>
                  <a:pt x="170" y="22"/>
                  <a:pt x="170" y="21"/>
                </a:cubicBezTo>
                <a:close/>
                <a:moveTo>
                  <a:pt x="182" y="23"/>
                </a:moveTo>
                <a:cubicBezTo>
                  <a:pt x="180" y="23"/>
                  <a:pt x="179" y="22"/>
                  <a:pt x="178" y="22"/>
                </a:cubicBezTo>
                <a:cubicBezTo>
                  <a:pt x="178" y="21"/>
                  <a:pt x="182" y="23"/>
                  <a:pt x="182" y="23"/>
                </a:cubicBezTo>
                <a:close/>
                <a:moveTo>
                  <a:pt x="184" y="23"/>
                </a:moveTo>
                <a:cubicBezTo>
                  <a:pt x="185" y="23"/>
                  <a:pt x="194" y="25"/>
                  <a:pt x="193" y="26"/>
                </a:cubicBezTo>
                <a:cubicBezTo>
                  <a:pt x="193" y="27"/>
                  <a:pt x="185" y="23"/>
                  <a:pt x="184" y="23"/>
                </a:cubicBezTo>
                <a:close/>
                <a:moveTo>
                  <a:pt x="195" y="28"/>
                </a:moveTo>
                <a:cubicBezTo>
                  <a:pt x="191" y="26"/>
                  <a:pt x="198" y="29"/>
                  <a:pt x="198" y="29"/>
                </a:cubicBezTo>
                <a:cubicBezTo>
                  <a:pt x="197" y="29"/>
                  <a:pt x="196" y="29"/>
                  <a:pt x="195" y="28"/>
                </a:cubicBezTo>
                <a:close/>
                <a:moveTo>
                  <a:pt x="213" y="34"/>
                </a:moveTo>
                <a:cubicBezTo>
                  <a:pt x="213" y="35"/>
                  <a:pt x="213" y="35"/>
                  <a:pt x="213" y="35"/>
                </a:cubicBezTo>
                <a:cubicBezTo>
                  <a:pt x="213" y="35"/>
                  <a:pt x="200" y="29"/>
                  <a:pt x="197" y="27"/>
                </a:cubicBezTo>
                <a:cubicBezTo>
                  <a:pt x="202" y="29"/>
                  <a:pt x="223" y="37"/>
                  <a:pt x="222" y="38"/>
                </a:cubicBezTo>
                <a:cubicBezTo>
                  <a:pt x="222" y="37"/>
                  <a:pt x="227" y="41"/>
                  <a:pt x="227" y="42"/>
                </a:cubicBezTo>
                <a:cubicBezTo>
                  <a:pt x="226" y="41"/>
                  <a:pt x="215" y="35"/>
                  <a:pt x="213" y="34"/>
                </a:cubicBezTo>
                <a:close/>
                <a:moveTo>
                  <a:pt x="246" y="63"/>
                </a:moveTo>
                <a:cubicBezTo>
                  <a:pt x="245" y="62"/>
                  <a:pt x="238" y="55"/>
                  <a:pt x="239" y="55"/>
                </a:cubicBezTo>
                <a:cubicBezTo>
                  <a:pt x="240" y="54"/>
                  <a:pt x="247" y="63"/>
                  <a:pt x="246" y="63"/>
                </a:cubicBezTo>
                <a:close/>
                <a:moveTo>
                  <a:pt x="257" y="71"/>
                </a:moveTo>
                <a:cubicBezTo>
                  <a:pt x="259" y="71"/>
                  <a:pt x="256" y="72"/>
                  <a:pt x="257" y="71"/>
                </a:cubicBezTo>
                <a:close/>
                <a:moveTo>
                  <a:pt x="251" y="61"/>
                </a:moveTo>
                <a:cubicBezTo>
                  <a:pt x="250" y="61"/>
                  <a:pt x="250" y="60"/>
                  <a:pt x="250" y="60"/>
                </a:cubicBezTo>
                <a:cubicBezTo>
                  <a:pt x="250" y="59"/>
                  <a:pt x="251" y="62"/>
                  <a:pt x="251" y="61"/>
                </a:cubicBezTo>
                <a:close/>
                <a:moveTo>
                  <a:pt x="254" y="70"/>
                </a:moveTo>
                <a:cubicBezTo>
                  <a:pt x="255" y="70"/>
                  <a:pt x="255" y="71"/>
                  <a:pt x="255" y="72"/>
                </a:cubicBezTo>
                <a:cubicBezTo>
                  <a:pt x="256" y="72"/>
                  <a:pt x="258" y="77"/>
                  <a:pt x="259" y="77"/>
                </a:cubicBezTo>
                <a:cubicBezTo>
                  <a:pt x="257" y="76"/>
                  <a:pt x="254" y="72"/>
                  <a:pt x="254" y="70"/>
                </a:cubicBezTo>
                <a:close/>
                <a:moveTo>
                  <a:pt x="260" y="85"/>
                </a:moveTo>
                <a:cubicBezTo>
                  <a:pt x="261" y="86"/>
                  <a:pt x="261" y="87"/>
                  <a:pt x="261" y="88"/>
                </a:cubicBezTo>
                <a:cubicBezTo>
                  <a:pt x="261" y="88"/>
                  <a:pt x="259" y="86"/>
                  <a:pt x="260" y="85"/>
                </a:cubicBezTo>
                <a:close/>
                <a:moveTo>
                  <a:pt x="261" y="83"/>
                </a:moveTo>
                <a:cubicBezTo>
                  <a:pt x="261" y="81"/>
                  <a:pt x="263" y="88"/>
                  <a:pt x="263" y="88"/>
                </a:cubicBezTo>
                <a:cubicBezTo>
                  <a:pt x="262" y="86"/>
                  <a:pt x="261" y="84"/>
                  <a:pt x="261" y="83"/>
                </a:cubicBezTo>
                <a:close/>
                <a:moveTo>
                  <a:pt x="264" y="83"/>
                </a:moveTo>
                <a:cubicBezTo>
                  <a:pt x="264" y="82"/>
                  <a:pt x="264" y="81"/>
                  <a:pt x="264" y="81"/>
                </a:cubicBezTo>
                <a:cubicBezTo>
                  <a:pt x="263" y="77"/>
                  <a:pt x="265" y="83"/>
                  <a:pt x="264" y="83"/>
                </a:cubicBezTo>
                <a:close/>
                <a:moveTo>
                  <a:pt x="210" y="191"/>
                </a:moveTo>
                <a:cubicBezTo>
                  <a:pt x="210" y="192"/>
                  <a:pt x="209" y="190"/>
                  <a:pt x="210" y="191"/>
                </a:cubicBezTo>
                <a:close/>
                <a:moveTo>
                  <a:pt x="198" y="197"/>
                </a:moveTo>
                <a:cubicBezTo>
                  <a:pt x="199" y="196"/>
                  <a:pt x="200" y="196"/>
                  <a:pt x="201" y="196"/>
                </a:cubicBezTo>
                <a:cubicBezTo>
                  <a:pt x="201" y="197"/>
                  <a:pt x="198" y="197"/>
                  <a:pt x="198" y="197"/>
                </a:cubicBezTo>
                <a:close/>
                <a:moveTo>
                  <a:pt x="200" y="194"/>
                </a:moveTo>
                <a:cubicBezTo>
                  <a:pt x="199" y="195"/>
                  <a:pt x="198" y="195"/>
                  <a:pt x="198" y="195"/>
                </a:cubicBezTo>
                <a:cubicBezTo>
                  <a:pt x="198" y="195"/>
                  <a:pt x="199" y="195"/>
                  <a:pt x="200" y="194"/>
                </a:cubicBezTo>
                <a:close/>
                <a:moveTo>
                  <a:pt x="180" y="203"/>
                </a:moveTo>
                <a:cubicBezTo>
                  <a:pt x="181" y="203"/>
                  <a:pt x="176" y="204"/>
                  <a:pt x="176" y="203"/>
                </a:cubicBezTo>
                <a:cubicBezTo>
                  <a:pt x="178" y="201"/>
                  <a:pt x="180" y="203"/>
                  <a:pt x="180" y="203"/>
                </a:cubicBezTo>
                <a:close/>
                <a:moveTo>
                  <a:pt x="126" y="206"/>
                </a:moveTo>
                <a:cubicBezTo>
                  <a:pt x="126" y="206"/>
                  <a:pt x="117" y="205"/>
                  <a:pt x="117" y="204"/>
                </a:cubicBezTo>
                <a:cubicBezTo>
                  <a:pt x="117" y="203"/>
                  <a:pt x="132" y="206"/>
                  <a:pt x="126" y="206"/>
                </a:cubicBezTo>
                <a:close/>
                <a:moveTo>
                  <a:pt x="104" y="202"/>
                </a:moveTo>
                <a:cubicBezTo>
                  <a:pt x="101" y="202"/>
                  <a:pt x="99" y="201"/>
                  <a:pt x="96" y="200"/>
                </a:cubicBezTo>
                <a:cubicBezTo>
                  <a:pt x="99" y="201"/>
                  <a:pt x="102" y="201"/>
                  <a:pt x="104" y="202"/>
                </a:cubicBezTo>
                <a:close/>
                <a:moveTo>
                  <a:pt x="84" y="195"/>
                </a:moveTo>
                <a:cubicBezTo>
                  <a:pt x="83" y="195"/>
                  <a:pt x="82" y="195"/>
                  <a:pt x="81" y="194"/>
                </a:cubicBezTo>
                <a:cubicBezTo>
                  <a:pt x="82" y="194"/>
                  <a:pt x="83" y="195"/>
                  <a:pt x="84" y="195"/>
                </a:cubicBezTo>
                <a:close/>
                <a:moveTo>
                  <a:pt x="68" y="188"/>
                </a:moveTo>
                <a:cubicBezTo>
                  <a:pt x="69" y="188"/>
                  <a:pt x="70" y="189"/>
                  <a:pt x="71" y="189"/>
                </a:cubicBezTo>
                <a:cubicBezTo>
                  <a:pt x="70" y="191"/>
                  <a:pt x="68" y="188"/>
                  <a:pt x="68" y="188"/>
                </a:cubicBezTo>
                <a:close/>
                <a:moveTo>
                  <a:pt x="61" y="185"/>
                </a:moveTo>
                <a:cubicBezTo>
                  <a:pt x="61" y="185"/>
                  <a:pt x="60" y="184"/>
                  <a:pt x="60" y="184"/>
                </a:cubicBezTo>
                <a:cubicBezTo>
                  <a:pt x="60" y="184"/>
                  <a:pt x="61" y="184"/>
                  <a:pt x="61" y="185"/>
                </a:cubicBezTo>
                <a:close/>
                <a:moveTo>
                  <a:pt x="43" y="172"/>
                </a:moveTo>
                <a:cubicBezTo>
                  <a:pt x="42" y="171"/>
                  <a:pt x="41" y="170"/>
                  <a:pt x="40" y="170"/>
                </a:cubicBezTo>
                <a:cubicBezTo>
                  <a:pt x="41" y="170"/>
                  <a:pt x="42" y="171"/>
                  <a:pt x="43" y="172"/>
                </a:cubicBezTo>
                <a:close/>
                <a:moveTo>
                  <a:pt x="123" y="18"/>
                </a:moveTo>
                <a:cubicBezTo>
                  <a:pt x="123" y="19"/>
                  <a:pt x="117" y="18"/>
                  <a:pt x="117" y="18"/>
                </a:cubicBezTo>
                <a:cubicBezTo>
                  <a:pt x="117" y="16"/>
                  <a:pt x="123" y="18"/>
                  <a:pt x="123" y="18"/>
                </a:cubicBezTo>
                <a:close/>
                <a:moveTo>
                  <a:pt x="97" y="21"/>
                </a:moveTo>
                <a:cubicBezTo>
                  <a:pt x="98" y="20"/>
                  <a:pt x="102" y="21"/>
                  <a:pt x="103" y="20"/>
                </a:cubicBezTo>
                <a:cubicBezTo>
                  <a:pt x="103" y="20"/>
                  <a:pt x="95" y="22"/>
                  <a:pt x="97" y="21"/>
                </a:cubicBezTo>
                <a:close/>
                <a:moveTo>
                  <a:pt x="99" y="7"/>
                </a:moveTo>
                <a:cubicBezTo>
                  <a:pt x="98" y="7"/>
                  <a:pt x="95" y="8"/>
                  <a:pt x="95" y="8"/>
                </a:cubicBezTo>
                <a:cubicBezTo>
                  <a:pt x="96" y="7"/>
                  <a:pt x="98" y="7"/>
                  <a:pt x="99" y="7"/>
                </a:cubicBezTo>
                <a:close/>
                <a:moveTo>
                  <a:pt x="92" y="8"/>
                </a:moveTo>
                <a:cubicBezTo>
                  <a:pt x="92" y="8"/>
                  <a:pt x="87" y="11"/>
                  <a:pt x="87" y="10"/>
                </a:cubicBezTo>
                <a:cubicBezTo>
                  <a:pt x="87" y="10"/>
                  <a:pt x="92" y="8"/>
                  <a:pt x="92" y="8"/>
                </a:cubicBezTo>
                <a:close/>
                <a:moveTo>
                  <a:pt x="75" y="14"/>
                </a:moveTo>
                <a:cubicBezTo>
                  <a:pt x="77" y="13"/>
                  <a:pt x="79" y="12"/>
                  <a:pt x="82" y="11"/>
                </a:cubicBezTo>
                <a:cubicBezTo>
                  <a:pt x="78" y="12"/>
                  <a:pt x="73" y="15"/>
                  <a:pt x="70" y="16"/>
                </a:cubicBezTo>
                <a:cubicBezTo>
                  <a:pt x="71" y="16"/>
                  <a:pt x="75" y="14"/>
                  <a:pt x="75" y="14"/>
                </a:cubicBezTo>
                <a:close/>
                <a:moveTo>
                  <a:pt x="60" y="23"/>
                </a:moveTo>
                <a:cubicBezTo>
                  <a:pt x="59" y="24"/>
                  <a:pt x="58" y="24"/>
                  <a:pt x="58" y="24"/>
                </a:cubicBezTo>
                <a:cubicBezTo>
                  <a:pt x="58" y="24"/>
                  <a:pt x="59" y="24"/>
                  <a:pt x="60" y="23"/>
                </a:cubicBezTo>
                <a:close/>
                <a:moveTo>
                  <a:pt x="29" y="46"/>
                </a:moveTo>
                <a:cubicBezTo>
                  <a:pt x="30" y="45"/>
                  <a:pt x="31" y="44"/>
                  <a:pt x="32" y="43"/>
                </a:cubicBezTo>
                <a:cubicBezTo>
                  <a:pt x="33" y="43"/>
                  <a:pt x="28" y="47"/>
                  <a:pt x="29" y="46"/>
                </a:cubicBezTo>
                <a:close/>
                <a:moveTo>
                  <a:pt x="22" y="54"/>
                </a:moveTo>
                <a:cubicBezTo>
                  <a:pt x="21" y="57"/>
                  <a:pt x="14" y="65"/>
                  <a:pt x="15" y="65"/>
                </a:cubicBezTo>
                <a:cubicBezTo>
                  <a:pt x="16" y="61"/>
                  <a:pt x="20" y="58"/>
                  <a:pt x="22" y="54"/>
                </a:cubicBezTo>
                <a:close/>
                <a:moveTo>
                  <a:pt x="10" y="70"/>
                </a:moveTo>
                <a:cubicBezTo>
                  <a:pt x="11" y="68"/>
                  <a:pt x="12" y="66"/>
                  <a:pt x="13" y="65"/>
                </a:cubicBezTo>
                <a:cubicBezTo>
                  <a:pt x="13" y="66"/>
                  <a:pt x="10" y="72"/>
                  <a:pt x="10" y="70"/>
                </a:cubicBezTo>
                <a:close/>
                <a:moveTo>
                  <a:pt x="14" y="157"/>
                </a:moveTo>
                <a:cubicBezTo>
                  <a:pt x="14" y="157"/>
                  <a:pt x="12" y="153"/>
                  <a:pt x="12" y="152"/>
                </a:cubicBezTo>
                <a:cubicBezTo>
                  <a:pt x="12" y="152"/>
                  <a:pt x="15" y="156"/>
                  <a:pt x="14" y="157"/>
                </a:cubicBezTo>
                <a:close/>
                <a:moveTo>
                  <a:pt x="18" y="164"/>
                </a:moveTo>
                <a:cubicBezTo>
                  <a:pt x="17" y="164"/>
                  <a:pt x="17" y="163"/>
                  <a:pt x="16" y="161"/>
                </a:cubicBezTo>
                <a:cubicBezTo>
                  <a:pt x="16" y="160"/>
                  <a:pt x="21" y="165"/>
                  <a:pt x="18" y="164"/>
                </a:cubicBezTo>
                <a:close/>
                <a:moveTo>
                  <a:pt x="23" y="167"/>
                </a:moveTo>
                <a:cubicBezTo>
                  <a:pt x="24" y="168"/>
                  <a:pt x="24" y="169"/>
                  <a:pt x="25" y="170"/>
                </a:cubicBezTo>
                <a:cubicBezTo>
                  <a:pt x="24" y="171"/>
                  <a:pt x="23" y="168"/>
                  <a:pt x="23" y="167"/>
                </a:cubicBezTo>
                <a:close/>
                <a:moveTo>
                  <a:pt x="29" y="175"/>
                </a:moveTo>
                <a:cubicBezTo>
                  <a:pt x="28" y="175"/>
                  <a:pt x="30" y="174"/>
                  <a:pt x="29" y="175"/>
                </a:cubicBezTo>
                <a:close/>
                <a:moveTo>
                  <a:pt x="41" y="186"/>
                </a:moveTo>
                <a:cubicBezTo>
                  <a:pt x="43" y="186"/>
                  <a:pt x="44" y="187"/>
                  <a:pt x="45" y="188"/>
                </a:cubicBezTo>
                <a:cubicBezTo>
                  <a:pt x="44" y="189"/>
                  <a:pt x="42" y="186"/>
                  <a:pt x="41" y="186"/>
                </a:cubicBezTo>
                <a:close/>
                <a:moveTo>
                  <a:pt x="193" y="213"/>
                </a:moveTo>
                <a:cubicBezTo>
                  <a:pt x="192" y="213"/>
                  <a:pt x="191" y="213"/>
                  <a:pt x="193" y="213"/>
                </a:cubicBezTo>
                <a:close/>
                <a:moveTo>
                  <a:pt x="189" y="214"/>
                </a:moveTo>
                <a:cubicBezTo>
                  <a:pt x="189" y="214"/>
                  <a:pt x="188" y="215"/>
                  <a:pt x="188" y="214"/>
                </a:cubicBezTo>
                <a:cubicBezTo>
                  <a:pt x="188" y="214"/>
                  <a:pt x="189" y="214"/>
                  <a:pt x="189" y="214"/>
                </a:cubicBezTo>
                <a:close/>
                <a:moveTo>
                  <a:pt x="184" y="215"/>
                </a:moveTo>
                <a:cubicBezTo>
                  <a:pt x="187" y="215"/>
                  <a:pt x="181" y="216"/>
                  <a:pt x="181" y="216"/>
                </a:cubicBezTo>
                <a:cubicBezTo>
                  <a:pt x="182" y="215"/>
                  <a:pt x="183" y="215"/>
                  <a:pt x="184" y="215"/>
                </a:cubicBezTo>
                <a:close/>
                <a:moveTo>
                  <a:pt x="156" y="220"/>
                </a:moveTo>
                <a:cubicBezTo>
                  <a:pt x="155" y="220"/>
                  <a:pt x="154" y="221"/>
                  <a:pt x="153" y="220"/>
                </a:cubicBezTo>
                <a:cubicBezTo>
                  <a:pt x="154" y="220"/>
                  <a:pt x="155" y="219"/>
                  <a:pt x="156" y="220"/>
                </a:cubicBezTo>
                <a:close/>
                <a:moveTo>
                  <a:pt x="127" y="218"/>
                </a:moveTo>
                <a:cubicBezTo>
                  <a:pt x="125" y="218"/>
                  <a:pt x="122" y="217"/>
                  <a:pt x="119" y="217"/>
                </a:cubicBezTo>
                <a:cubicBezTo>
                  <a:pt x="121" y="216"/>
                  <a:pt x="124" y="217"/>
                  <a:pt x="127" y="218"/>
                </a:cubicBezTo>
                <a:close/>
                <a:moveTo>
                  <a:pt x="113" y="216"/>
                </a:moveTo>
                <a:cubicBezTo>
                  <a:pt x="111" y="216"/>
                  <a:pt x="108" y="216"/>
                  <a:pt x="106" y="215"/>
                </a:cubicBezTo>
                <a:cubicBezTo>
                  <a:pt x="106" y="215"/>
                  <a:pt x="116" y="216"/>
                  <a:pt x="113" y="216"/>
                </a:cubicBezTo>
                <a:close/>
                <a:moveTo>
                  <a:pt x="263" y="139"/>
                </a:moveTo>
                <a:cubicBezTo>
                  <a:pt x="264" y="141"/>
                  <a:pt x="262" y="142"/>
                  <a:pt x="261" y="143"/>
                </a:cubicBezTo>
                <a:cubicBezTo>
                  <a:pt x="262" y="142"/>
                  <a:pt x="263" y="139"/>
                  <a:pt x="263" y="139"/>
                </a:cubicBezTo>
                <a:close/>
                <a:moveTo>
                  <a:pt x="246" y="175"/>
                </a:moveTo>
                <a:cubicBezTo>
                  <a:pt x="245" y="175"/>
                  <a:pt x="245" y="176"/>
                  <a:pt x="244" y="176"/>
                </a:cubicBezTo>
                <a:cubicBezTo>
                  <a:pt x="244" y="176"/>
                  <a:pt x="247" y="172"/>
                  <a:pt x="246" y="175"/>
                </a:cubicBezTo>
                <a:close/>
                <a:moveTo>
                  <a:pt x="258" y="155"/>
                </a:moveTo>
                <a:cubicBezTo>
                  <a:pt x="258" y="154"/>
                  <a:pt x="259" y="154"/>
                  <a:pt x="259" y="153"/>
                </a:cubicBezTo>
                <a:cubicBezTo>
                  <a:pt x="259" y="154"/>
                  <a:pt x="259" y="155"/>
                  <a:pt x="258" y="155"/>
                </a:cubicBezTo>
                <a:close/>
                <a:moveTo>
                  <a:pt x="261" y="148"/>
                </a:moveTo>
                <a:cubicBezTo>
                  <a:pt x="260" y="149"/>
                  <a:pt x="261" y="146"/>
                  <a:pt x="262" y="146"/>
                </a:cubicBezTo>
                <a:cubicBezTo>
                  <a:pt x="262" y="147"/>
                  <a:pt x="262" y="148"/>
                  <a:pt x="261" y="148"/>
                </a:cubicBezTo>
                <a:close/>
                <a:moveTo>
                  <a:pt x="262" y="152"/>
                </a:moveTo>
                <a:cubicBezTo>
                  <a:pt x="262" y="151"/>
                  <a:pt x="262" y="150"/>
                  <a:pt x="263" y="150"/>
                </a:cubicBezTo>
                <a:cubicBezTo>
                  <a:pt x="263" y="151"/>
                  <a:pt x="262" y="151"/>
                  <a:pt x="262" y="152"/>
                </a:cubicBezTo>
                <a:close/>
                <a:moveTo>
                  <a:pt x="264" y="142"/>
                </a:moveTo>
                <a:cubicBezTo>
                  <a:pt x="264" y="142"/>
                  <a:pt x="263" y="142"/>
                  <a:pt x="264" y="142"/>
                </a:cubicBezTo>
                <a:close/>
                <a:moveTo>
                  <a:pt x="264" y="138"/>
                </a:moveTo>
                <a:cubicBezTo>
                  <a:pt x="263" y="138"/>
                  <a:pt x="264" y="134"/>
                  <a:pt x="265" y="135"/>
                </a:cubicBezTo>
                <a:cubicBezTo>
                  <a:pt x="264" y="136"/>
                  <a:pt x="264" y="137"/>
                  <a:pt x="264" y="138"/>
                </a:cubicBezTo>
                <a:close/>
                <a:moveTo>
                  <a:pt x="267" y="100"/>
                </a:moveTo>
                <a:cubicBezTo>
                  <a:pt x="266" y="100"/>
                  <a:pt x="266" y="99"/>
                  <a:pt x="266" y="98"/>
                </a:cubicBezTo>
                <a:cubicBezTo>
                  <a:pt x="266" y="97"/>
                  <a:pt x="266" y="99"/>
                  <a:pt x="267" y="100"/>
                </a:cubicBezTo>
                <a:close/>
                <a:moveTo>
                  <a:pt x="266" y="106"/>
                </a:moveTo>
                <a:cubicBezTo>
                  <a:pt x="268" y="108"/>
                  <a:pt x="267" y="107"/>
                  <a:pt x="266" y="106"/>
                </a:cubicBezTo>
                <a:close/>
                <a:moveTo>
                  <a:pt x="267" y="136"/>
                </a:moveTo>
                <a:cubicBezTo>
                  <a:pt x="266" y="137"/>
                  <a:pt x="266" y="134"/>
                  <a:pt x="267" y="135"/>
                </a:cubicBezTo>
                <a:cubicBezTo>
                  <a:pt x="267" y="135"/>
                  <a:pt x="267" y="136"/>
                  <a:pt x="267" y="136"/>
                </a:cubicBezTo>
                <a:close/>
                <a:moveTo>
                  <a:pt x="268" y="103"/>
                </a:moveTo>
                <a:cubicBezTo>
                  <a:pt x="268" y="104"/>
                  <a:pt x="268" y="105"/>
                  <a:pt x="268" y="106"/>
                </a:cubicBezTo>
                <a:cubicBezTo>
                  <a:pt x="268" y="106"/>
                  <a:pt x="267" y="103"/>
                  <a:pt x="268" y="103"/>
                </a:cubicBezTo>
                <a:close/>
                <a:moveTo>
                  <a:pt x="268" y="137"/>
                </a:moveTo>
                <a:cubicBezTo>
                  <a:pt x="267" y="138"/>
                  <a:pt x="267" y="138"/>
                  <a:pt x="268" y="136"/>
                </a:cubicBezTo>
                <a:cubicBezTo>
                  <a:pt x="269" y="135"/>
                  <a:pt x="269" y="136"/>
                  <a:pt x="268" y="137"/>
                </a:cubicBezTo>
                <a:close/>
                <a:moveTo>
                  <a:pt x="268" y="124"/>
                </a:moveTo>
                <a:cubicBezTo>
                  <a:pt x="268" y="123"/>
                  <a:pt x="268" y="121"/>
                  <a:pt x="268" y="120"/>
                </a:cubicBezTo>
                <a:cubicBezTo>
                  <a:pt x="269" y="122"/>
                  <a:pt x="269" y="123"/>
                  <a:pt x="268" y="124"/>
                </a:cubicBezTo>
                <a:close/>
                <a:moveTo>
                  <a:pt x="269" y="94"/>
                </a:moveTo>
                <a:cubicBezTo>
                  <a:pt x="268" y="93"/>
                  <a:pt x="268" y="93"/>
                  <a:pt x="268" y="92"/>
                </a:cubicBezTo>
                <a:cubicBezTo>
                  <a:pt x="269" y="92"/>
                  <a:pt x="269" y="93"/>
                  <a:pt x="269" y="94"/>
                </a:cubicBezTo>
                <a:close/>
                <a:moveTo>
                  <a:pt x="257" y="138"/>
                </a:moveTo>
                <a:cubicBezTo>
                  <a:pt x="257" y="139"/>
                  <a:pt x="256" y="142"/>
                  <a:pt x="257" y="140"/>
                </a:cubicBezTo>
                <a:cubicBezTo>
                  <a:pt x="257" y="140"/>
                  <a:pt x="258" y="137"/>
                  <a:pt x="257" y="138"/>
                </a:cubicBezTo>
                <a:close/>
                <a:moveTo>
                  <a:pt x="164" y="217"/>
                </a:moveTo>
                <a:cubicBezTo>
                  <a:pt x="164" y="216"/>
                  <a:pt x="163" y="216"/>
                  <a:pt x="162" y="217"/>
                </a:cubicBezTo>
                <a:cubicBezTo>
                  <a:pt x="160" y="218"/>
                  <a:pt x="165" y="217"/>
                  <a:pt x="164" y="217"/>
                </a:cubicBezTo>
                <a:close/>
                <a:moveTo>
                  <a:pt x="140" y="218"/>
                </a:moveTo>
                <a:cubicBezTo>
                  <a:pt x="141" y="218"/>
                  <a:pt x="146" y="219"/>
                  <a:pt x="146" y="218"/>
                </a:cubicBezTo>
                <a:cubicBezTo>
                  <a:pt x="146" y="218"/>
                  <a:pt x="140" y="218"/>
                  <a:pt x="140" y="218"/>
                </a:cubicBezTo>
                <a:close/>
                <a:moveTo>
                  <a:pt x="108" y="46"/>
                </a:moveTo>
                <a:cubicBezTo>
                  <a:pt x="108" y="43"/>
                  <a:pt x="132" y="34"/>
                  <a:pt x="135" y="33"/>
                </a:cubicBezTo>
                <a:cubicBezTo>
                  <a:pt x="145" y="31"/>
                  <a:pt x="154" y="30"/>
                  <a:pt x="163" y="29"/>
                </a:cubicBezTo>
                <a:cubicBezTo>
                  <a:pt x="163" y="29"/>
                  <a:pt x="163" y="29"/>
                  <a:pt x="163" y="28"/>
                </a:cubicBezTo>
                <a:cubicBezTo>
                  <a:pt x="175" y="28"/>
                  <a:pt x="199" y="33"/>
                  <a:pt x="209" y="41"/>
                </a:cubicBezTo>
                <a:cubicBezTo>
                  <a:pt x="209" y="41"/>
                  <a:pt x="208" y="41"/>
                  <a:pt x="208" y="41"/>
                </a:cubicBezTo>
                <a:cubicBezTo>
                  <a:pt x="208" y="41"/>
                  <a:pt x="213" y="43"/>
                  <a:pt x="213" y="43"/>
                </a:cubicBezTo>
                <a:cubicBezTo>
                  <a:pt x="212" y="43"/>
                  <a:pt x="212" y="43"/>
                  <a:pt x="212" y="42"/>
                </a:cubicBezTo>
                <a:cubicBezTo>
                  <a:pt x="212" y="42"/>
                  <a:pt x="216" y="44"/>
                  <a:pt x="217" y="44"/>
                </a:cubicBezTo>
                <a:cubicBezTo>
                  <a:pt x="217" y="44"/>
                  <a:pt x="197" y="34"/>
                  <a:pt x="196" y="34"/>
                </a:cubicBezTo>
                <a:cubicBezTo>
                  <a:pt x="188" y="31"/>
                  <a:pt x="181" y="29"/>
                  <a:pt x="173" y="28"/>
                </a:cubicBezTo>
                <a:cubicBezTo>
                  <a:pt x="159" y="26"/>
                  <a:pt x="146" y="29"/>
                  <a:pt x="132" y="32"/>
                </a:cubicBezTo>
                <a:cubicBezTo>
                  <a:pt x="128" y="33"/>
                  <a:pt x="107" y="41"/>
                  <a:pt x="108" y="46"/>
                </a:cubicBezTo>
                <a:close/>
                <a:moveTo>
                  <a:pt x="112" y="42"/>
                </a:moveTo>
                <a:cubicBezTo>
                  <a:pt x="113" y="41"/>
                  <a:pt x="114" y="41"/>
                  <a:pt x="114" y="41"/>
                </a:cubicBezTo>
                <a:cubicBezTo>
                  <a:pt x="114" y="42"/>
                  <a:pt x="113" y="42"/>
                  <a:pt x="112" y="42"/>
                </a:cubicBezTo>
                <a:close/>
                <a:moveTo>
                  <a:pt x="59" y="197"/>
                </a:moveTo>
                <a:cubicBezTo>
                  <a:pt x="60" y="198"/>
                  <a:pt x="61" y="199"/>
                  <a:pt x="63" y="199"/>
                </a:cubicBezTo>
                <a:cubicBezTo>
                  <a:pt x="62" y="199"/>
                  <a:pt x="60" y="197"/>
                  <a:pt x="59" y="197"/>
                </a:cubicBezTo>
                <a:close/>
                <a:moveTo>
                  <a:pt x="139" y="30"/>
                </a:moveTo>
                <a:cubicBezTo>
                  <a:pt x="139" y="31"/>
                  <a:pt x="140" y="31"/>
                  <a:pt x="141" y="30"/>
                </a:cubicBezTo>
                <a:cubicBezTo>
                  <a:pt x="140" y="30"/>
                  <a:pt x="139" y="30"/>
                  <a:pt x="139" y="30"/>
                </a:cubicBezTo>
                <a:close/>
                <a:moveTo>
                  <a:pt x="263" y="118"/>
                </a:moveTo>
                <a:cubicBezTo>
                  <a:pt x="267" y="105"/>
                  <a:pt x="256" y="86"/>
                  <a:pt x="250" y="76"/>
                </a:cubicBezTo>
                <a:cubicBezTo>
                  <a:pt x="245" y="68"/>
                  <a:pt x="230" y="47"/>
                  <a:pt x="220" y="46"/>
                </a:cubicBezTo>
                <a:cubicBezTo>
                  <a:pt x="222" y="47"/>
                  <a:pt x="231" y="57"/>
                  <a:pt x="233" y="59"/>
                </a:cubicBezTo>
                <a:cubicBezTo>
                  <a:pt x="240" y="65"/>
                  <a:pt x="244" y="74"/>
                  <a:pt x="250" y="79"/>
                </a:cubicBezTo>
                <a:cubicBezTo>
                  <a:pt x="253" y="81"/>
                  <a:pt x="258" y="92"/>
                  <a:pt x="258" y="96"/>
                </a:cubicBezTo>
                <a:cubicBezTo>
                  <a:pt x="258" y="99"/>
                  <a:pt x="263" y="108"/>
                  <a:pt x="261" y="111"/>
                </a:cubicBezTo>
                <a:cubicBezTo>
                  <a:pt x="261" y="112"/>
                  <a:pt x="262" y="120"/>
                  <a:pt x="263" y="118"/>
                </a:cubicBezTo>
                <a:close/>
                <a:moveTo>
                  <a:pt x="241" y="66"/>
                </a:moveTo>
                <a:cubicBezTo>
                  <a:pt x="241" y="66"/>
                  <a:pt x="242" y="67"/>
                  <a:pt x="242" y="67"/>
                </a:cubicBezTo>
                <a:cubicBezTo>
                  <a:pt x="242" y="67"/>
                  <a:pt x="242" y="67"/>
                  <a:pt x="241" y="66"/>
                </a:cubicBezTo>
                <a:close/>
                <a:moveTo>
                  <a:pt x="257" y="145"/>
                </a:moveTo>
                <a:cubicBezTo>
                  <a:pt x="257" y="145"/>
                  <a:pt x="259" y="142"/>
                  <a:pt x="259" y="142"/>
                </a:cubicBezTo>
                <a:cubicBezTo>
                  <a:pt x="258" y="143"/>
                  <a:pt x="257" y="144"/>
                  <a:pt x="257" y="145"/>
                </a:cubicBezTo>
                <a:close/>
                <a:moveTo>
                  <a:pt x="164" y="25"/>
                </a:moveTo>
                <a:cubicBezTo>
                  <a:pt x="164" y="23"/>
                  <a:pt x="153" y="27"/>
                  <a:pt x="152" y="27"/>
                </a:cubicBezTo>
                <a:cubicBezTo>
                  <a:pt x="153" y="27"/>
                  <a:pt x="164" y="26"/>
                  <a:pt x="164" y="25"/>
                </a:cubicBezTo>
                <a:close/>
                <a:moveTo>
                  <a:pt x="189" y="30"/>
                </a:moveTo>
                <a:cubicBezTo>
                  <a:pt x="190" y="29"/>
                  <a:pt x="189" y="31"/>
                  <a:pt x="189" y="30"/>
                </a:cubicBezTo>
                <a:close/>
                <a:moveTo>
                  <a:pt x="150" y="218"/>
                </a:moveTo>
                <a:cubicBezTo>
                  <a:pt x="150" y="218"/>
                  <a:pt x="158" y="218"/>
                  <a:pt x="159" y="217"/>
                </a:cubicBezTo>
                <a:cubicBezTo>
                  <a:pt x="158" y="218"/>
                  <a:pt x="150" y="217"/>
                  <a:pt x="150" y="218"/>
                </a:cubicBezTo>
                <a:close/>
                <a:moveTo>
                  <a:pt x="103" y="31"/>
                </a:moveTo>
                <a:cubicBezTo>
                  <a:pt x="103" y="31"/>
                  <a:pt x="102" y="32"/>
                  <a:pt x="102" y="32"/>
                </a:cubicBezTo>
                <a:cubicBezTo>
                  <a:pt x="104" y="31"/>
                  <a:pt x="106" y="30"/>
                  <a:pt x="108" y="29"/>
                </a:cubicBezTo>
                <a:cubicBezTo>
                  <a:pt x="106" y="30"/>
                  <a:pt x="104" y="31"/>
                  <a:pt x="103" y="31"/>
                </a:cubicBezTo>
                <a:close/>
                <a:moveTo>
                  <a:pt x="149" y="26"/>
                </a:moveTo>
                <a:cubicBezTo>
                  <a:pt x="149" y="25"/>
                  <a:pt x="136" y="28"/>
                  <a:pt x="134" y="29"/>
                </a:cubicBezTo>
                <a:cubicBezTo>
                  <a:pt x="125" y="31"/>
                  <a:pt x="117" y="36"/>
                  <a:pt x="109" y="40"/>
                </a:cubicBezTo>
                <a:cubicBezTo>
                  <a:pt x="108" y="41"/>
                  <a:pt x="107" y="42"/>
                  <a:pt x="106" y="43"/>
                </a:cubicBezTo>
                <a:cubicBezTo>
                  <a:pt x="112" y="39"/>
                  <a:pt x="120" y="36"/>
                  <a:pt x="125" y="33"/>
                </a:cubicBezTo>
                <a:cubicBezTo>
                  <a:pt x="127" y="32"/>
                  <a:pt x="149" y="25"/>
                  <a:pt x="149" y="26"/>
                </a:cubicBezTo>
                <a:close/>
                <a:moveTo>
                  <a:pt x="113" y="38"/>
                </a:moveTo>
                <a:cubicBezTo>
                  <a:pt x="114" y="38"/>
                  <a:pt x="115" y="38"/>
                  <a:pt x="115" y="37"/>
                </a:cubicBezTo>
                <a:cubicBezTo>
                  <a:pt x="116" y="37"/>
                  <a:pt x="113" y="40"/>
                  <a:pt x="113" y="38"/>
                </a:cubicBezTo>
                <a:close/>
                <a:moveTo>
                  <a:pt x="39" y="184"/>
                </a:moveTo>
                <a:cubicBezTo>
                  <a:pt x="38" y="183"/>
                  <a:pt x="38" y="182"/>
                  <a:pt x="37" y="182"/>
                </a:cubicBezTo>
                <a:cubicBezTo>
                  <a:pt x="37" y="183"/>
                  <a:pt x="38" y="183"/>
                  <a:pt x="39" y="184"/>
                </a:cubicBezTo>
                <a:close/>
                <a:moveTo>
                  <a:pt x="106" y="23"/>
                </a:moveTo>
                <a:cubicBezTo>
                  <a:pt x="107" y="23"/>
                  <a:pt x="108" y="23"/>
                  <a:pt x="110" y="22"/>
                </a:cubicBezTo>
                <a:cubicBezTo>
                  <a:pt x="108" y="22"/>
                  <a:pt x="107" y="22"/>
                  <a:pt x="106" y="23"/>
                </a:cubicBezTo>
                <a:close/>
                <a:moveTo>
                  <a:pt x="35" y="180"/>
                </a:moveTo>
                <a:cubicBezTo>
                  <a:pt x="34" y="179"/>
                  <a:pt x="33" y="178"/>
                  <a:pt x="32" y="177"/>
                </a:cubicBezTo>
                <a:cubicBezTo>
                  <a:pt x="32" y="177"/>
                  <a:pt x="32" y="178"/>
                  <a:pt x="32" y="178"/>
                </a:cubicBezTo>
                <a:cubicBezTo>
                  <a:pt x="34" y="179"/>
                  <a:pt x="35" y="180"/>
                  <a:pt x="35" y="180"/>
                </a:cubicBezTo>
                <a:close/>
                <a:moveTo>
                  <a:pt x="120" y="22"/>
                </a:moveTo>
                <a:cubicBezTo>
                  <a:pt x="120" y="22"/>
                  <a:pt x="120" y="22"/>
                  <a:pt x="120" y="22"/>
                </a:cubicBezTo>
                <a:cubicBezTo>
                  <a:pt x="119" y="23"/>
                  <a:pt x="119" y="23"/>
                  <a:pt x="118" y="23"/>
                </a:cubicBezTo>
                <a:cubicBezTo>
                  <a:pt x="115" y="24"/>
                  <a:pt x="112" y="26"/>
                  <a:pt x="108" y="29"/>
                </a:cubicBezTo>
                <a:cubicBezTo>
                  <a:pt x="113" y="26"/>
                  <a:pt x="121" y="22"/>
                  <a:pt x="121" y="22"/>
                </a:cubicBezTo>
                <a:cubicBezTo>
                  <a:pt x="121" y="21"/>
                  <a:pt x="120" y="22"/>
                  <a:pt x="120" y="22"/>
                </a:cubicBezTo>
                <a:close/>
                <a:moveTo>
                  <a:pt x="102" y="23"/>
                </a:moveTo>
                <a:cubicBezTo>
                  <a:pt x="101" y="24"/>
                  <a:pt x="99" y="25"/>
                  <a:pt x="102" y="23"/>
                </a:cubicBezTo>
                <a:close/>
                <a:moveTo>
                  <a:pt x="10" y="148"/>
                </a:moveTo>
                <a:cubicBezTo>
                  <a:pt x="10" y="145"/>
                  <a:pt x="7" y="141"/>
                  <a:pt x="6" y="138"/>
                </a:cubicBezTo>
                <a:cubicBezTo>
                  <a:pt x="6" y="140"/>
                  <a:pt x="8" y="144"/>
                  <a:pt x="10" y="148"/>
                </a:cubicBezTo>
                <a:close/>
                <a:moveTo>
                  <a:pt x="90" y="37"/>
                </a:moveTo>
                <a:cubicBezTo>
                  <a:pt x="89" y="38"/>
                  <a:pt x="84" y="48"/>
                  <a:pt x="84" y="48"/>
                </a:cubicBezTo>
                <a:cubicBezTo>
                  <a:pt x="91" y="45"/>
                  <a:pt x="96" y="37"/>
                  <a:pt x="102" y="32"/>
                </a:cubicBezTo>
                <a:cubicBezTo>
                  <a:pt x="98" y="35"/>
                  <a:pt x="94" y="37"/>
                  <a:pt x="93" y="37"/>
                </a:cubicBezTo>
                <a:cubicBezTo>
                  <a:pt x="93" y="36"/>
                  <a:pt x="93" y="36"/>
                  <a:pt x="94" y="35"/>
                </a:cubicBezTo>
                <a:cubicBezTo>
                  <a:pt x="92" y="36"/>
                  <a:pt x="91" y="36"/>
                  <a:pt x="90" y="37"/>
                </a:cubicBezTo>
                <a:close/>
                <a:moveTo>
                  <a:pt x="118" y="23"/>
                </a:moveTo>
                <a:cubicBezTo>
                  <a:pt x="118" y="23"/>
                  <a:pt x="118" y="23"/>
                  <a:pt x="118" y="23"/>
                </a:cubicBezTo>
                <a:cubicBezTo>
                  <a:pt x="119" y="23"/>
                  <a:pt x="119" y="22"/>
                  <a:pt x="120" y="22"/>
                </a:cubicBezTo>
                <a:cubicBezTo>
                  <a:pt x="119" y="22"/>
                  <a:pt x="118" y="22"/>
                  <a:pt x="118" y="23"/>
                </a:cubicBezTo>
                <a:close/>
                <a:moveTo>
                  <a:pt x="170" y="177"/>
                </a:moveTo>
                <a:cubicBezTo>
                  <a:pt x="170" y="177"/>
                  <a:pt x="170" y="177"/>
                  <a:pt x="170" y="177"/>
                </a:cubicBezTo>
                <a:cubicBezTo>
                  <a:pt x="170" y="177"/>
                  <a:pt x="170" y="177"/>
                  <a:pt x="170" y="177"/>
                </a:cubicBezTo>
                <a:cubicBezTo>
                  <a:pt x="170" y="177"/>
                  <a:pt x="170" y="177"/>
                  <a:pt x="170" y="177"/>
                </a:cubicBezTo>
                <a:close/>
                <a:moveTo>
                  <a:pt x="199" y="166"/>
                </a:moveTo>
                <a:cubicBezTo>
                  <a:pt x="199" y="166"/>
                  <a:pt x="199" y="166"/>
                  <a:pt x="199" y="166"/>
                </a:cubicBezTo>
                <a:cubicBezTo>
                  <a:pt x="199" y="166"/>
                  <a:pt x="199" y="166"/>
                  <a:pt x="199" y="166"/>
                </a:cubicBezTo>
                <a:close/>
                <a:moveTo>
                  <a:pt x="149" y="185"/>
                </a:moveTo>
                <a:cubicBezTo>
                  <a:pt x="148" y="184"/>
                  <a:pt x="149" y="184"/>
                  <a:pt x="149" y="185"/>
                </a:cubicBezTo>
                <a:close/>
                <a:moveTo>
                  <a:pt x="114" y="179"/>
                </a:moveTo>
                <a:cubicBezTo>
                  <a:pt x="114" y="179"/>
                  <a:pt x="114" y="179"/>
                  <a:pt x="114" y="179"/>
                </a:cubicBezTo>
                <a:cubicBezTo>
                  <a:pt x="115" y="178"/>
                  <a:pt x="114" y="179"/>
                  <a:pt x="114" y="179"/>
                </a:cubicBezTo>
                <a:close/>
                <a:moveTo>
                  <a:pt x="127" y="182"/>
                </a:moveTo>
                <a:cubicBezTo>
                  <a:pt x="127" y="182"/>
                  <a:pt x="127" y="182"/>
                  <a:pt x="127" y="182"/>
                </a:cubicBezTo>
                <a:cubicBezTo>
                  <a:pt x="127" y="182"/>
                  <a:pt x="127" y="182"/>
                  <a:pt x="127" y="182"/>
                </a:cubicBezTo>
                <a:cubicBezTo>
                  <a:pt x="127" y="182"/>
                  <a:pt x="127" y="182"/>
                  <a:pt x="127" y="182"/>
                </a:cubicBezTo>
                <a:close/>
                <a:moveTo>
                  <a:pt x="154" y="172"/>
                </a:move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lose/>
                <a:moveTo>
                  <a:pt x="164" y="170"/>
                </a:moveTo>
                <a:cubicBezTo>
                  <a:pt x="164" y="170"/>
                  <a:pt x="164" y="171"/>
                  <a:pt x="163" y="171"/>
                </a:cubicBezTo>
                <a:cubicBezTo>
                  <a:pt x="163" y="171"/>
                  <a:pt x="163" y="171"/>
                  <a:pt x="163" y="171"/>
                </a:cubicBezTo>
                <a:cubicBezTo>
                  <a:pt x="163" y="171"/>
                  <a:pt x="164" y="170"/>
                  <a:pt x="164" y="170"/>
                </a:cubicBezTo>
                <a:close/>
                <a:moveTo>
                  <a:pt x="204" y="143"/>
                </a:moveTo>
                <a:cubicBezTo>
                  <a:pt x="205" y="143"/>
                  <a:pt x="206" y="142"/>
                  <a:pt x="206" y="142"/>
                </a:cubicBezTo>
                <a:cubicBezTo>
                  <a:pt x="206" y="141"/>
                  <a:pt x="205" y="141"/>
                  <a:pt x="205" y="141"/>
                </a:cubicBezTo>
                <a:cubicBezTo>
                  <a:pt x="203" y="140"/>
                  <a:pt x="203" y="142"/>
                  <a:pt x="204" y="143"/>
                </a:cubicBezTo>
                <a:close/>
                <a:moveTo>
                  <a:pt x="154" y="171"/>
                </a:moveTo>
                <a:cubicBezTo>
                  <a:pt x="154" y="171"/>
                  <a:pt x="154" y="171"/>
                  <a:pt x="154" y="171"/>
                </a:cubicBezTo>
                <a:cubicBezTo>
                  <a:pt x="154" y="171"/>
                  <a:pt x="154" y="171"/>
                  <a:pt x="154" y="171"/>
                </a:cubicBezTo>
                <a:cubicBezTo>
                  <a:pt x="154" y="172"/>
                  <a:pt x="154" y="172"/>
                  <a:pt x="154" y="171"/>
                </a:cubicBezTo>
                <a:close/>
                <a:moveTo>
                  <a:pt x="206" y="142"/>
                </a:moveTo>
                <a:cubicBezTo>
                  <a:pt x="206" y="142"/>
                  <a:pt x="206" y="142"/>
                  <a:pt x="206" y="142"/>
                </a:cubicBezTo>
                <a:cubicBezTo>
                  <a:pt x="206" y="142"/>
                  <a:pt x="207" y="142"/>
                  <a:pt x="207" y="142"/>
                </a:cubicBezTo>
                <a:cubicBezTo>
                  <a:pt x="207" y="142"/>
                  <a:pt x="207" y="142"/>
                  <a:pt x="206" y="142"/>
                </a:cubicBezTo>
                <a:close/>
                <a:moveTo>
                  <a:pt x="168" y="167"/>
                </a:moveTo>
                <a:cubicBezTo>
                  <a:pt x="169" y="168"/>
                  <a:pt x="168" y="166"/>
                  <a:pt x="168" y="167"/>
                </a:cubicBezTo>
                <a:close/>
                <a:moveTo>
                  <a:pt x="196" y="157"/>
                </a:moveTo>
                <a:cubicBezTo>
                  <a:pt x="195" y="157"/>
                  <a:pt x="196" y="158"/>
                  <a:pt x="196" y="157"/>
                </a:cubicBezTo>
                <a:close/>
                <a:moveTo>
                  <a:pt x="175" y="168"/>
                </a:moveTo>
                <a:cubicBezTo>
                  <a:pt x="175" y="169"/>
                  <a:pt x="174" y="167"/>
                  <a:pt x="175" y="168"/>
                </a:cubicBezTo>
                <a:close/>
                <a:moveTo>
                  <a:pt x="189" y="160"/>
                </a:moveTo>
                <a:cubicBezTo>
                  <a:pt x="190" y="157"/>
                  <a:pt x="174" y="166"/>
                  <a:pt x="174" y="166"/>
                </a:cubicBezTo>
                <a:cubicBezTo>
                  <a:pt x="175" y="167"/>
                  <a:pt x="189" y="161"/>
                  <a:pt x="189" y="160"/>
                </a:cubicBezTo>
                <a:close/>
                <a:moveTo>
                  <a:pt x="184" y="161"/>
                </a:moveTo>
                <a:cubicBezTo>
                  <a:pt x="185" y="161"/>
                  <a:pt x="184" y="161"/>
                  <a:pt x="184" y="161"/>
                </a:cubicBezTo>
                <a:close/>
                <a:moveTo>
                  <a:pt x="176" y="176"/>
                </a:moveTo>
                <a:cubicBezTo>
                  <a:pt x="176" y="177"/>
                  <a:pt x="176" y="175"/>
                  <a:pt x="176" y="176"/>
                </a:cubicBezTo>
                <a:close/>
                <a:moveTo>
                  <a:pt x="164" y="179"/>
                </a:moveTo>
                <a:cubicBezTo>
                  <a:pt x="164" y="180"/>
                  <a:pt x="164" y="178"/>
                  <a:pt x="164" y="179"/>
                </a:cubicBezTo>
                <a:close/>
                <a:moveTo>
                  <a:pt x="166" y="184"/>
                </a:moveTo>
                <a:cubicBezTo>
                  <a:pt x="167" y="185"/>
                  <a:pt x="166" y="183"/>
                  <a:pt x="166" y="184"/>
                </a:cubicBezTo>
                <a:close/>
                <a:moveTo>
                  <a:pt x="201" y="150"/>
                </a:moveTo>
                <a:cubicBezTo>
                  <a:pt x="201" y="150"/>
                  <a:pt x="201" y="150"/>
                  <a:pt x="201" y="150"/>
                </a:cubicBezTo>
                <a:cubicBezTo>
                  <a:pt x="201" y="150"/>
                  <a:pt x="201" y="150"/>
                  <a:pt x="201" y="150"/>
                </a:cubicBezTo>
                <a:close/>
                <a:moveTo>
                  <a:pt x="201" y="153"/>
                </a:moveTo>
                <a:cubicBezTo>
                  <a:pt x="200" y="152"/>
                  <a:pt x="199" y="154"/>
                  <a:pt x="200" y="155"/>
                </a:cubicBezTo>
                <a:cubicBezTo>
                  <a:pt x="200" y="155"/>
                  <a:pt x="202" y="153"/>
                  <a:pt x="201" y="153"/>
                </a:cubicBezTo>
                <a:close/>
                <a:moveTo>
                  <a:pt x="203" y="145"/>
                </a:moveTo>
                <a:cubicBezTo>
                  <a:pt x="203" y="145"/>
                  <a:pt x="203" y="145"/>
                  <a:pt x="203" y="145"/>
                </a:cubicBezTo>
                <a:cubicBezTo>
                  <a:pt x="203" y="145"/>
                  <a:pt x="204" y="145"/>
                  <a:pt x="203" y="145"/>
                </a:cubicBezTo>
                <a:close/>
                <a:moveTo>
                  <a:pt x="203" y="145"/>
                </a:moveTo>
                <a:cubicBezTo>
                  <a:pt x="203" y="145"/>
                  <a:pt x="203" y="145"/>
                  <a:pt x="203" y="145"/>
                </a:cubicBezTo>
                <a:cubicBezTo>
                  <a:pt x="203" y="145"/>
                  <a:pt x="203" y="144"/>
                  <a:pt x="203" y="144"/>
                </a:cubicBezTo>
                <a:cubicBezTo>
                  <a:pt x="205" y="145"/>
                  <a:pt x="190" y="157"/>
                  <a:pt x="190" y="157"/>
                </a:cubicBezTo>
                <a:cubicBezTo>
                  <a:pt x="190" y="157"/>
                  <a:pt x="190" y="159"/>
                  <a:pt x="190" y="159"/>
                </a:cubicBezTo>
                <a:cubicBezTo>
                  <a:pt x="193" y="158"/>
                  <a:pt x="195" y="156"/>
                  <a:pt x="197" y="154"/>
                </a:cubicBezTo>
                <a:cubicBezTo>
                  <a:pt x="198" y="154"/>
                  <a:pt x="199" y="152"/>
                  <a:pt x="201" y="150"/>
                </a:cubicBezTo>
                <a:cubicBezTo>
                  <a:pt x="201" y="150"/>
                  <a:pt x="200" y="150"/>
                  <a:pt x="201" y="150"/>
                </a:cubicBezTo>
                <a:cubicBezTo>
                  <a:pt x="201" y="150"/>
                  <a:pt x="201" y="150"/>
                  <a:pt x="201" y="150"/>
                </a:cubicBezTo>
                <a:cubicBezTo>
                  <a:pt x="202" y="148"/>
                  <a:pt x="203" y="147"/>
                  <a:pt x="203" y="145"/>
                </a:cubicBezTo>
                <a:cubicBezTo>
                  <a:pt x="203" y="145"/>
                  <a:pt x="203" y="145"/>
                  <a:pt x="203" y="145"/>
                </a:cubicBezTo>
                <a:close/>
                <a:moveTo>
                  <a:pt x="169" y="167"/>
                </a:moveTo>
                <a:cubicBezTo>
                  <a:pt x="168" y="166"/>
                  <a:pt x="170" y="168"/>
                  <a:pt x="169" y="167"/>
                </a:cubicBezTo>
                <a:close/>
                <a:moveTo>
                  <a:pt x="167" y="170"/>
                </a:moveTo>
                <a:cubicBezTo>
                  <a:pt x="166" y="169"/>
                  <a:pt x="167" y="171"/>
                  <a:pt x="167" y="170"/>
                </a:cubicBezTo>
                <a:close/>
                <a:moveTo>
                  <a:pt x="165" y="170"/>
                </a:moveTo>
                <a:cubicBezTo>
                  <a:pt x="165" y="170"/>
                  <a:pt x="166" y="171"/>
                  <a:pt x="165" y="170"/>
                </a:cubicBezTo>
                <a:close/>
                <a:moveTo>
                  <a:pt x="178" y="181"/>
                </a:moveTo>
                <a:cubicBezTo>
                  <a:pt x="178" y="180"/>
                  <a:pt x="178" y="181"/>
                  <a:pt x="178" y="181"/>
                </a:cubicBezTo>
                <a:close/>
                <a:moveTo>
                  <a:pt x="143" y="172"/>
                </a:moveTo>
                <a:cubicBezTo>
                  <a:pt x="143" y="170"/>
                  <a:pt x="143" y="174"/>
                  <a:pt x="143" y="172"/>
                </a:cubicBezTo>
                <a:close/>
                <a:moveTo>
                  <a:pt x="116" y="179"/>
                </a:moveTo>
                <a:cubicBezTo>
                  <a:pt x="115" y="180"/>
                  <a:pt x="116" y="179"/>
                  <a:pt x="116" y="179"/>
                </a:cubicBezTo>
                <a:close/>
                <a:moveTo>
                  <a:pt x="184" y="178"/>
                </a:moveTo>
                <a:cubicBezTo>
                  <a:pt x="184" y="179"/>
                  <a:pt x="183" y="176"/>
                  <a:pt x="184" y="178"/>
                </a:cubicBezTo>
                <a:close/>
                <a:moveTo>
                  <a:pt x="214" y="155"/>
                </a:moveTo>
                <a:cubicBezTo>
                  <a:pt x="213" y="155"/>
                  <a:pt x="215" y="155"/>
                  <a:pt x="214" y="155"/>
                </a:cubicBezTo>
                <a:close/>
                <a:moveTo>
                  <a:pt x="180" y="179"/>
                </a:moveTo>
                <a:cubicBezTo>
                  <a:pt x="181" y="180"/>
                  <a:pt x="180" y="178"/>
                  <a:pt x="180" y="179"/>
                </a:cubicBezTo>
                <a:close/>
                <a:moveTo>
                  <a:pt x="169" y="169"/>
                </a:moveTo>
                <a:cubicBezTo>
                  <a:pt x="169" y="168"/>
                  <a:pt x="169" y="170"/>
                  <a:pt x="169" y="169"/>
                </a:cubicBezTo>
                <a:close/>
                <a:moveTo>
                  <a:pt x="213" y="157"/>
                </a:moveTo>
                <a:cubicBezTo>
                  <a:pt x="211" y="156"/>
                  <a:pt x="214" y="159"/>
                  <a:pt x="213" y="157"/>
                </a:cubicBezTo>
                <a:close/>
                <a:moveTo>
                  <a:pt x="86" y="147"/>
                </a:moveTo>
                <a:cubicBezTo>
                  <a:pt x="85" y="147"/>
                  <a:pt x="87" y="147"/>
                  <a:pt x="86" y="147"/>
                </a:cubicBezTo>
                <a:close/>
                <a:moveTo>
                  <a:pt x="88" y="157"/>
                </a:moveTo>
                <a:cubicBezTo>
                  <a:pt x="86" y="158"/>
                  <a:pt x="72" y="140"/>
                  <a:pt x="68" y="149"/>
                </a:cubicBezTo>
                <a:cubicBezTo>
                  <a:pt x="68" y="150"/>
                  <a:pt x="72" y="157"/>
                  <a:pt x="72" y="157"/>
                </a:cubicBezTo>
                <a:cubicBezTo>
                  <a:pt x="71" y="157"/>
                  <a:pt x="67" y="150"/>
                  <a:pt x="67" y="152"/>
                </a:cubicBezTo>
                <a:cubicBezTo>
                  <a:pt x="66" y="154"/>
                  <a:pt x="75" y="164"/>
                  <a:pt x="77" y="164"/>
                </a:cubicBezTo>
                <a:cubicBezTo>
                  <a:pt x="77" y="163"/>
                  <a:pt x="77" y="163"/>
                  <a:pt x="77" y="163"/>
                </a:cubicBezTo>
                <a:cubicBezTo>
                  <a:pt x="76" y="163"/>
                  <a:pt x="107" y="184"/>
                  <a:pt x="109" y="179"/>
                </a:cubicBezTo>
                <a:cubicBezTo>
                  <a:pt x="108" y="180"/>
                  <a:pt x="130" y="185"/>
                  <a:pt x="131" y="185"/>
                </a:cubicBezTo>
                <a:cubicBezTo>
                  <a:pt x="131" y="186"/>
                  <a:pt x="132" y="185"/>
                  <a:pt x="133" y="184"/>
                </a:cubicBezTo>
                <a:cubicBezTo>
                  <a:pt x="133" y="185"/>
                  <a:pt x="135" y="187"/>
                  <a:pt x="135" y="185"/>
                </a:cubicBezTo>
                <a:cubicBezTo>
                  <a:pt x="135" y="185"/>
                  <a:pt x="135" y="185"/>
                  <a:pt x="135" y="184"/>
                </a:cubicBezTo>
                <a:cubicBezTo>
                  <a:pt x="136" y="185"/>
                  <a:pt x="146" y="187"/>
                  <a:pt x="145" y="186"/>
                </a:cubicBezTo>
                <a:cubicBezTo>
                  <a:pt x="145" y="187"/>
                  <a:pt x="156" y="186"/>
                  <a:pt x="155" y="186"/>
                </a:cubicBezTo>
                <a:cubicBezTo>
                  <a:pt x="155" y="186"/>
                  <a:pt x="157" y="184"/>
                  <a:pt x="157" y="184"/>
                </a:cubicBezTo>
                <a:cubicBezTo>
                  <a:pt x="156" y="184"/>
                  <a:pt x="153" y="185"/>
                  <a:pt x="149" y="185"/>
                </a:cubicBezTo>
                <a:cubicBezTo>
                  <a:pt x="143" y="185"/>
                  <a:pt x="136" y="185"/>
                  <a:pt x="136" y="183"/>
                </a:cubicBezTo>
                <a:cubicBezTo>
                  <a:pt x="135" y="183"/>
                  <a:pt x="139" y="183"/>
                  <a:pt x="139" y="183"/>
                </a:cubicBezTo>
                <a:cubicBezTo>
                  <a:pt x="139" y="183"/>
                  <a:pt x="131" y="181"/>
                  <a:pt x="131" y="182"/>
                </a:cubicBezTo>
                <a:cubicBezTo>
                  <a:pt x="131" y="182"/>
                  <a:pt x="131" y="183"/>
                  <a:pt x="132" y="183"/>
                </a:cubicBezTo>
                <a:cubicBezTo>
                  <a:pt x="132" y="183"/>
                  <a:pt x="127" y="183"/>
                  <a:pt x="127" y="182"/>
                </a:cubicBezTo>
                <a:cubicBezTo>
                  <a:pt x="127" y="182"/>
                  <a:pt x="127" y="182"/>
                  <a:pt x="127" y="182"/>
                </a:cubicBezTo>
                <a:cubicBezTo>
                  <a:pt x="126" y="182"/>
                  <a:pt x="120" y="182"/>
                  <a:pt x="120" y="180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1" y="179"/>
                  <a:pt x="117" y="178"/>
                  <a:pt x="117" y="179"/>
                </a:cubicBezTo>
                <a:cubicBezTo>
                  <a:pt x="117" y="179"/>
                  <a:pt x="117" y="181"/>
                  <a:pt x="116" y="180"/>
                </a:cubicBezTo>
                <a:cubicBezTo>
                  <a:pt x="116" y="180"/>
                  <a:pt x="115" y="180"/>
                  <a:pt x="114" y="179"/>
                </a:cubicBezTo>
                <a:cubicBezTo>
                  <a:pt x="111" y="178"/>
                  <a:pt x="107" y="175"/>
                  <a:pt x="107" y="176"/>
                </a:cubicBezTo>
                <a:cubicBezTo>
                  <a:pt x="108" y="177"/>
                  <a:pt x="108" y="177"/>
                  <a:pt x="109" y="177"/>
                </a:cubicBezTo>
                <a:cubicBezTo>
                  <a:pt x="109" y="177"/>
                  <a:pt x="107" y="178"/>
                  <a:pt x="108" y="179"/>
                </a:cubicBezTo>
                <a:cubicBezTo>
                  <a:pt x="106" y="178"/>
                  <a:pt x="104" y="175"/>
                  <a:pt x="103" y="174"/>
                </a:cubicBezTo>
                <a:cubicBezTo>
                  <a:pt x="102" y="174"/>
                  <a:pt x="102" y="177"/>
                  <a:pt x="101" y="176"/>
                </a:cubicBezTo>
                <a:cubicBezTo>
                  <a:pt x="100" y="174"/>
                  <a:pt x="96" y="169"/>
                  <a:pt x="94" y="170"/>
                </a:cubicBezTo>
                <a:cubicBezTo>
                  <a:pt x="97" y="169"/>
                  <a:pt x="111" y="176"/>
                  <a:pt x="113" y="177"/>
                </a:cubicBezTo>
                <a:cubicBezTo>
                  <a:pt x="117" y="178"/>
                  <a:pt x="123" y="180"/>
                  <a:pt x="129" y="181"/>
                </a:cubicBezTo>
                <a:cubicBezTo>
                  <a:pt x="128" y="181"/>
                  <a:pt x="128" y="182"/>
                  <a:pt x="127" y="182"/>
                </a:cubicBezTo>
                <a:cubicBezTo>
                  <a:pt x="128" y="182"/>
                  <a:pt x="129" y="182"/>
                  <a:pt x="130" y="182"/>
                </a:cubicBezTo>
                <a:cubicBezTo>
                  <a:pt x="130" y="182"/>
                  <a:pt x="130" y="181"/>
                  <a:pt x="130" y="181"/>
                </a:cubicBezTo>
                <a:cubicBezTo>
                  <a:pt x="135" y="183"/>
                  <a:pt x="141" y="183"/>
                  <a:pt x="146" y="182"/>
                </a:cubicBezTo>
                <a:cubicBezTo>
                  <a:pt x="154" y="180"/>
                  <a:pt x="163" y="179"/>
                  <a:pt x="170" y="177"/>
                </a:cubicBezTo>
                <a:cubicBezTo>
                  <a:pt x="170" y="176"/>
                  <a:pt x="170" y="176"/>
                  <a:pt x="170" y="177"/>
                </a:cubicBezTo>
                <a:cubicBezTo>
                  <a:pt x="171" y="176"/>
                  <a:pt x="172" y="176"/>
                  <a:pt x="173" y="17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174" y="175"/>
                  <a:pt x="176" y="175"/>
                  <a:pt x="177" y="174"/>
                </a:cubicBezTo>
                <a:cubicBezTo>
                  <a:pt x="178" y="174"/>
                  <a:pt x="178" y="176"/>
                  <a:pt x="178" y="176"/>
                </a:cubicBezTo>
                <a:cubicBezTo>
                  <a:pt x="182" y="175"/>
                  <a:pt x="191" y="172"/>
                  <a:pt x="193" y="170"/>
                </a:cubicBezTo>
                <a:cubicBezTo>
                  <a:pt x="193" y="169"/>
                  <a:pt x="192" y="169"/>
                  <a:pt x="192" y="170"/>
                </a:cubicBezTo>
                <a:cubicBezTo>
                  <a:pt x="192" y="170"/>
                  <a:pt x="196" y="167"/>
                  <a:pt x="199" y="166"/>
                </a:cubicBezTo>
                <a:cubicBezTo>
                  <a:pt x="198" y="165"/>
                  <a:pt x="198" y="165"/>
                  <a:pt x="199" y="165"/>
                </a:cubicBezTo>
                <a:cubicBezTo>
                  <a:pt x="199" y="165"/>
                  <a:pt x="199" y="165"/>
                  <a:pt x="199" y="166"/>
                </a:cubicBezTo>
                <a:cubicBezTo>
                  <a:pt x="200" y="165"/>
                  <a:pt x="201" y="164"/>
                  <a:pt x="201" y="163"/>
                </a:cubicBezTo>
                <a:cubicBezTo>
                  <a:pt x="201" y="164"/>
                  <a:pt x="201" y="164"/>
                  <a:pt x="201" y="164"/>
                </a:cubicBezTo>
                <a:cubicBezTo>
                  <a:pt x="207" y="164"/>
                  <a:pt x="222" y="142"/>
                  <a:pt x="210" y="142"/>
                </a:cubicBezTo>
                <a:cubicBezTo>
                  <a:pt x="210" y="142"/>
                  <a:pt x="209" y="144"/>
                  <a:pt x="208" y="144"/>
                </a:cubicBezTo>
                <a:cubicBezTo>
                  <a:pt x="208" y="144"/>
                  <a:pt x="208" y="143"/>
                  <a:pt x="207" y="142"/>
                </a:cubicBezTo>
                <a:cubicBezTo>
                  <a:pt x="207" y="145"/>
                  <a:pt x="201" y="152"/>
                  <a:pt x="201" y="153"/>
                </a:cubicBezTo>
                <a:cubicBezTo>
                  <a:pt x="202" y="153"/>
                  <a:pt x="207" y="144"/>
                  <a:pt x="208" y="145"/>
                </a:cubicBezTo>
                <a:cubicBezTo>
                  <a:pt x="208" y="144"/>
                  <a:pt x="208" y="148"/>
                  <a:pt x="208" y="147"/>
                </a:cubicBezTo>
                <a:cubicBezTo>
                  <a:pt x="197" y="160"/>
                  <a:pt x="183" y="170"/>
                  <a:pt x="165" y="172"/>
                </a:cubicBezTo>
                <a:cubicBezTo>
                  <a:pt x="152" y="175"/>
                  <a:pt x="137" y="175"/>
                  <a:pt x="124" y="172"/>
                </a:cubicBezTo>
                <a:cubicBezTo>
                  <a:pt x="116" y="170"/>
                  <a:pt x="107" y="168"/>
                  <a:pt x="101" y="164"/>
                </a:cubicBezTo>
                <a:cubicBezTo>
                  <a:pt x="99" y="163"/>
                  <a:pt x="94" y="160"/>
                  <a:pt x="91" y="158"/>
                </a:cubicBezTo>
                <a:cubicBezTo>
                  <a:pt x="99" y="161"/>
                  <a:pt x="107" y="166"/>
                  <a:pt x="115" y="168"/>
                </a:cubicBezTo>
                <a:cubicBezTo>
                  <a:pt x="117" y="169"/>
                  <a:pt x="143" y="174"/>
                  <a:pt x="143" y="172"/>
                </a:cubicBezTo>
                <a:cubicBezTo>
                  <a:pt x="143" y="172"/>
                  <a:pt x="139" y="172"/>
                  <a:pt x="139" y="171"/>
                </a:cubicBezTo>
                <a:cubicBezTo>
                  <a:pt x="140" y="168"/>
                  <a:pt x="146" y="173"/>
                  <a:pt x="145" y="173"/>
                </a:cubicBezTo>
                <a:cubicBezTo>
                  <a:pt x="147" y="173"/>
                  <a:pt x="145" y="172"/>
                  <a:pt x="145" y="172"/>
                </a:cubicBezTo>
                <a:cubicBezTo>
                  <a:pt x="145" y="172"/>
                  <a:pt x="147" y="171"/>
                  <a:pt x="148" y="171"/>
                </a:cubicBezTo>
                <a:cubicBezTo>
                  <a:pt x="147" y="171"/>
                  <a:pt x="147" y="172"/>
                  <a:pt x="147" y="172"/>
                </a:cubicBezTo>
                <a:cubicBezTo>
                  <a:pt x="147" y="173"/>
                  <a:pt x="150" y="173"/>
                  <a:pt x="150" y="173"/>
                </a:cubicBezTo>
                <a:cubicBezTo>
                  <a:pt x="150" y="173"/>
                  <a:pt x="149" y="170"/>
                  <a:pt x="150" y="170"/>
                </a:cubicBezTo>
                <a:cubicBezTo>
                  <a:pt x="151" y="170"/>
                  <a:pt x="151" y="173"/>
                  <a:pt x="151" y="173"/>
                </a:cubicBezTo>
                <a:cubicBezTo>
                  <a:pt x="151" y="172"/>
                  <a:pt x="151" y="172"/>
                  <a:pt x="151" y="171"/>
                </a:cubicBezTo>
                <a:cubicBezTo>
                  <a:pt x="151" y="171"/>
                  <a:pt x="152" y="171"/>
                  <a:pt x="154" y="171"/>
                </a:cubicBezTo>
                <a:cubicBezTo>
                  <a:pt x="154" y="171"/>
                  <a:pt x="154" y="171"/>
                  <a:pt x="154" y="171"/>
                </a:cubicBezTo>
                <a:cubicBezTo>
                  <a:pt x="154" y="171"/>
                  <a:pt x="154" y="171"/>
                  <a:pt x="154" y="172"/>
                </a:cubicBezTo>
                <a:cubicBezTo>
                  <a:pt x="154" y="171"/>
                  <a:pt x="154" y="171"/>
                  <a:pt x="154" y="172"/>
                </a:cubicBezTo>
                <a:cubicBezTo>
                  <a:pt x="155" y="172"/>
                  <a:pt x="156" y="172"/>
                  <a:pt x="156" y="172"/>
                </a:cubicBezTo>
                <a:cubicBezTo>
                  <a:pt x="158" y="172"/>
                  <a:pt x="159" y="172"/>
                  <a:pt x="158" y="172"/>
                </a:cubicBezTo>
                <a:cubicBezTo>
                  <a:pt x="158" y="172"/>
                  <a:pt x="157" y="172"/>
                  <a:pt x="158" y="171"/>
                </a:cubicBezTo>
                <a:cubicBezTo>
                  <a:pt x="157" y="171"/>
                  <a:pt x="159" y="171"/>
                  <a:pt x="161" y="171"/>
                </a:cubicBezTo>
                <a:cubicBezTo>
                  <a:pt x="161" y="171"/>
                  <a:pt x="161" y="172"/>
                  <a:pt x="161" y="171"/>
                </a:cubicBezTo>
                <a:cubicBezTo>
                  <a:pt x="161" y="171"/>
                  <a:pt x="161" y="171"/>
                  <a:pt x="161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2" y="170"/>
                  <a:pt x="168" y="167"/>
                  <a:pt x="167" y="167"/>
                </a:cubicBezTo>
                <a:cubicBezTo>
                  <a:pt x="164" y="166"/>
                  <a:pt x="157" y="170"/>
                  <a:pt x="153" y="170"/>
                </a:cubicBezTo>
                <a:cubicBezTo>
                  <a:pt x="153" y="170"/>
                  <a:pt x="153" y="170"/>
                  <a:pt x="153" y="170"/>
                </a:cubicBezTo>
                <a:cubicBezTo>
                  <a:pt x="154" y="170"/>
                  <a:pt x="153" y="170"/>
                  <a:pt x="153" y="170"/>
                </a:cubicBezTo>
                <a:cubicBezTo>
                  <a:pt x="152" y="170"/>
                  <a:pt x="151" y="170"/>
                  <a:pt x="151" y="169"/>
                </a:cubicBezTo>
                <a:cubicBezTo>
                  <a:pt x="150" y="168"/>
                  <a:pt x="137" y="168"/>
                  <a:pt x="137" y="169"/>
                </a:cubicBezTo>
                <a:cubicBezTo>
                  <a:pt x="136" y="170"/>
                  <a:pt x="121" y="166"/>
                  <a:pt x="119" y="165"/>
                </a:cubicBezTo>
                <a:cubicBezTo>
                  <a:pt x="117" y="164"/>
                  <a:pt x="97" y="156"/>
                  <a:pt x="91" y="152"/>
                </a:cubicBezTo>
                <a:cubicBezTo>
                  <a:pt x="91" y="152"/>
                  <a:pt x="91" y="152"/>
                  <a:pt x="91" y="152"/>
                </a:cubicBezTo>
                <a:cubicBezTo>
                  <a:pt x="92" y="152"/>
                  <a:pt x="91" y="152"/>
                  <a:pt x="91" y="152"/>
                </a:cubicBezTo>
                <a:cubicBezTo>
                  <a:pt x="90" y="151"/>
                  <a:pt x="89" y="150"/>
                  <a:pt x="90" y="150"/>
                </a:cubicBezTo>
                <a:cubicBezTo>
                  <a:pt x="89" y="152"/>
                  <a:pt x="83" y="145"/>
                  <a:pt x="82" y="144"/>
                </a:cubicBezTo>
                <a:cubicBezTo>
                  <a:pt x="77" y="144"/>
                  <a:pt x="86" y="157"/>
                  <a:pt x="88" y="157"/>
                </a:cubicBezTo>
                <a:close/>
                <a:moveTo>
                  <a:pt x="74" y="158"/>
                </a:moveTo>
                <a:cubicBezTo>
                  <a:pt x="72" y="159"/>
                  <a:pt x="75" y="158"/>
                  <a:pt x="74" y="158"/>
                </a:cubicBezTo>
                <a:close/>
                <a:moveTo>
                  <a:pt x="75" y="160"/>
                </a:moveTo>
                <a:cubicBezTo>
                  <a:pt x="74" y="160"/>
                  <a:pt x="76" y="159"/>
                  <a:pt x="75" y="160"/>
                </a:cubicBezTo>
                <a:close/>
                <a:moveTo>
                  <a:pt x="77" y="162"/>
                </a:moveTo>
                <a:cubicBezTo>
                  <a:pt x="76" y="161"/>
                  <a:pt x="76" y="161"/>
                  <a:pt x="76" y="160"/>
                </a:cubicBezTo>
                <a:cubicBezTo>
                  <a:pt x="75" y="159"/>
                  <a:pt x="80" y="165"/>
                  <a:pt x="77" y="162"/>
                </a:cubicBezTo>
                <a:close/>
                <a:moveTo>
                  <a:pt x="87" y="166"/>
                </a:moveTo>
                <a:cubicBezTo>
                  <a:pt x="87" y="166"/>
                  <a:pt x="87" y="165"/>
                  <a:pt x="87" y="166"/>
                </a:cubicBezTo>
                <a:close/>
                <a:moveTo>
                  <a:pt x="135" y="183"/>
                </a:moveTo>
                <a:cubicBezTo>
                  <a:pt x="133" y="184"/>
                  <a:pt x="134" y="184"/>
                  <a:pt x="135" y="183"/>
                </a:cubicBezTo>
                <a:close/>
                <a:moveTo>
                  <a:pt x="127" y="184"/>
                </a:moveTo>
                <a:cubicBezTo>
                  <a:pt x="126" y="185"/>
                  <a:pt x="127" y="182"/>
                  <a:pt x="127" y="184"/>
                </a:cubicBezTo>
                <a:close/>
                <a:moveTo>
                  <a:pt x="124" y="183"/>
                </a:moveTo>
                <a:cubicBezTo>
                  <a:pt x="125" y="183"/>
                  <a:pt x="124" y="182"/>
                  <a:pt x="124" y="183"/>
                </a:cubicBezTo>
                <a:close/>
                <a:moveTo>
                  <a:pt x="120" y="180"/>
                </a:moveTo>
                <a:cubicBezTo>
                  <a:pt x="119" y="181"/>
                  <a:pt x="120" y="179"/>
                  <a:pt x="120" y="180"/>
                </a:cubicBezTo>
                <a:close/>
                <a:moveTo>
                  <a:pt x="118" y="180"/>
                </a:moveTo>
                <a:cubicBezTo>
                  <a:pt x="118" y="181"/>
                  <a:pt x="118" y="179"/>
                  <a:pt x="118" y="180"/>
                </a:cubicBezTo>
                <a:close/>
                <a:moveTo>
                  <a:pt x="111" y="179"/>
                </a:moveTo>
                <a:cubicBezTo>
                  <a:pt x="111" y="178"/>
                  <a:pt x="111" y="177"/>
                  <a:pt x="111" y="179"/>
                </a:cubicBezTo>
                <a:close/>
                <a:moveTo>
                  <a:pt x="211" y="153"/>
                </a:moveTo>
                <a:cubicBezTo>
                  <a:pt x="210" y="154"/>
                  <a:pt x="211" y="153"/>
                  <a:pt x="211" y="153"/>
                </a:cubicBezTo>
                <a:close/>
                <a:moveTo>
                  <a:pt x="211" y="147"/>
                </a:moveTo>
                <a:cubicBezTo>
                  <a:pt x="211" y="147"/>
                  <a:pt x="210" y="148"/>
                  <a:pt x="211" y="147"/>
                </a:cubicBezTo>
                <a:close/>
                <a:moveTo>
                  <a:pt x="205" y="147"/>
                </a:moveTo>
                <a:cubicBezTo>
                  <a:pt x="206" y="148"/>
                  <a:pt x="205" y="146"/>
                  <a:pt x="205" y="147"/>
                </a:cubicBezTo>
                <a:close/>
                <a:moveTo>
                  <a:pt x="206" y="146"/>
                </a:moveTo>
                <a:cubicBezTo>
                  <a:pt x="207" y="146"/>
                  <a:pt x="206" y="145"/>
                  <a:pt x="206" y="146"/>
                </a:cubicBezTo>
                <a:close/>
                <a:moveTo>
                  <a:pt x="208" y="151"/>
                </a:moveTo>
                <a:cubicBezTo>
                  <a:pt x="209" y="152"/>
                  <a:pt x="208" y="151"/>
                  <a:pt x="208" y="151"/>
                </a:cubicBezTo>
                <a:close/>
                <a:moveTo>
                  <a:pt x="207" y="157"/>
                </a:moveTo>
                <a:cubicBezTo>
                  <a:pt x="207" y="157"/>
                  <a:pt x="206" y="156"/>
                  <a:pt x="207" y="157"/>
                </a:cubicBezTo>
                <a:close/>
                <a:moveTo>
                  <a:pt x="206" y="155"/>
                </a:moveTo>
                <a:cubicBezTo>
                  <a:pt x="207" y="156"/>
                  <a:pt x="205" y="155"/>
                  <a:pt x="206" y="155"/>
                </a:cubicBezTo>
                <a:close/>
                <a:moveTo>
                  <a:pt x="206" y="151"/>
                </a:moveTo>
                <a:cubicBezTo>
                  <a:pt x="207" y="152"/>
                  <a:pt x="205" y="151"/>
                  <a:pt x="206" y="151"/>
                </a:cubicBezTo>
                <a:close/>
                <a:moveTo>
                  <a:pt x="204" y="157"/>
                </a:moveTo>
                <a:cubicBezTo>
                  <a:pt x="204" y="159"/>
                  <a:pt x="204" y="156"/>
                  <a:pt x="204" y="157"/>
                </a:cubicBezTo>
                <a:close/>
                <a:moveTo>
                  <a:pt x="202" y="159"/>
                </a:moveTo>
                <a:cubicBezTo>
                  <a:pt x="203" y="160"/>
                  <a:pt x="201" y="158"/>
                  <a:pt x="202" y="159"/>
                </a:cubicBezTo>
                <a:close/>
                <a:moveTo>
                  <a:pt x="201" y="160"/>
                </a:moveTo>
                <a:cubicBezTo>
                  <a:pt x="202" y="161"/>
                  <a:pt x="200" y="158"/>
                  <a:pt x="201" y="160"/>
                </a:cubicBezTo>
                <a:close/>
                <a:moveTo>
                  <a:pt x="200" y="161"/>
                </a:moveTo>
                <a:cubicBezTo>
                  <a:pt x="200" y="161"/>
                  <a:pt x="199" y="162"/>
                  <a:pt x="199" y="162"/>
                </a:cubicBezTo>
                <a:cubicBezTo>
                  <a:pt x="198" y="161"/>
                  <a:pt x="200" y="160"/>
                  <a:pt x="200" y="161"/>
                </a:cubicBezTo>
                <a:close/>
                <a:moveTo>
                  <a:pt x="195" y="163"/>
                </a:moveTo>
                <a:cubicBezTo>
                  <a:pt x="195" y="163"/>
                  <a:pt x="198" y="163"/>
                  <a:pt x="198" y="162"/>
                </a:cubicBezTo>
                <a:cubicBezTo>
                  <a:pt x="198" y="163"/>
                  <a:pt x="193" y="165"/>
                  <a:pt x="194" y="166"/>
                </a:cubicBezTo>
                <a:cubicBezTo>
                  <a:pt x="195" y="167"/>
                  <a:pt x="193" y="166"/>
                  <a:pt x="193" y="166"/>
                </a:cubicBezTo>
                <a:cubicBezTo>
                  <a:pt x="193" y="166"/>
                  <a:pt x="195" y="163"/>
                  <a:pt x="195" y="163"/>
                </a:cubicBezTo>
                <a:close/>
                <a:moveTo>
                  <a:pt x="192" y="163"/>
                </a:moveTo>
                <a:cubicBezTo>
                  <a:pt x="192" y="163"/>
                  <a:pt x="191" y="163"/>
                  <a:pt x="192" y="163"/>
                </a:cubicBezTo>
                <a:close/>
                <a:moveTo>
                  <a:pt x="189" y="166"/>
                </a:moveTo>
                <a:cubicBezTo>
                  <a:pt x="189" y="166"/>
                  <a:pt x="186" y="167"/>
                  <a:pt x="187" y="166"/>
                </a:cubicBezTo>
                <a:cubicBezTo>
                  <a:pt x="187" y="166"/>
                  <a:pt x="188" y="165"/>
                  <a:pt x="189" y="166"/>
                </a:cubicBezTo>
                <a:close/>
                <a:moveTo>
                  <a:pt x="183" y="174"/>
                </a:moveTo>
                <a:cubicBezTo>
                  <a:pt x="183" y="174"/>
                  <a:pt x="182" y="173"/>
                  <a:pt x="183" y="174"/>
                </a:cubicBezTo>
                <a:close/>
                <a:moveTo>
                  <a:pt x="182" y="169"/>
                </a:moveTo>
                <a:cubicBezTo>
                  <a:pt x="182" y="169"/>
                  <a:pt x="182" y="168"/>
                  <a:pt x="182" y="169"/>
                </a:cubicBezTo>
                <a:close/>
                <a:moveTo>
                  <a:pt x="182" y="174"/>
                </a:moveTo>
                <a:cubicBezTo>
                  <a:pt x="182" y="175"/>
                  <a:pt x="181" y="173"/>
                  <a:pt x="182" y="174"/>
                </a:cubicBezTo>
                <a:close/>
                <a:moveTo>
                  <a:pt x="181" y="172"/>
                </a:moveTo>
                <a:cubicBezTo>
                  <a:pt x="181" y="173"/>
                  <a:pt x="181" y="171"/>
                  <a:pt x="181" y="172"/>
                </a:cubicBezTo>
                <a:close/>
                <a:moveTo>
                  <a:pt x="179" y="174"/>
                </a:moveTo>
                <a:cubicBezTo>
                  <a:pt x="179" y="174"/>
                  <a:pt x="178" y="173"/>
                  <a:pt x="179" y="174"/>
                </a:cubicBezTo>
                <a:close/>
                <a:moveTo>
                  <a:pt x="175" y="172"/>
                </a:moveTo>
                <a:cubicBezTo>
                  <a:pt x="175" y="174"/>
                  <a:pt x="175" y="171"/>
                  <a:pt x="175" y="172"/>
                </a:cubicBezTo>
                <a:close/>
                <a:moveTo>
                  <a:pt x="173" y="174"/>
                </a:moveTo>
                <a:cubicBezTo>
                  <a:pt x="173" y="175"/>
                  <a:pt x="172" y="173"/>
                  <a:pt x="173" y="174"/>
                </a:cubicBezTo>
                <a:close/>
                <a:moveTo>
                  <a:pt x="138" y="172"/>
                </a:moveTo>
                <a:cubicBezTo>
                  <a:pt x="138" y="172"/>
                  <a:pt x="137" y="171"/>
                  <a:pt x="137" y="171"/>
                </a:cubicBezTo>
                <a:cubicBezTo>
                  <a:pt x="137" y="170"/>
                  <a:pt x="140" y="171"/>
                  <a:pt x="138" y="172"/>
                </a:cubicBezTo>
                <a:close/>
                <a:moveTo>
                  <a:pt x="134" y="171"/>
                </a:moveTo>
                <a:cubicBezTo>
                  <a:pt x="134" y="171"/>
                  <a:pt x="133" y="171"/>
                  <a:pt x="132" y="171"/>
                </a:cubicBezTo>
                <a:cubicBezTo>
                  <a:pt x="128" y="170"/>
                  <a:pt x="133" y="171"/>
                  <a:pt x="134" y="171"/>
                </a:cubicBezTo>
                <a:close/>
                <a:moveTo>
                  <a:pt x="130" y="170"/>
                </a:moveTo>
                <a:cubicBezTo>
                  <a:pt x="130" y="171"/>
                  <a:pt x="130" y="169"/>
                  <a:pt x="130" y="170"/>
                </a:cubicBezTo>
                <a:close/>
                <a:moveTo>
                  <a:pt x="121" y="168"/>
                </a:moveTo>
                <a:cubicBezTo>
                  <a:pt x="120" y="170"/>
                  <a:pt x="121" y="168"/>
                  <a:pt x="121" y="168"/>
                </a:cubicBezTo>
                <a:close/>
                <a:moveTo>
                  <a:pt x="94" y="171"/>
                </a:moveTo>
                <a:cubicBezTo>
                  <a:pt x="91" y="171"/>
                  <a:pt x="95" y="171"/>
                  <a:pt x="94" y="171"/>
                </a:cubicBezTo>
                <a:close/>
                <a:moveTo>
                  <a:pt x="93" y="170"/>
                </a:moveTo>
                <a:cubicBezTo>
                  <a:pt x="92" y="169"/>
                  <a:pt x="91" y="169"/>
                  <a:pt x="91" y="168"/>
                </a:cubicBezTo>
                <a:cubicBezTo>
                  <a:pt x="91" y="168"/>
                  <a:pt x="95" y="170"/>
                  <a:pt x="93" y="170"/>
                </a:cubicBezTo>
                <a:close/>
                <a:moveTo>
                  <a:pt x="85" y="151"/>
                </a:moveTo>
                <a:cubicBezTo>
                  <a:pt x="82" y="151"/>
                  <a:pt x="86" y="150"/>
                  <a:pt x="85" y="151"/>
                </a:cubicBezTo>
                <a:close/>
                <a:moveTo>
                  <a:pt x="87" y="148"/>
                </a:moveTo>
                <a:cubicBezTo>
                  <a:pt x="87" y="148"/>
                  <a:pt x="87" y="148"/>
                  <a:pt x="87" y="148"/>
                </a:cubicBezTo>
                <a:close/>
                <a:moveTo>
                  <a:pt x="93" y="153"/>
                </a:moveTo>
                <a:cubicBezTo>
                  <a:pt x="93" y="153"/>
                  <a:pt x="94" y="152"/>
                  <a:pt x="93" y="153"/>
                </a:cubicBezTo>
                <a:close/>
                <a:moveTo>
                  <a:pt x="125" y="181"/>
                </a:moveTo>
                <a:cubicBezTo>
                  <a:pt x="126" y="180"/>
                  <a:pt x="125" y="181"/>
                  <a:pt x="125" y="181"/>
                </a:cubicBezTo>
                <a:close/>
                <a:moveTo>
                  <a:pt x="81" y="143"/>
                </a:moveTo>
                <a:cubicBezTo>
                  <a:pt x="81" y="145"/>
                  <a:pt x="83" y="143"/>
                  <a:pt x="83" y="143"/>
                </a:cubicBezTo>
                <a:cubicBezTo>
                  <a:pt x="83" y="142"/>
                  <a:pt x="82" y="142"/>
                  <a:pt x="81" y="143"/>
                </a:cubicBezTo>
                <a:close/>
                <a:moveTo>
                  <a:pt x="216" y="151"/>
                </a:moveTo>
                <a:cubicBezTo>
                  <a:pt x="216" y="152"/>
                  <a:pt x="216" y="153"/>
                  <a:pt x="215" y="154"/>
                </a:cubicBezTo>
                <a:cubicBezTo>
                  <a:pt x="217" y="152"/>
                  <a:pt x="219" y="151"/>
                  <a:pt x="220" y="151"/>
                </a:cubicBezTo>
                <a:cubicBezTo>
                  <a:pt x="223" y="147"/>
                  <a:pt x="211" y="146"/>
                  <a:pt x="216" y="151"/>
                </a:cubicBezTo>
                <a:close/>
                <a:moveTo>
                  <a:pt x="122" y="180"/>
                </a:moveTo>
                <a:cubicBezTo>
                  <a:pt x="121" y="181"/>
                  <a:pt x="123" y="180"/>
                  <a:pt x="122" y="180"/>
                </a:cubicBezTo>
                <a:close/>
                <a:moveTo>
                  <a:pt x="123" y="181"/>
                </a:moveTo>
                <a:cubicBezTo>
                  <a:pt x="123" y="182"/>
                  <a:pt x="123" y="181"/>
                  <a:pt x="123" y="181"/>
                </a:cubicBezTo>
                <a:close/>
                <a:moveTo>
                  <a:pt x="117" y="182"/>
                </a:moveTo>
                <a:cubicBezTo>
                  <a:pt x="116" y="183"/>
                  <a:pt x="117" y="182"/>
                  <a:pt x="117" y="182"/>
                </a:cubicBezTo>
                <a:close/>
                <a:moveTo>
                  <a:pt x="214" y="155"/>
                </a:moveTo>
                <a:cubicBezTo>
                  <a:pt x="214" y="155"/>
                  <a:pt x="214" y="154"/>
                  <a:pt x="215" y="154"/>
                </a:cubicBezTo>
                <a:cubicBezTo>
                  <a:pt x="214" y="154"/>
                  <a:pt x="214" y="155"/>
                  <a:pt x="214" y="155"/>
                </a:cubicBezTo>
                <a:close/>
                <a:moveTo>
                  <a:pt x="160" y="185"/>
                </a:moveTo>
                <a:cubicBezTo>
                  <a:pt x="160" y="186"/>
                  <a:pt x="159" y="184"/>
                  <a:pt x="160" y="185"/>
                </a:cubicBezTo>
                <a:close/>
                <a:moveTo>
                  <a:pt x="159" y="185"/>
                </a:moveTo>
                <a:cubicBezTo>
                  <a:pt x="160" y="186"/>
                  <a:pt x="158" y="185"/>
                  <a:pt x="159" y="185"/>
                </a:cubicBezTo>
                <a:close/>
                <a:moveTo>
                  <a:pt x="158" y="184"/>
                </a:moveTo>
                <a:cubicBezTo>
                  <a:pt x="158" y="185"/>
                  <a:pt x="161" y="184"/>
                  <a:pt x="161" y="184"/>
                </a:cubicBezTo>
                <a:cubicBezTo>
                  <a:pt x="161" y="184"/>
                  <a:pt x="157" y="183"/>
                  <a:pt x="158" y="184"/>
                </a:cubicBezTo>
                <a:close/>
                <a:moveTo>
                  <a:pt x="163" y="184"/>
                </a:moveTo>
                <a:cubicBezTo>
                  <a:pt x="163" y="185"/>
                  <a:pt x="163" y="184"/>
                  <a:pt x="163" y="184"/>
                </a:cubicBezTo>
                <a:close/>
                <a:moveTo>
                  <a:pt x="140" y="183"/>
                </a:moveTo>
                <a:cubicBezTo>
                  <a:pt x="141" y="184"/>
                  <a:pt x="140" y="182"/>
                  <a:pt x="140" y="183"/>
                </a:cubicBezTo>
                <a:close/>
                <a:moveTo>
                  <a:pt x="144" y="183"/>
                </a:moveTo>
                <a:cubicBezTo>
                  <a:pt x="144" y="183"/>
                  <a:pt x="143" y="182"/>
                  <a:pt x="142" y="183"/>
                </a:cubicBezTo>
                <a:cubicBezTo>
                  <a:pt x="143" y="183"/>
                  <a:pt x="143" y="183"/>
                  <a:pt x="144" y="183"/>
                </a:cubicBezTo>
                <a:close/>
                <a:moveTo>
                  <a:pt x="145" y="183"/>
                </a:moveTo>
                <a:cubicBezTo>
                  <a:pt x="145" y="182"/>
                  <a:pt x="144" y="183"/>
                  <a:pt x="145" y="183"/>
                </a:cubicBezTo>
                <a:close/>
                <a:moveTo>
                  <a:pt x="157" y="186"/>
                </a:moveTo>
                <a:cubicBezTo>
                  <a:pt x="154" y="186"/>
                  <a:pt x="161" y="186"/>
                  <a:pt x="157" y="186"/>
                </a:cubicBezTo>
                <a:close/>
                <a:moveTo>
                  <a:pt x="109" y="101"/>
                </a:moveTo>
                <a:cubicBezTo>
                  <a:pt x="109" y="102"/>
                  <a:pt x="108" y="99"/>
                  <a:pt x="109" y="101"/>
                </a:cubicBezTo>
                <a:close/>
                <a:moveTo>
                  <a:pt x="110" y="101"/>
                </a:moveTo>
                <a:cubicBezTo>
                  <a:pt x="111" y="101"/>
                  <a:pt x="110" y="100"/>
                  <a:pt x="110" y="101"/>
                </a:cubicBezTo>
                <a:close/>
                <a:moveTo>
                  <a:pt x="123" y="103"/>
                </a:moveTo>
                <a:cubicBezTo>
                  <a:pt x="123" y="103"/>
                  <a:pt x="123" y="103"/>
                  <a:pt x="123" y="103"/>
                </a:cubicBezTo>
                <a:close/>
                <a:moveTo>
                  <a:pt x="113" y="96"/>
                </a:moveTo>
                <a:cubicBezTo>
                  <a:pt x="113" y="96"/>
                  <a:pt x="112" y="94"/>
                  <a:pt x="113" y="96"/>
                </a:cubicBezTo>
                <a:close/>
                <a:moveTo>
                  <a:pt x="123" y="108"/>
                </a:moveTo>
                <a:cubicBezTo>
                  <a:pt x="123" y="109"/>
                  <a:pt x="123" y="105"/>
                  <a:pt x="123" y="108"/>
                </a:cubicBezTo>
                <a:close/>
                <a:moveTo>
                  <a:pt x="119" y="109"/>
                </a:moveTo>
                <a:cubicBezTo>
                  <a:pt x="119" y="109"/>
                  <a:pt x="119" y="107"/>
                  <a:pt x="119" y="109"/>
                </a:cubicBezTo>
                <a:close/>
                <a:moveTo>
                  <a:pt x="124" y="106"/>
                </a:moveTo>
                <a:cubicBezTo>
                  <a:pt x="124" y="106"/>
                  <a:pt x="123" y="107"/>
                  <a:pt x="124" y="107"/>
                </a:cubicBezTo>
                <a:cubicBezTo>
                  <a:pt x="124" y="107"/>
                  <a:pt x="123" y="107"/>
                  <a:pt x="123" y="107"/>
                </a:cubicBezTo>
                <a:cubicBezTo>
                  <a:pt x="123" y="107"/>
                  <a:pt x="124" y="109"/>
                  <a:pt x="124" y="109"/>
                </a:cubicBezTo>
                <a:cubicBezTo>
                  <a:pt x="124" y="109"/>
                  <a:pt x="124" y="105"/>
                  <a:pt x="124" y="106"/>
                </a:cubicBezTo>
                <a:close/>
                <a:moveTo>
                  <a:pt x="118" y="94"/>
                </a:moveTo>
                <a:cubicBezTo>
                  <a:pt x="118" y="91"/>
                  <a:pt x="113" y="94"/>
                  <a:pt x="114" y="96"/>
                </a:cubicBezTo>
                <a:cubicBezTo>
                  <a:pt x="113" y="95"/>
                  <a:pt x="118" y="94"/>
                  <a:pt x="118" y="94"/>
                </a:cubicBezTo>
                <a:close/>
                <a:moveTo>
                  <a:pt x="116" y="94"/>
                </a:moveTo>
                <a:cubicBezTo>
                  <a:pt x="116" y="94"/>
                  <a:pt x="115" y="93"/>
                  <a:pt x="116" y="94"/>
                </a:cubicBezTo>
                <a:close/>
                <a:moveTo>
                  <a:pt x="116" y="94"/>
                </a:moveTo>
                <a:cubicBezTo>
                  <a:pt x="116" y="94"/>
                  <a:pt x="116" y="93"/>
                  <a:pt x="116" y="94"/>
                </a:cubicBezTo>
                <a:close/>
                <a:moveTo>
                  <a:pt x="119" y="95"/>
                </a:moveTo>
                <a:cubicBezTo>
                  <a:pt x="120" y="96"/>
                  <a:pt x="119" y="95"/>
                  <a:pt x="119" y="95"/>
                </a:cubicBezTo>
                <a:close/>
                <a:moveTo>
                  <a:pt x="114" y="97"/>
                </a:moveTo>
                <a:cubicBezTo>
                  <a:pt x="115" y="98"/>
                  <a:pt x="114" y="96"/>
                  <a:pt x="114" y="97"/>
                </a:cubicBezTo>
                <a:close/>
                <a:moveTo>
                  <a:pt x="112" y="95"/>
                </a:moveTo>
                <a:cubicBezTo>
                  <a:pt x="113" y="96"/>
                  <a:pt x="112" y="94"/>
                  <a:pt x="112" y="95"/>
                </a:cubicBezTo>
                <a:close/>
                <a:moveTo>
                  <a:pt x="112" y="98"/>
                </a:moveTo>
                <a:cubicBezTo>
                  <a:pt x="112" y="97"/>
                  <a:pt x="113" y="98"/>
                  <a:pt x="112" y="98"/>
                </a:cubicBezTo>
                <a:close/>
                <a:moveTo>
                  <a:pt x="113" y="98"/>
                </a:moveTo>
                <a:cubicBezTo>
                  <a:pt x="113" y="98"/>
                  <a:pt x="113" y="97"/>
                  <a:pt x="113" y="98"/>
                </a:cubicBezTo>
                <a:close/>
                <a:moveTo>
                  <a:pt x="113" y="98"/>
                </a:moveTo>
                <a:cubicBezTo>
                  <a:pt x="113" y="99"/>
                  <a:pt x="112" y="97"/>
                  <a:pt x="113" y="98"/>
                </a:cubicBezTo>
                <a:close/>
                <a:moveTo>
                  <a:pt x="115" y="110"/>
                </a:moveTo>
                <a:cubicBezTo>
                  <a:pt x="115" y="110"/>
                  <a:pt x="115" y="110"/>
                  <a:pt x="115" y="110"/>
                </a:cubicBezTo>
                <a:close/>
                <a:moveTo>
                  <a:pt x="113" y="112"/>
                </a:moveTo>
                <a:cubicBezTo>
                  <a:pt x="113" y="112"/>
                  <a:pt x="113" y="112"/>
                  <a:pt x="113" y="112"/>
                </a:cubicBezTo>
                <a:close/>
                <a:moveTo>
                  <a:pt x="113" y="112"/>
                </a:moveTo>
                <a:cubicBezTo>
                  <a:pt x="114" y="113"/>
                  <a:pt x="113" y="111"/>
                  <a:pt x="113" y="112"/>
                </a:cubicBezTo>
                <a:close/>
                <a:moveTo>
                  <a:pt x="113" y="112"/>
                </a:moveTo>
                <a:cubicBezTo>
                  <a:pt x="114" y="113"/>
                  <a:pt x="113" y="112"/>
                  <a:pt x="113" y="112"/>
                </a:cubicBezTo>
                <a:close/>
                <a:moveTo>
                  <a:pt x="114" y="111"/>
                </a:moveTo>
                <a:cubicBezTo>
                  <a:pt x="115" y="111"/>
                  <a:pt x="114" y="110"/>
                  <a:pt x="114" y="111"/>
                </a:cubicBezTo>
                <a:close/>
                <a:moveTo>
                  <a:pt x="121" y="96"/>
                </a:moveTo>
                <a:cubicBezTo>
                  <a:pt x="121" y="96"/>
                  <a:pt x="120" y="94"/>
                  <a:pt x="121" y="96"/>
                </a:cubicBezTo>
                <a:close/>
                <a:moveTo>
                  <a:pt x="101" y="113"/>
                </a:moveTo>
                <a:cubicBezTo>
                  <a:pt x="101" y="113"/>
                  <a:pt x="98" y="112"/>
                  <a:pt x="101" y="113"/>
                </a:cubicBezTo>
                <a:close/>
                <a:moveTo>
                  <a:pt x="115" y="115"/>
                </a:moveTo>
                <a:cubicBezTo>
                  <a:pt x="114" y="114"/>
                  <a:pt x="115" y="116"/>
                  <a:pt x="115" y="115"/>
                </a:cubicBezTo>
                <a:close/>
                <a:moveTo>
                  <a:pt x="117" y="111"/>
                </a:moveTo>
                <a:cubicBezTo>
                  <a:pt x="118" y="112"/>
                  <a:pt x="116" y="109"/>
                  <a:pt x="117" y="111"/>
                </a:cubicBezTo>
                <a:close/>
                <a:moveTo>
                  <a:pt x="119" y="109"/>
                </a:moveTo>
                <a:cubicBezTo>
                  <a:pt x="119" y="110"/>
                  <a:pt x="119" y="109"/>
                  <a:pt x="119" y="109"/>
                </a:cubicBezTo>
                <a:close/>
                <a:moveTo>
                  <a:pt x="118" y="110"/>
                </a:moveTo>
                <a:cubicBezTo>
                  <a:pt x="118" y="111"/>
                  <a:pt x="117" y="109"/>
                  <a:pt x="118" y="110"/>
                </a:cubicBezTo>
                <a:close/>
                <a:moveTo>
                  <a:pt x="119" y="108"/>
                </a:moveTo>
                <a:cubicBezTo>
                  <a:pt x="118" y="108"/>
                  <a:pt x="119" y="109"/>
                  <a:pt x="119" y="108"/>
                </a:cubicBezTo>
                <a:close/>
                <a:moveTo>
                  <a:pt x="117" y="110"/>
                </a:moveTo>
                <a:cubicBezTo>
                  <a:pt x="116" y="109"/>
                  <a:pt x="117" y="111"/>
                  <a:pt x="117" y="110"/>
                </a:cubicBezTo>
                <a:close/>
                <a:moveTo>
                  <a:pt x="115" y="110"/>
                </a:moveTo>
                <a:cubicBezTo>
                  <a:pt x="115" y="110"/>
                  <a:pt x="114" y="110"/>
                  <a:pt x="115" y="110"/>
                </a:cubicBezTo>
                <a:close/>
                <a:moveTo>
                  <a:pt x="117" y="111"/>
                </a:moveTo>
                <a:cubicBezTo>
                  <a:pt x="118" y="111"/>
                  <a:pt x="117" y="110"/>
                  <a:pt x="117" y="111"/>
                </a:cubicBezTo>
                <a:close/>
                <a:moveTo>
                  <a:pt x="117" y="111"/>
                </a:moveTo>
                <a:cubicBezTo>
                  <a:pt x="117" y="110"/>
                  <a:pt x="118" y="112"/>
                  <a:pt x="117" y="111"/>
                </a:cubicBezTo>
                <a:close/>
                <a:moveTo>
                  <a:pt x="123" y="107"/>
                </a:moveTo>
                <a:cubicBezTo>
                  <a:pt x="123" y="108"/>
                  <a:pt x="123" y="107"/>
                  <a:pt x="123" y="107"/>
                </a:cubicBezTo>
                <a:close/>
                <a:moveTo>
                  <a:pt x="123" y="92"/>
                </a:moveTo>
                <a:cubicBezTo>
                  <a:pt x="123" y="92"/>
                  <a:pt x="117" y="92"/>
                  <a:pt x="118" y="92"/>
                </a:cubicBezTo>
                <a:cubicBezTo>
                  <a:pt x="116" y="93"/>
                  <a:pt x="120" y="94"/>
                  <a:pt x="120" y="94"/>
                </a:cubicBezTo>
                <a:cubicBezTo>
                  <a:pt x="120" y="94"/>
                  <a:pt x="121" y="94"/>
                  <a:pt x="121" y="94"/>
                </a:cubicBezTo>
                <a:cubicBezTo>
                  <a:pt x="122" y="94"/>
                  <a:pt x="122" y="94"/>
                  <a:pt x="121" y="94"/>
                </a:cubicBezTo>
                <a:cubicBezTo>
                  <a:pt x="122" y="94"/>
                  <a:pt x="123" y="93"/>
                  <a:pt x="123" y="93"/>
                </a:cubicBezTo>
                <a:cubicBezTo>
                  <a:pt x="123" y="93"/>
                  <a:pt x="123" y="92"/>
                  <a:pt x="123" y="92"/>
                </a:cubicBezTo>
                <a:close/>
                <a:moveTo>
                  <a:pt x="117" y="112"/>
                </a:move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lose/>
                <a:moveTo>
                  <a:pt x="113" y="113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13" y="113"/>
                  <a:pt x="113" y="113"/>
                  <a:pt x="113" y="113"/>
                </a:cubicBezTo>
                <a:close/>
                <a:moveTo>
                  <a:pt x="117" y="112"/>
                </a:move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lose/>
                <a:moveTo>
                  <a:pt x="117" y="112"/>
                </a:move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lose/>
                <a:moveTo>
                  <a:pt x="119" y="105"/>
                </a:moveTo>
                <a:cubicBezTo>
                  <a:pt x="119" y="105"/>
                  <a:pt x="119" y="105"/>
                  <a:pt x="119" y="105"/>
                </a:cubicBezTo>
                <a:cubicBezTo>
                  <a:pt x="119" y="105"/>
                  <a:pt x="119" y="104"/>
                  <a:pt x="119" y="105"/>
                </a:cubicBezTo>
                <a:close/>
                <a:moveTo>
                  <a:pt x="123" y="98"/>
                </a:moveTo>
                <a:cubicBezTo>
                  <a:pt x="123" y="98"/>
                  <a:pt x="123" y="98"/>
                  <a:pt x="123" y="98"/>
                </a:cubicBezTo>
                <a:cubicBezTo>
                  <a:pt x="123" y="98"/>
                  <a:pt x="123" y="98"/>
                  <a:pt x="123" y="98"/>
                </a:cubicBezTo>
                <a:close/>
                <a:moveTo>
                  <a:pt x="124" y="91"/>
                </a:moveTo>
                <a:cubicBezTo>
                  <a:pt x="123" y="91"/>
                  <a:pt x="124" y="94"/>
                  <a:pt x="124" y="95"/>
                </a:cubicBezTo>
                <a:cubicBezTo>
                  <a:pt x="124" y="93"/>
                  <a:pt x="124" y="91"/>
                  <a:pt x="124" y="91"/>
                </a:cubicBezTo>
                <a:close/>
                <a:moveTo>
                  <a:pt x="124" y="95"/>
                </a:moveTo>
                <a:cubicBezTo>
                  <a:pt x="124" y="95"/>
                  <a:pt x="124" y="95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lose/>
                <a:moveTo>
                  <a:pt x="100" y="108"/>
                </a:moveTo>
                <a:cubicBezTo>
                  <a:pt x="99" y="109"/>
                  <a:pt x="99" y="111"/>
                  <a:pt x="100" y="112"/>
                </a:cubicBezTo>
                <a:cubicBezTo>
                  <a:pt x="101" y="112"/>
                  <a:pt x="104" y="115"/>
                  <a:pt x="105" y="113"/>
                </a:cubicBezTo>
                <a:cubicBezTo>
                  <a:pt x="105" y="114"/>
                  <a:pt x="105" y="112"/>
                  <a:pt x="105" y="112"/>
                </a:cubicBezTo>
                <a:cubicBezTo>
                  <a:pt x="109" y="115"/>
                  <a:pt x="112" y="118"/>
                  <a:pt x="117" y="120"/>
                </a:cubicBezTo>
                <a:cubicBezTo>
                  <a:pt x="117" y="120"/>
                  <a:pt x="115" y="119"/>
                  <a:pt x="114" y="119"/>
                </a:cubicBezTo>
                <a:cubicBezTo>
                  <a:pt x="115" y="119"/>
                  <a:pt x="115" y="119"/>
                  <a:pt x="116" y="120"/>
                </a:cubicBezTo>
                <a:cubicBezTo>
                  <a:pt x="113" y="117"/>
                  <a:pt x="115" y="113"/>
                  <a:pt x="115" y="115"/>
                </a:cubicBezTo>
                <a:cubicBezTo>
                  <a:pt x="115" y="115"/>
                  <a:pt x="115" y="113"/>
                  <a:pt x="115" y="114"/>
                </a:cubicBezTo>
                <a:cubicBezTo>
                  <a:pt x="115" y="114"/>
                  <a:pt x="116" y="114"/>
                  <a:pt x="116" y="114"/>
                </a:cubicBezTo>
                <a:cubicBezTo>
                  <a:pt x="116" y="114"/>
                  <a:pt x="115" y="113"/>
                  <a:pt x="115" y="113"/>
                </a:cubicBezTo>
                <a:cubicBezTo>
                  <a:pt x="115" y="113"/>
                  <a:pt x="116" y="113"/>
                  <a:pt x="116" y="114"/>
                </a:cubicBezTo>
                <a:cubicBezTo>
                  <a:pt x="116" y="114"/>
                  <a:pt x="115" y="113"/>
                  <a:pt x="115" y="112"/>
                </a:cubicBezTo>
                <a:cubicBezTo>
                  <a:pt x="115" y="113"/>
                  <a:pt x="116" y="113"/>
                  <a:pt x="116" y="113"/>
                </a:cubicBezTo>
                <a:cubicBezTo>
                  <a:pt x="116" y="113"/>
                  <a:pt x="116" y="112"/>
                  <a:pt x="116" y="113"/>
                </a:cubicBezTo>
                <a:cubicBezTo>
                  <a:pt x="116" y="113"/>
                  <a:pt x="117" y="113"/>
                  <a:pt x="117" y="112"/>
                </a:cubicBezTo>
                <a:cubicBezTo>
                  <a:pt x="117" y="112"/>
                  <a:pt x="117" y="111"/>
                  <a:pt x="116" y="111"/>
                </a:cubicBezTo>
                <a:cubicBezTo>
                  <a:pt x="117" y="111"/>
                  <a:pt x="117" y="111"/>
                  <a:pt x="117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1"/>
                  <a:pt x="117" y="111"/>
                  <a:pt x="117" y="110"/>
                </a:cubicBezTo>
                <a:cubicBezTo>
                  <a:pt x="117" y="110"/>
                  <a:pt x="115" y="111"/>
                  <a:pt x="116" y="112"/>
                </a:cubicBezTo>
                <a:cubicBezTo>
                  <a:pt x="115" y="110"/>
                  <a:pt x="115" y="112"/>
                  <a:pt x="115" y="112"/>
                </a:cubicBezTo>
                <a:cubicBezTo>
                  <a:pt x="115" y="112"/>
                  <a:pt x="114" y="111"/>
                  <a:pt x="114" y="111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4" y="112"/>
                  <a:pt x="114" y="111"/>
                </a:cubicBezTo>
                <a:cubicBezTo>
                  <a:pt x="114" y="111"/>
                  <a:pt x="114" y="112"/>
                  <a:pt x="114" y="113"/>
                </a:cubicBezTo>
                <a:cubicBezTo>
                  <a:pt x="114" y="112"/>
                  <a:pt x="114" y="113"/>
                  <a:pt x="114" y="113"/>
                </a:cubicBezTo>
                <a:cubicBezTo>
                  <a:pt x="114" y="113"/>
                  <a:pt x="113" y="112"/>
                  <a:pt x="113" y="112"/>
                </a:cubicBezTo>
                <a:cubicBezTo>
                  <a:pt x="113" y="112"/>
                  <a:pt x="114" y="114"/>
                  <a:pt x="114" y="114"/>
                </a:cubicBezTo>
                <a:cubicBezTo>
                  <a:pt x="113" y="114"/>
                  <a:pt x="113" y="113"/>
                  <a:pt x="113" y="113"/>
                </a:cubicBezTo>
                <a:cubicBezTo>
                  <a:pt x="113" y="113"/>
                  <a:pt x="113" y="113"/>
                  <a:pt x="112" y="113"/>
                </a:cubicBezTo>
                <a:cubicBezTo>
                  <a:pt x="113" y="113"/>
                  <a:pt x="113" y="113"/>
                  <a:pt x="112" y="113"/>
                </a:cubicBezTo>
                <a:cubicBezTo>
                  <a:pt x="113" y="113"/>
                  <a:pt x="112" y="113"/>
                  <a:pt x="112" y="113"/>
                </a:cubicBezTo>
                <a:cubicBezTo>
                  <a:pt x="112" y="113"/>
                  <a:pt x="113" y="114"/>
                  <a:pt x="114" y="115"/>
                </a:cubicBezTo>
                <a:cubicBezTo>
                  <a:pt x="113" y="115"/>
                  <a:pt x="112" y="114"/>
                  <a:pt x="112" y="114"/>
                </a:cubicBezTo>
                <a:cubicBezTo>
                  <a:pt x="113" y="115"/>
                  <a:pt x="113" y="115"/>
                  <a:pt x="112" y="114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3" y="115"/>
                  <a:pt x="112" y="115"/>
                  <a:pt x="112" y="114"/>
                </a:cubicBezTo>
                <a:cubicBezTo>
                  <a:pt x="111" y="114"/>
                  <a:pt x="112" y="115"/>
                  <a:pt x="112" y="115"/>
                </a:cubicBezTo>
                <a:cubicBezTo>
                  <a:pt x="109" y="112"/>
                  <a:pt x="116" y="107"/>
                  <a:pt x="117" y="105"/>
                </a:cubicBezTo>
                <a:cubicBezTo>
                  <a:pt x="117" y="104"/>
                  <a:pt x="117" y="104"/>
                  <a:pt x="117" y="105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7" y="104"/>
                  <a:pt x="117" y="105"/>
                  <a:pt x="117" y="105"/>
                </a:cubicBezTo>
                <a:cubicBezTo>
                  <a:pt x="117" y="105"/>
                  <a:pt x="119" y="105"/>
                  <a:pt x="119" y="105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9" y="104"/>
                  <a:pt x="119" y="104"/>
                  <a:pt x="120" y="104"/>
                </a:cubicBezTo>
                <a:cubicBezTo>
                  <a:pt x="120" y="104"/>
                  <a:pt x="119" y="103"/>
                  <a:pt x="119" y="103"/>
                </a:cubicBezTo>
                <a:cubicBezTo>
                  <a:pt x="120" y="106"/>
                  <a:pt x="124" y="103"/>
                  <a:pt x="124" y="99"/>
                </a:cubicBezTo>
                <a:cubicBezTo>
                  <a:pt x="124" y="98"/>
                  <a:pt x="124" y="97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3" y="94"/>
                  <a:pt x="121" y="96"/>
                  <a:pt x="121" y="96"/>
                </a:cubicBezTo>
                <a:cubicBezTo>
                  <a:pt x="122" y="96"/>
                  <a:pt x="123" y="96"/>
                  <a:pt x="124" y="96"/>
                </a:cubicBezTo>
                <a:cubicBezTo>
                  <a:pt x="124" y="96"/>
                  <a:pt x="123" y="98"/>
                  <a:pt x="123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1" y="97"/>
                  <a:pt x="119" y="98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0"/>
                  <a:pt x="116" y="99"/>
                  <a:pt x="116" y="99"/>
                </a:cubicBezTo>
                <a:cubicBezTo>
                  <a:pt x="115" y="99"/>
                  <a:pt x="115" y="100"/>
                  <a:pt x="115" y="100"/>
                </a:cubicBezTo>
                <a:cubicBezTo>
                  <a:pt x="115" y="100"/>
                  <a:pt x="115" y="100"/>
                  <a:pt x="114" y="100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5" y="100"/>
                  <a:pt x="115" y="100"/>
                  <a:pt x="114" y="100"/>
                </a:cubicBezTo>
                <a:cubicBezTo>
                  <a:pt x="108" y="103"/>
                  <a:pt x="102" y="109"/>
                  <a:pt x="105" y="112"/>
                </a:cubicBezTo>
                <a:cubicBezTo>
                  <a:pt x="101" y="108"/>
                  <a:pt x="110" y="103"/>
                  <a:pt x="109" y="101"/>
                </a:cubicBezTo>
                <a:cubicBezTo>
                  <a:pt x="109" y="101"/>
                  <a:pt x="108" y="101"/>
                  <a:pt x="108" y="101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08" y="100"/>
                  <a:pt x="109" y="100"/>
                  <a:pt x="108" y="100"/>
                </a:cubicBezTo>
                <a:cubicBezTo>
                  <a:pt x="109" y="100"/>
                  <a:pt x="109" y="101"/>
                  <a:pt x="110" y="101"/>
                </a:cubicBezTo>
                <a:cubicBezTo>
                  <a:pt x="109" y="101"/>
                  <a:pt x="109" y="99"/>
                  <a:pt x="109" y="99"/>
                </a:cubicBezTo>
                <a:cubicBezTo>
                  <a:pt x="109" y="99"/>
                  <a:pt x="110" y="100"/>
                  <a:pt x="110" y="101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110" y="101"/>
                  <a:pt x="109" y="99"/>
                  <a:pt x="109" y="99"/>
                </a:cubicBezTo>
                <a:cubicBezTo>
                  <a:pt x="109" y="98"/>
                  <a:pt x="110" y="100"/>
                  <a:pt x="111" y="100"/>
                </a:cubicBezTo>
                <a:cubicBezTo>
                  <a:pt x="110" y="100"/>
                  <a:pt x="110" y="99"/>
                  <a:pt x="110" y="99"/>
                </a:cubicBezTo>
                <a:cubicBezTo>
                  <a:pt x="110" y="99"/>
                  <a:pt x="111" y="101"/>
                  <a:pt x="111" y="100"/>
                </a:cubicBezTo>
                <a:cubicBezTo>
                  <a:pt x="112" y="99"/>
                  <a:pt x="111" y="99"/>
                  <a:pt x="111" y="98"/>
                </a:cubicBezTo>
                <a:cubicBezTo>
                  <a:pt x="111" y="98"/>
                  <a:pt x="111" y="99"/>
                  <a:pt x="112" y="99"/>
                </a:cubicBezTo>
                <a:cubicBezTo>
                  <a:pt x="112" y="99"/>
                  <a:pt x="113" y="96"/>
                  <a:pt x="112" y="95"/>
                </a:cubicBezTo>
                <a:cubicBezTo>
                  <a:pt x="111" y="94"/>
                  <a:pt x="102" y="102"/>
                  <a:pt x="100" y="108"/>
                </a:cubicBezTo>
                <a:close/>
                <a:moveTo>
                  <a:pt x="116" y="112"/>
                </a:moveTo>
                <a:cubicBezTo>
                  <a:pt x="117" y="113"/>
                  <a:pt x="115" y="111"/>
                  <a:pt x="116" y="112"/>
                </a:cubicBezTo>
                <a:close/>
                <a:moveTo>
                  <a:pt x="115" y="113"/>
                </a:moveTo>
                <a:cubicBezTo>
                  <a:pt x="115" y="114"/>
                  <a:pt x="114" y="113"/>
                  <a:pt x="115" y="113"/>
                </a:cubicBezTo>
                <a:close/>
                <a:moveTo>
                  <a:pt x="113" y="114"/>
                </a:moveTo>
                <a:cubicBezTo>
                  <a:pt x="113" y="114"/>
                  <a:pt x="112" y="113"/>
                  <a:pt x="113" y="114"/>
                </a:cubicBezTo>
                <a:close/>
                <a:moveTo>
                  <a:pt x="112" y="117"/>
                </a:moveTo>
                <a:cubicBezTo>
                  <a:pt x="113" y="117"/>
                  <a:pt x="111" y="116"/>
                  <a:pt x="112" y="117"/>
                </a:cubicBezTo>
                <a:close/>
                <a:moveTo>
                  <a:pt x="112" y="116"/>
                </a:moveTo>
                <a:cubicBezTo>
                  <a:pt x="112" y="116"/>
                  <a:pt x="112" y="116"/>
                  <a:pt x="112" y="116"/>
                </a:cubicBezTo>
                <a:close/>
                <a:moveTo>
                  <a:pt x="112" y="116"/>
                </a:moveTo>
                <a:cubicBezTo>
                  <a:pt x="112" y="116"/>
                  <a:pt x="111" y="115"/>
                  <a:pt x="112" y="116"/>
                </a:cubicBezTo>
                <a:close/>
                <a:moveTo>
                  <a:pt x="112" y="115"/>
                </a:moveTo>
                <a:cubicBezTo>
                  <a:pt x="112" y="115"/>
                  <a:pt x="111" y="115"/>
                  <a:pt x="112" y="115"/>
                </a:cubicBezTo>
                <a:close/>
                <a:moveTo>
                  <a:pt x="123" y="96"/>
                </a:moveTo>
                <a:cubicBezTo>
                  <a:pt x="123" y="96"/>
                  <a:pt x="123" y="94"/>
                  <a:pt x="123" y="96"/>
                </a:cubicBezTo>
                <a:close/>
                <a:moveTo>
                  <a:pt x="124" y="100"/>
                </a:moveTo>
                <a:cubicBezTo>
                  <a:pt x="124" y="100"/>
                  <a:pt x="124" y="100"/>
                  <a:pt x="124" y="100"/>
                </a:cubicBezTo>
                <a:close/>
                <a:moveTo>
                  <a:pt x="123" y="100"/>
                </a:moveTo>
                <a:cubicBezTo>
                  <a:pt x="123" y="101"/>
                  <a:pt x="123" y="100"/>
                  <a:pt x="123" y="100"/>
                </a:cubicBezTo>
                <a:close/>
                <a:moveTo>
                  <a:pt x="123" y="100"/>
                </a:moveTo>
                <a:cubicBezTo>
                  <a:pt x="123" y="101"/>
                  <a:pt x="122" y="100"/>
                  <a:pt x="123" y="100"/>
                </a:cubicBezTo>
                <a:close/>
                <a:moveTo>
                  <a:pt x="122" y="102"/>
                </a:moveTo>
                <a:cubicBezTo>
                  <a:pt x="122" y="103"/>
                  <a:pt x="122" y="102"/>
                  <a:pt x="122" y="102"/>
                </a:cubicBezTo>
                <a:close/>
                <a:moveTo>
                  <a:pt x="122" y="98"/>
                </a:moveTo>
                <a:cubicBezTo>
                  <a:pt x="122" y="98"/>
                  <a:pt x="122" y="97"/>
                  <a:pt x="122" y="98"/>
                </a:cubicBezTo>
                <a:close/>
                <a:moveTo>
                  <a:pt x="121" y="100"/>
                </a:moveTo>
                <a:cubicBezTo>
                  <a:pt x="121" y="101"/>
                  <a:pt x="121" y="100"/>
                  <a:pt x="121" y="100"/>
                </a:cubicBezTo>
                <a:close/>
                <a:moveTo>
                  <a:pt x="120" y="99"/>
                </a:moveTo>
                <a:cubicBezTo>
                  <a:pt x="120" y="100"/>
                  <a:pt x="120" y="99"/>
                  <a:pt x="120" y="99"/>
                </a:cubicBezTo>
                <a:close/>
                <a:moveTo>
                  <a:pt x="119" y="99"/>
                </a:moveTo>
                <a:cubicBezTo>
                  <a:pt x="121" y="99"/>
                  <a:pt x="119" y="102"/>
                  <a:pt x="119" y="101"/>
                </a:cubicBezTo>
                <a:cubicBezTo>
                  <a:pt x="120" y="104"/>
                  <a:pt x="119" y="100"/>
                  <a:pt x="119" y="99"/>
                </a:cubicBezTo>
                <a:close/>
                <a:moveTo>
                  <a:pt x="118" y="104"/>
                </a:moveTo>
                <a:cubicBezTo>
                  <a:pt x="118" y="105"/>
                  <a:pt x="117" y="103"/>
                  <a:pt x="118" y="104"/>
                </a:cubicBezTo>
                <a:close/>
                <a:moveTo>
                  <a:pt x="119" y="98"/>
                </a:moveTo>
                <a:cubicBezTo>
                  <a:pt x="119" y="99"/>
                  <a:pt x="119" y="98"/>
                  <a:pt x="119" y="98"/>
                </a:cubicBezTo>
                <a:close/>
                <a:moveTo>
                  <a:pt x="118" y="101"/>
                </a:moveTo>
                <a:cubicBezTo>
                  <a:pt x="117" y="101"/>
                  <a:pt x="118" y="101"/>
                  <a:pt x="118" y="101"/>
                </a:cubicBezTo>
                <a:close/>
                <a:moveTo>
                  <a:pt x="117" y="102"/>
                </a:moveTo>
                <a:cubicBezTo>
                  <a:pt x="117" y="103"/>
                  <a:pt x="117" y="101"/>
                  <a:pt x="117" y="102"/>
                </a:cubicBezTo>
                <a:close/>
                <a:moveTo>
                  <a:pt x="117" y="100"/>
                </a:moveTo>
                <a:cubicBezTo>
                  <a:pt x="117" y="102"/>
                  <a:pt x="117" y="100"/>
                  <a:pt x="117" y="100"/>
                </a:cubicBezTo>
                <a:close/>
                <a:moveTo>
                  <a:pt x="116" y="104"/>
                </a:moveTo>
                <a:cubicBezTo>
                  <a:pt x="116" y="105"/>
                  <a:pt x="116" y="103"/>
                  <a:pt x="116" y="104"/>
                </a:cubicBezTo>
                <a:close/>
                <a:moveTo>
                  <a:pt x="116" y="104"/>
                </a:moveTo>
                <a:cubicBezTo>
                  <a:pt x="116" y="105"/>
                  <a:pt x="115" y="104"/>
                  <a:pt x="116" y="104"/>
                </a:cubicBezTo>
                <a:close/>
                <a:moveTo>
                  <a:pt x="116" y="103"/>
                </a:moveTo>
                <a:cubicBezTo>
                  <a:pt x="116" y="103"/>
                  <a:pt x="115" y="101"/>
                  <a:pt x="116" y="103"/>
                </a:cubicBezTo>
                <a:close/>
                <a:moveTo>
                  <a:pt x="115" y="103"/>
                </a:moveTo>
                <a:cubicBezTo>
                  <a:pt x="115" y="104"/>
                  <a:pt x="115" y="102"/>
                  <a:pt x="115" y="103"/>
                </a:cubicBezTo>
                <a:close/>
                <a:moveTo>
                  <a:pt x="115" y="102"/>
                </a:moveTo>
                <a:cubicBezTo>
                  <a:pt x="115" y="103"/>
                  <a:pt x="114" y="100"/>
                  <a:pt x="115" y="102"/>
                </a:cubicBezTo>
                <a:close/>
                <a:moveTo>
                  <a:pt x="100" y="110"/>
                </a:moveTo>
                <a:cubicBezTo>
                  <a:pt x="100" y="111"/>
                  <a:pt x="100" y="110"/>
                  <a:pt x="100" y="110"/>
                </a:cubicBezTo>
                <a:close/>
                <a:moveTo>
                  <a:pt x="100" y="109"/>
                </a:moveTo>
                <a:cubicBezTo>
                  <a:pt x="101" y="109"/>
                  <a:pt x="100" y="108"/>
                  <a:pt x="100" y="109"/>
                </a:cubicBezTo>
                <a:close/>
                <a:moveTo>
                  <a:pt x="103" y="112"/>
                </a:moveTo>
                <a:cubicBezTo>
                  <a:pt x="103" y="112"/>
                  <a:pt x="102" y="111"/>
                  <a:pt x="103" y="112"/>
                </a:cubicBezTo>
                <a:close/>
                <a:moveTo>
                  <a:pt x="110" y="100"/>
                </a:moveTo>
                <a:cubicBezTo>
                  <a:pt x="110" y="101"/>
                  <a:pt x="108" y="98"/>
                  <a:pt x="110" y="100"/>
                </a:cubicBezTo>
                <a:close/>
                <a:moveTo>
                  <a:pt x="112" y="99"/>
                </a:moveTo>
                <a:cubicBezTo>
                  <a:pt x="112" y="100"/>
                  <a:pt x="111" y="98"/>
                  <a:pt x="112" y="99"/>
                </a:cubicBezTo>
                <a:close/>
                <a:moveTo>
                  <a:pt x="111" y="99"/>
                </a:moveTo>
                <a:cubicBezTo>
                  <a:pt x="111" y="100"/>
                  <a:pt x="111" y="99"/>
                  <a:pt x="111" y="99"/>
                </a:cubicBezTo>
                <a:close/>
                <a:moveTo>
                  <a:pt x="111" y="99"/>
                </a:moveTo>
                <a:cubicBezTo>
                  <a:pt x="111" y="100"/>
                  <a:pt x="110" y="98"/>
                  <a:pt x="111" y="99"/>
                </a:cubicBezTo>
                <a:close/>
                <a:moveTo>
                  <a:pt x="111" y="100"/>
                </a:moveTo>
                <a:cubicBezTo>
                  <a:pt x="111" y="100"/>
                  <a:pt x="110" y="98"/>
                  <a:pt x="111" y="100"/>
                </a:cubicBezTo>
                <a:close/>
                <a:moveTo>
                  <a:pt x="110" y="99"/>
                </a:moveTo>
                <a:cubicBezTo>
                  <a:pt x="111" y="100"/>
                  <a:pt x="110" y="98"/>
                  <a:pt x="110" y="99"/>
                </a:cubicBezTo>
                <a:close/>
                <a:moveTo>
                  <a:pt x="110" y="98"/>
                </a:moveTo>
                <a:cubicBezTo>
                  <a:pt x="110" y="98"/>
                  <a:pt x="109" y="98"/>
                  <a:pt x="110" y="98"/>
                </a:cubicBezTo>
                <a:close/>
                <a:moveTo>
                  <a:pt x="107" y="102"/>
                </a:moveTo>
                <a:cubicBezTo>
                  <a:pt x="106" y="103"/>
                  <a:pt x="108" y="102"/>
                  <a:pt x="107" y="102"/>
                </a:cubicBezTo>
                <a:close/>
                <a:moveTo>
                  <a:pt x="107" y="102"/>
                </a:moveTo>
                <a:cubicBezTo>
                  <a:pt x="107" y="103"/>
                  <a:pt x="106" y="101"/>
                  <a:pt x="107" y="102"/>
                </a:cubicBezTo>
                <a:close/>
                <a:moveTo>
                  <a:pt x="106" y="102"/>
                </a:moveTo>
                <a:cubicBezTo>
                  <a:pt x="107" y="104"/>
                  <a:pt x="105" y="101"/>
                  <a:pt x="106" y="102"/>
                </a:cubicBezTo>
                <a:close/>
                <a:moveTo>
                  <a:pt x="117" y="105"/>
                </a:moveTo>
                <a:cubicBezTo>
                  <a:pt x="117" y="105"/>
                  <a:pt x="117" y="105"/>
                  <a:pt x="117" y="105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17" y="105"/>
                  <a:pt x="117" y="105"/>
                  <a:pt x="117" y="105"/>
                </a:cubicBezTo>
                <a:close/>
                <a:moveTo>
                  <a:pt x="168" y="108"/>
                </a:moveTo>
                <a:cubicBezTo>
                  <a:pt x="168" y="108"/>
                  <a:pt x="168" y="108"/>
                  <a:pt x="168" y="108"/>
                </a:cubicBezTo>
                <a:cubicBezTo>
                  <a:pt x="168" y="108"/>
                  <a:pt x="168" y="108"/>
                  <a:pt x="168" y="108"/>
                </a:cubicBezTo>
                <a:close/>
                <a:moveTo>
                  <a:pt x="174" y="104"/>
                </a:moveTo>
                <a:cubicBezTo>
                  <a:pt x="174" y="103"/>
                  <a:pt x="173" y="103"/>
                  <a:pt x="173" y="102"/>
                </a:cubicBezTo>
                <a:cubicBezTo>
                  <a:pt x="172" y="101"/>
                  <a:pt x="172" y="107"/>
                  <a:pt x="172" y="106"/>
                </a:cubicBezTo>
                <a:cubicBezTo>
                  <a:pt x="170" y="105"/>
                  <a:pt x="171" y="105"/>
                  <a:pt x="170" y="104"/>
                </a:cubicBezTo>
                <a:cubicBezTo>
                  <a:pt x="170" y="104"/>
                  <a:pt x="169" y="106"/>
                  <a:pt x="170" y="106"/>
                </a:cubicBezTo>
                <a:cubicBezTo>
                  <a:pt x="170" y="106"/>
                  <a:pt x="170" y="107"/>
                  <a:pt x="170" y="107"/>
                </a:cubicBezTo>
                <a:cubicBezTo>
                  <a:pt x="170" y="106"/>
                  <a:pt x="170" y="106"/>
                  <a:pt x="169" y="106"/>
                </a:cubicBezTo>
                <a:cubicBezTo>
                  <a:pt x="169" y="105"/>
                  <a:pt x="170" y="107"/>
                  <a:pt x="170" y="107"/>
                </a:cubicBezTo>
                <a:cubicBezTo>
                  <a:pt x="169" y="106"/>
                  <a:pt x="170" y="108"/>
                  <a:pt x="170" y="108"/>
                </a:cubicBezTo>
                <a:cubicBezTo>
                  <a:pt x="169" y="107"/>
                  <a:pt x="168" y="107"/>
                  <a:pt x="168" y="107"/>
                </a:cubicBezTo>
                <a:cubicBezTo>
                  <a:pt x="168" y="108"/>
                  <a:pt x="169" y="109"/>
                  <a:pt x="169" y="109"/>
                </a:cubicBezTo>
                <a:cubicBezTo>
                  <a:pt x="169" y="109"/>
                  <a:pt x="169" y="108"/>
                  <a:pt x="168" y="108"/>
                </a:cubicBezTo>
                <a:cubicBezTo>
                  <a:pt x="168" y="108"/>
                  <a:pt x="168" y="108"/>
                  <a:pt x="168" y="108"/>
                </a:cubicBezTo>
                <a:cubicBezTo>
                  <a:pt x="167" y="108"/>
                  <a:pt x="167" y="109"/>
                  <a:pt x="167" y="109"/>
                </a:cubicBezTo>
                <a:cubicBezTo>
                  <a:pt x="167" y="109"/>
                  <a:pt x="169" y="110"/>
                  <a:pt x="169" y="111"/>
                </a:cubicBezTo>
                <a:cubicBezTo>
                  <a:pt x="169" y="111"/>
                  <a:pt x="167" y="110"/>
                  <a:pt x="167" y="110"/>
                </a:cubicBezTo>
                <a:cubicBezTo>
                  <a:pt x="168" y="111"/>
                  <a:pt x="167" y="111"/>
                  <a:pt x="167" y="110"/>
                </a:cubicBezTo>
                <a:cubicBezTo>
                  <a:pt x="167" y="111"/>
                  <a:pt x="168" y="111"/>
                  <a:pt x="168" y="111"/>
                </a:cubicBezTo>
                <a:cubicBezTo>
                  <a:pt x="168" y="111"/>
                  <a:pt x="165" y="110"/>
                  <a:pt x="166" y="112"/>
                </a:cubicBezTo>
                <a:cubicBezTo>
                  <a:pt x="164" y="109"/>
                  <a:pt x="172" y="100"/>
                  <a:pt x="172" y="96"/>
                </a:cubicBezTo>
                <a:cubicBezTo>
                  <a:pt x="172" y="96"/>
                  <a:pt x="171" y="96"/>
                  <a:pt x="172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2" y="96"/>
                  <a:pt x="172" y="96"/>
                  <a:pt x="172" y="95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3" y="96"/>
                  <a:pt x="174" y="95"/>
                  <a:pt x="174" y="95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4" y="94"/>
                  <a:pt x="174" y="94"/>
                  <a:pt x="175" y="94"/>
                </a:cubicBezTo>
                <a:cubicBezTo>
                  <a:pt x="175" y="94"/>
                  <a:pt x="174" y="93"/>
                  <a:pt x="174" y="93"/>
                </a:cubicBezTo>
                <a:cubicBezTo>
                  <a:pt x="175" y="94"/>
                  <a:pt x="177" y="93"/>
                  <a:pt x="176" y="92"/>
                </a:cubicBezTo>
                <a:cubicBezTo>
                  <a:pt x="177" y="94"/>
                  <a:pt x="178" y="92"/>
                  <a:pt x="178" y="91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8" y="90"/>
                  <a:pt x="178" y="90"/>
                  <a:pt x="178" y="91"/>
                </a:cubicBezTo>
                <a:cubicBezTo>
                  <a:pt x="178" y="89"/>
                  <a:pt x="178" y="86"/>
                  <a:pt x="176" y="85"/>
                </a:cubicBezTo>
                <a:cubicBezTo>
                  <a:pt x="176" y="85"/>
                  <a:pt x="172" y="80"/>
                  <a:pt x="172" y="80"/>
                </a:cubicBezTo>
                <a:cubicBezTo>
                  <a:pt x="172" y="81"/>
                  <a:pt x="174" y="83"/>
                  <a:pt x="175" y="83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3" y="83"/>
                  <a:pt x="172" y="86"/>
                  <a:pt x="173" y="86"/>
                </a:cubicBezTo>
                <a:cubicBezTo>
                  <a:pt x="172" y="86"/>
                  <a:pt x="174" y="84"/>
                  <a:pt x="175" y="84"/>
                </a:cubicBezTo>
                <a:cubicBezTo>
                  <a:pt x="175" y="84"/>
                  <a:pt x="175" y="86"/>
                  <a:pt x="176" y="86"/>
                </a:cubicBezTo>
                <a:cubicBezTo>
                  <a:pt x="176" y="86"/>
                  <a:pt x="175" y="86"/>
                  <a:pt x="175" y="86"/>
                </a:cubicBezTo>
                <a:cubicBezTo>
                  <a:pt x="175" y="86"/>
                  <a:pt x="175" y="86"/>
                  <a:pt x="175" y="86"/>
                </a:cubicBezTo>
                <a:cubicBezTo>
                  <a:pt x="172" y="87"/>
                  <a:pt x="164" y="95"/>
                  <a:pt x="161" y="101"/>
                </a:cubicBezTo>
                <a:cubicBezTo>
                  <a:pt x="162" y="99"/>
                  <a:pt x="163" y="97"/>
                  <a:pt x="162" y="96"/>
                </a:cubicBezTo>
                <a:cubicBezTo>
                  <a:pt x="162" y="96"/>
                  <a:pt x="162" y="97"/>
                  <a:pt x="162" y="97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2" y="97"/>
                  <a:pt x="162" y="97"/>
                  <a:pt x="162" y="97"/>
                </a:cubicBezTo>
                <a:cubicBezTo>
                  <a:pt x="162" y="97"/>
                  <a:pt x="162" y="97"/>
                  <a:pt x="161" y="97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1" y="96"/>
                  <a:pt x="162" y="95"/>
                  <a:pt x="161" y="95"/>
                </a:cubicBezTo>
                <a:cubicBezTo>
                  <a:pt x="162" y="96"/>
                  <a:pt x="162" y="96"/>
                  <a:pt x="163" y="96"/>
                </a:cubicBezTo>
                <a:cubicBezTo>
                  <a:pt x="163" y="96"/>
                  <a:pt x="161" y="94"/>
                  <a:pt x="161" y="94"/>
                </a:cubicBezTo>
                <a:cubicBezTo>
                  <a:pt x="162" y="95"/>
                  <a:pt x="163" y="96"/>
                  <a:pt x="163" y="96"/>
                </a:cubicBezTo>
                <a:cubicBezTo>
                  <a:pt x="163" y="96"/>
                  <a:pt x="164" y="96"/>
                  <a:pt x="164" y="96"/>
                </a:cubicBezTo>
                <a:cubicBezTo>
                  <a:pt x="164" y="96"/>
                  <a:pt x="162" y="94"/>
                  <a:pt x="162" y="94"/>
                </a:cubicBezTo>
                <a:cubicBezTo>
                  <a:pt x="162" y="94"/>
                  <a:pt x="164" y="95"/>
                  <a:pt x="164" y="95"/>
                </a:cubicBezTo>
                <a:cubicBezTo>
                  <a:pt x="163" y="95"/>
                  <a:pt x="163" y="95"/>
                  <a:pt x="162" y="94"/>
                </a:cubicBezTo>
                <a:cubicBezTo>
                  <a:pt x="163" y="94"/>
                  <a:pt x="164" y="96"/>
                  <a:pt x="164" y="95"/>
                </a:cubicBezTo>
                <a:cubicBezTo>
                  <a:pt x="164" y="94"/>
                  <a:pt x="164" y="94"/>
                  <a:pt x="163" y="93"/>
                </a:cubicBezTo>
                <a:cubicBezTo>
                  <a:pt x="163" y="93"/>
                  <a:pt x="164" y="94"/>
                  <a:pt x="165" y="94"/>
                </a:cubicBezTo>
                <a:cubicBezTo>
                  <a:pt x="165" y="94"/>
                  <a:pt x="164" y="90"/>
                  <a:pt x="163" y="90"/>
                </a:cubicBezTo>
                <a:cubicBezTo>
                  <a:pt x="163" y="90"/>
                  <a:pt x="154" y="104"/>
                  <a:pt x="154" y="104"/>
                </a:cubicBezTo>
                <a:cubicBezTo>
                  <a:pt x="154" y="105"/>
                  <a:pt x="154" y="106"/>
                  <a:pt x="154" y="105"/>
                </a:cubicBezTo>
                <a:cubicBezTo>
                  <a:pt x="154" y="105"/>
                  <a:pt x="156" y="109"/>
                  <a:pt x="154" y="108"/>
                </a:cubicBezTo>
                <a:cubicBezTo>
                  <a:pt x="155" y="109"/>
                  <a:pt x="157" y="112"/>
                  <a:pt x="158" y="110"/>
                </a:cubicBezTo>
                <a:cubicBezTo>
                  <a:pt x="158" y="111"/>
                  <a:pt x="159" y="108"/>
                  <a:pt x="159" y="109"/>
                </a:cubicBezTo>
                <a:cubicBezTo>
                  <a:pt x="162" y="112"/>
                  <a:pt x="160" y="117"/>
                  <a:pt x="166" y="118"/>
                </a:cubicBezTo>
                <a:cubicBezTo>
                  <a:pt x="166" y="118"/>
                  <a:pt x="167" y="120"/>
                  <a:pt x="167" y="121"/>
                </a:cubicBezTo>
                <a:cubicBezTo>
                  <a:pt x="169" y="122"/>
                  <a:pt x="167" y="117"/>
                  <a:pt x="167" y="117"/>
                </a:cubicBezTo>
                <a:cubicBezTo>
                  <a:pt x="169" y="120"/>
                  <a:pt x="169" y="110"/>
                  <a:pt x="170" y="111"/>
                </a:cubicBezTo>
                <a:cubicBezTo>
                  <a:pt x="169" y="110"/>
                  <a:pt x="172" y="108"/>
                  <a:pt x="172" y="108"/>
                </a:cubicBezTo>
                <a:cubicBezTo>
                  <a:pt x="172" y="107"/>
                  <a:pt x="171" y="106"/>
                  <a:pt x="171" y="106"/>
                </a:cubicBezTo>
                <a:cubicBezTo>
                  <a:pt x="171" y="107"/>
                  <a:pt x="172" y="107"/>
                  <a:pt x="172" y="107"/>
                </a:cubicBezTo>
                <a:cubicBezTo>
                  <a:pt x="172" y="107"/>
                  <a:pt x="172" y="106"/>
                  <a:pt x="172" y="106"/>
                </a:cubicBezTo>
                <a:cubicBezTo>
                  <a:pt x="172" y="106"/>
                  <a:pt x="172" y="106"/>
                  <a:pt x="173" y="107"/>
                </a:cubicBezTo>
                <a:cubicBezTo>
                  <a:pt x="172" y="106"/>
                  <a:pt x="172" y="105"/>
                  <a:pt x="173" y="106"/>
                </a:cubicBezTo>
                <a:cubicBezTo>
                  <a:pt x="173" y="106"/>
                  <a:pt x="174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73" y="104"/>
                  <a:pt x="173" y="103"/>
                  <a:pt x="173" y="103"/>
                </a:cubicBezTo>
                <a:cubicBezTo>
                  <a:pt x="173" y="103"/>
                  <a:pt x="174" y="103"/>
                  <a:pt x="174" y="104"/>
                </a:cubicBezTo>
                <a:close/>
                <a:moveTo>
                  <a:pt x="169" y="108"/>
                </a:moveTo>
                <a:cubicBezTo>
                  <a:pt x="169" y="108"/>
                  <a:pt x="168" y="107"/>
                  <a:pt x="169" y="108"/>
                </a:cubicBezTo>
                <a:close/>
                <a:moveTo>
                  <a:pt x="168" y="109"/>
                </a:moveTo>
                <a:cubicBezTo>
                  <a:pt x="168" y="109"/>
                  <a:pt x="167" y="108"/>
                  <a:pt x="168" y="109"/>
                </a:cubicBezTo>
                <a:close/>
                <a:moveTo>
                  <a:pt x="168" y="109"/>
                </a:moveTo>
                <a:cubicBezTo>
                  <a:pt x="169" y="109"/>
                  <a:pt x="168" y="108"/>
                  <a:pt x="168" y="109"/>
                </a:cubicBezTo>
                <a:close/>
                <a:moveTo>
                  <a:pt x="174" y="84"/>
                </a:moveTo>
                <a:cubicBezTo>
                  <a:pt x="174" y="84"/>
                  <a:pt x="173" y="83"/>
                  <a:pt x="174" y="84"/>
                </a:cubicBezTo>
                <a:close/>
                <a:moveTo>
                  <a:pt x="174" y="84"/>
                </a:moveTo>
                <a:cubicBezTo>
                  <a:pt x="175" y="84"/>
                  <a:pt x="174" y="83"/>
                  <a:pt x="174" y="84"/>
                </a:cubicBezTo>
                <a:close/>
                <a:moveTo>
                  <a:pt x="177" y="88"/>
                </a:moveTo>
                <a:cubicBezTo>
                  <a:pt x="177" y="88"/>
                  <a:pt x="177" y="87"/>
                  <a:pt x="177" y="88"/>
                </a:cubicBezTo>
                <a:close/>
                <a:moveTo>
                  <a:pt x="177" y="91"/>
                </a:moveTo>
                <a:cubicBezTo>
                  <a:pt x="177" y="91"/>
                  <a:pt x="176" y="90"/>
                  <a:pt x="177" y="91"/>
                </a:cubicBezTo>
                <a:close/>
                <a:moveTo>
                  <a:pt x="176" y="88"/>
                </a:moveTo>
                <a:cubicBezTo>
                  <a:pt x="177" y="89"/>
                  <a:pt x="176" y="88"/>
                  <a:pt x="176" y="88"/>
                </a:cubicBezTo>
                <a:close/>
                <a:moveTo>
                  <a:pt x="176" y="89"/>
                </a:moveTo>
                <a:cubicBezTo>
                  <a:pt x="176" y="90"/>
                  <a:pt x="175" y="89"/>
                  <a:pt x="176" y="89"/>
                </a:cubicBezTo>
                <a:close/>
                <a:moveTo>
                  <a:pt x="171" y="96"/>
                </a:moveTo>
                <a:cubicBezTo>
                  <a:pt x="171" y="96"/>
                  <a:pt x="170" y="96"/>
                  <a:pt x="171" y="96"/>
                </a:cubicBezTo>
                <a:close/>
                <a:moveTo>
                  <a:pt x="173" y="95"/>
                </a:moveTo>
                <a:cubicBezTo>
                  <a:pt x="173" y="96"/>
                  <a:pt x="172" y="95"/>
                  <a:pt x="173" y="95"/>
                </a:cubicBezTo>
                <a:close/>
                <a:moveTo>
                  <a:pt x="173" y="94"/>
                </a:moveTo>
                <a:cubicBezTo>
                  <a:pt x="173" y="95"/>
                  <a:pt x="172" y="93"/>
                  <a:pt x="173" y="94"/>
                </a:cubicBezTo>
                <a:close/>
                <a:moveTo>
                  <a:pt x="175" y="90"/>
                </a:moveTo>
                <a:cubicBezTo>
                  <a:pt x="175" y="90"/>
                  <a:pt x="174" y="89"/>
                  <a:pt x="175" y="90"/>
                </a:cubicBezTo>
                <a:close/>
                <a:moveTo>
                  <a:pt x="175" y="90"/>
                </a:moveTo>
                <a:cubicBezTo>
                  <a:pt x="175" y="90"/>
                  <a:pt x="174" y="89"/>
                  <a:pt x="175" y="90"/>
                </a:cubicBezTo>
                <a:close/>
                <a:moveTo>
                  <a:pt x="174" y="87"/>
                </a:moveTo>
                <a:cubicBezTo>
                  <a:pt x="174" y="87"/>
                  <a:pt x="174" y="87"/>
                  <a:pt x="174" y="87"/>
                </a:cubicBezTo>
                <a:close/>
                <a:moveTo>
                  <a:pt x="173" y="89"/>
                </a:moveTo>
                <a:cubicBezTo>
                  <a:pt x="174" y="90"/>
                  <a:pt x="172" y="89"/>
                  <a:pt x="173" y="89"/>
                </a:cubicBezTo>
                <a:close/>
                <a:moveTo>
                  <a:pt x="172" y="90"/>
                </a:moveTo>
                <a:cubicBezTo>
                  <a:pt x="174" y="89"/>
                  <a:pt x="173" y="92"/>
                  <a:pt x="173" y="92"/>
                </a:cubicBezTo>
                <a:cubicBezTo>
                  <a:pt x="175" y="93"/>
                  <a:pt x="172" y="90"/>
                  <a:pt x="172" y="90"/>
                </a:cubicBezTo>
                <a:close/>
                <a:moveTo>
                  <a:pt x="172" y="95"/>
                </a:moveTo>
                <a:cubicBezTo>
                  <a:pt x="173" y="96"/>
                  <a:pt x="172" y="94"/>
                  <a:pt x="172" y="95"/>
                </a:cubicBezTo>
                <a:close/>
                <a:moveTo>
                  <a:pt x="172" y="95"/>
                </a:moveTo>
                <a:cubicBezTo>
                  <a:pt x="172" y="95"/>
                  <a:pt x="171" y="94"/>
                  <a:pt x="172" y="95"/>
                </a:cubicBezTo>
                <a:close/>
                <a:moveTo>
                  <a:pt x="171" y="92"/>
                </a:moveTo>
                <a:cubicBezTo>
                  <a:pt x="171" y="93"/>
                  <a:pt x="172" y="92"/>
                  <a:pt x="171" y="92"/>
                </a:cubicBezTo>
                <a:close/>
                <a:moveTo>
                  <a:pt x="171" y="89"/>
                </a:moveTo>
                <a:cubicBezTo>
                  <a:pt x="171" y="89"/>
                  <a:pt x="171" y="89"/>
                  <a:pt x="171" y="89"/>
                </a:cubicBezTo>
                <a:close/>
                <a:moveTo>
                  <a:pt x="171" y="94"/>
                </a:moveTo>
                <a:cubicBezTo>
                  <a:pt x="172" y="94"/>
                  <a:pt x="170" y="93"/>
                  <a:pt x="171" y="94"/>
                </a:cubicBezTo>
                <a:close/>
                <a:moveTo>
                  <a:pt x="171" y="90"/>
                </a:moveTo>
                <a:cubicBezTo>
                  <a:pt x="171" y="91"/>
                  <a:pt x="169" y="89"/>
                  <a:pt x="171" y="90"/>
                </a:cubicBezTo>
                <a:close/>
                <a:moveTo>
                  <a:pt x="170" y="92"/>
                </a:moveTo>
                <a:cubicBezTo>
                  <a:pt x="171" y="93"/>
                  <a:pt x="170" y="92"/>
                  <a:pt x="170" y="92"/>
                </a:cubicBezTo>
                <a:close/>
                <a:moveTo>
                  <a:pt x="170" y="93"/>
                </a:moveTo>
                <a:cubicBezTo>
                  <a:pt x="170" y="93"/>
                  <a:pt x="169" y="92"/>
                  <a:pt x="170" y="93"/>
                </a:cubicBezTo>
                <a:close/>
                <a:moveTo>
                  <a:pt x="170" y="95"/>
                </a:moveTo>
                <a:cubicBezTo>
                  <a:pt x="170" y="95"/>
                  <a:pt x="169" y="94"/>
                  <a:pt x="170" y="95"/>
                </a:cubicBezTo>
                <a:close/>
                <a:moveTo>
                  <a:pt x="169" y="96"/>
                </a:moveTo>
                <a:cubicBezTo>
                  <a:pt x="170" y="96"/>
                  <a:pt x="169" y="95"/>
                  <a:pt x="169" y="96"/>
                </a:cubicBezTo>
                <a:close/>
                <a:moveTo>
                  <a:pt x="169" y="94"/>
                </a:moveTo>
                <a:cubicBezTo>
                  <a:pt x="169" y="95"/>
                  <a:pt x="168" y="94"/>
                  <a:pt x="169" y="94"/>
                </a:cubicBezTo>
                <a:close/>
                <a:moveTo>
                  <a:pt x="169" y="92"/>
                </a:moveTo>
                <a:cubicBezTo>
                  <a:pt x="169" y="93"/>
                  <a:pt x="168" y="91"/>
                  <a:pt x="169" y="92"/>
                </a:cubicBezTo>
                <a:close/>
                <a:moveTo>
                  <a:pt x="169" y="95"/>
                </a:moveTo>
                <a:cubicBezTo>
                  <a:pt x="170" y="96"/>
                  <a:pt x="167" y="93"/>
                  <a:pt x="169" y="95"/>
                </a:cubicBezTo>
                <a:close/>
                <a:moveTo>
                  <a:pt x="168" y="93"/>
                </a:moveTo>
                <a:cubicBezTo>
                  <a:pt x="168" y="93"/>
                  <a:pt x="167" y="92"/>
                  <a:pt x="168" y="93"/>
                </a:cubicBezTo>
                <a:close/>
                <a:moveTo>
                  <a:pt x="168" y="93"/>
                </a:moveTo>
                <a:cubicBezTo>
                  <a:pt x="168" y="93"/>
                  <a:pt x="167" y="92"/>
                  <a:pt x="168" y="93"/>
                </a:cubicBezTo>
                <a:close/>
                <a:moveTo>
                  <a:pt x="163" y="95"/>
                </a:moveTo>
                <a:cubicBezTo>
                  <a:pt x="164" y="96"/>
                  <a:pt x="161" y="94"/>
                  <a:pt x="163" y="95"/>
                </a:cubicBezTo>
                <a:close/>
                <a:moveTo>
                  <a:pt x="164" y="93"/>
                </a:moveTo>
                <a:cubicBezTo>
                  <a:pt x="165" y="94"/>
                  <a:pt x="164" y="93"/>
                  <a:pt x="164" y="93"/>
                </a:cubicBezTo>
                <a:close/>
                <a:moveTo>
                  <a:pt x="164" y="94"/>
                </a:moveTo>
                <a:cubicBezTo>
                  <a:pt x="164" y="94"/>
                  <a:pt x="163" y="94"/>
                  <a:pt x="164" y="94"/>
                </a:cubicBezTo>
                <a:close/>
                <a:moveTo>
                  <a:pt x="164" y="94"/>
                </a:moveTo>
                <a:cubicBezTo>
                  <a:pt x="164" y="95"/>
                  <a:pt x="162" y="93"/>
                  <a:pt x="164" y="94"/>
                </a:cubicBezTo>
                <a:close/>
                <a:moveTo>
                  <a:pt x="163" y="94"/>
                </a:moveTo>
                <a:cubicBezTo>
                  <a:pt x="164" y="95"/>
                  <a:pt x="162" y="93"/>
                  <a:pt x="163" y="94"/>
                </a:cubicBezTo>
                <a:close/>
                <a:moveTo>
                  <a:pt x="159" y="108"/>
                </a:moveTo>
                <a:cubicBezTo>
                  <a:pt x="158" y="107"/>
                  <a:pt x="158" y="105"/>
                  <a:pt x="159" y="103"/>
                </a:cubicBezTo>
                <a:cubicBezTo>
                  <a:pt x="158" y="105"/>
                  <a:pt x="158" y="107"/>
                  <a:pt x="159" y="108"/>
                </a:cubicBezTo>
                <a:close/>
                <a:moveTo>
                  <a:pt x="160" y="98"/>
                </a:moveTo>
                <a:cubicBezTo>
                  <a:pt x="161" y="100"/>
                  <a:pt x="159" y="98"/>
                  <a:pt x="160" y="98"/>
                </a:cubicBezTo>
                <a:close/>
                <a:moveTo>
                  <a:pt x="160" y="98"/>
                </a:moveTo>
                <a:cubicBezTo>
                  <a:pt x="161" y="99"/>
                  <a:pt x="160" y="98"/>
                  <a:pt x="160" y="98"/>
                </a:cubicBezTo>
                <a:close/>
                <a:moveTo>
                  <a:pt x="165" y="113"/>
                </a:moveTo>
                <a:cubicBezTo>
                  <a:pt x="166" y="113"/>
                  <a:pt x="165" y="113"/>
                  <a:pt x="165" y="113"/>
                </a:cubicBezTo>
                <a:close/>
                <a:moveTo>
                  <a:pt x="165" y="113"/>
                </a:moveTo>
                <a:cubicBezTo>
                  <a:pt x="166" y="113"/>
                  <a:pt x="165" y="112"/>
                  <a:pt x="165" y="113"/>
                </a:cubicBezTo>
                <a:close/>
                <a:moveTo>
                  <a:pt x="166" y="117"/>
                </a:moveTo>
                <a:cubicBezTo>
                  <a:pt x="167" y="118"/>
                  <a:pt x="166" y="117"/>
                  <a:pt x="166" y="117"/>
                </a:cubicBezTo>
                <a:close/>
                <a:moveTo>
                  <a:pt x="166" y="118"/>
                </a:moveTo>
                <a:cubicBezTo>
                  <a:pt x="167" y="119"/>
                  <a:pt x="166" y="117"/>
                  <a:pt x="166" y="118"/>
                </a:cubicBezTo>
                <a:close/>
                <a:moveTo>
                  <a:pt x="171" y="108"/>
                </a:moveTo>
                <a:cubicBezTo>
                  <a:pt x="171" y="108"/>
                  <a:pt x="170" y="107"/>
                  <a:pt x="171" y="108"/>
                </a:cubicBezTo>
                <a:close/>
                <a:moveTo>
                  <a:pt x="172" y="105"/>
                </a:moveTo>
                <a:cubicBezTo>
                  <a:pt x="173" y="106"/>
                  <a:pt x="172" y="104"/>
                  <a:pt x="172" y="105"/>
                </a:cubicBezTo>
                <a:close/>
                <a:moveTo>
                  <a:pt x="173" y="104"/>
                </a:moveTo>
                <a:cubicBezTo>
                  <a:pt x="173" y="104"/>
                  <a:pt x="172" y="104"/>
                  <a:pt x="173" y="104"/>
                </a:cubicBezTo>
                <a:close/>
                <a:moveTo>
                  <a:pt x="164" y="90"/>
                </a:moveTo>
                <a:cubicBezTo>
                  <a:pt x="162" y="89"/>
                  <a:pt x="164" y="90"/>
                  <a:pt x="164" y="90"/>
                </a:cubicBezTo>
                <a:close/>
                <a:moveTo>
                  <a:pt x="173" y="104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74" y="104"/>
                  <a:pt x="174" y="104"/>
                  <a:pt x="173" y="104"/>
                </a:cubicBezTo>
                <a:close/>
                <a:moveTo>
                  <a:pt x="171" y="103"/>
                </a:moveTo>
                <a:cubicBezTo>
                  <a:pt x="171" y="104"/>
                  <a:pt x="170" y="103"/>
                  <a:pt x="171" y="103"/>
                </a:cubicBezTo>
                <a:close/>
                <a:moveTo>
                  <a:pt x="154" y="106"/>
                </a:moveTo>
                <a:cubicBezTo>
                  <a:pt x="154" y="106"/>
                  <a:pt x="154" y="107"/>
                  <a:pt x="154" y="106"/>
                </a:cubicBezTo>
                <a:close/>
                <a:moveTo>
                  <a:pt x="155" y="109"/>
                </a:moveTo>
                <a:cubicBezTo>
                  <a:pt x="152" y="107"/>
                  <a:pt x="155" y="109"/>
                  <a:pt x="155" y="109"/>
                </a:cubicBezTo>
                <a:close/>
                <a:moveTo>
                  <a:pt x="154" y="107"/>
                </a:moveTo>
                <a:cubicBezTo>
                  <a:pt x="154" y="106"/>
                  <a:pt x="155" y="107"/>
                  <a:pt x="154" y="107"/>
                </a:cubicBezTo>
                <a:close/>
                <a:moveTo>
                  <a:pt x="171" y="110"/>
                </a:moveTo>
                <a:cubicBezTo>
                  <a:pt x="170" y="109"/>
                  <a:pt x="171" y="110"/>
                  <a:pt x="171" y="110"/>
                </a:cubicBezTo>
                <a:close/>
                <a:moveTo>
                  <a:pt x="172" y="96"/>
                </a:moveTo>
                <a:cubicBezTo>
                  <a:pt x="172" y="96"/>
                  <a:pt x="172" y="96"/>
                  <a:pt x="172" y="96"/>
                </a:cubicBezTo>
                <a:cubicBezTo>
                  <a:pt x="172" y="96"/>
                  <a:pt x="172" y="97"/>
                  <a:pt x="172" y="96"/>
                </a:cubicBezTo>
                <a:close/>
                <a:moveTo>
                  <a:pt x="181" y="92"/>
                </a:moveTo>
                <a:cubicBezTo>
                  <a:pt x="180" y="93"/>
                  <a:pt x="181" y="93"/>
                  <a:pt x="181" y="94"/>
                </a:cubicBezTo>
                <a:cubicBezTo>
                  <a:pt x="181" y="94"/>
                  <a:pt x="183" y="95"/>
                  <a:pt x="183" y="95"/>
                </a:cubicBezTo>
                <a:cubicBezTo>
                  <a:pt x="183" y="95"/>
                  <a:pt x="181" y="91"/>
                  <a:pt x="181" y="92"/>
                </a:cubicBezTo>
                <a:close/>
                <a:moveTo>
                  <a:pt x="181" y="94"/>
                </a:moveTo>
                <a:cubicBezTo>
                  <a:pt x="180" y="93"/>
                  <a:pt x="181" y="95"/>
                  <a:pt x="181" y="94"/>
                </a:cubicBezTo>
                <a:close/>
                <a:moveTo>
                  <a:pt x="180" y="94"/>
                </a:moveTo>
                <a:cubicBezTo>
                  <a:pt x="180" y="94"/>
                  <a:pt x="181" y="94"/>
                  <a:pt x="181" y="94"/>
                </a:cubicBezTo>
                <a:cubicBezTo>
                  <a:pt x="181" y="94"/>
                  <a:pt x="181" y="94"/>
                  <a:pt x="181" y="94"/>
                </a:cubicBezTo>
                <a:cubicBezTo>
                  <a:pt x="180" y="94"/>
                  <a:pt x="180" y="94"/>
                  <a:pt x="180" y="94"/>
                </a:cubicBezTo>
                <a:close/>
                <a:moveTo>
                  <a:pt x="180" y="94"/>
                </a:moveTo>
                <a:cubicBezTo>
                  <a:pt x="179" y="93"/>
                  <a:pt x="181" y="96"/>
                  <a:pt x="180" y="94"/>
                </a:cubicBezTo>
                <a:close/>
                <a:moveTo>
                  <a:pt x="173" y="102"/>
                </a:moveTo>
                <a:cubicBezTo>
                  <a:pt x="172" y="101"/>
                  <a:pt x="174" y="103"/>
                  <a:pt x="173" y="102"/>
                </a:cubicBezTo>
                <a:close/>
                <a:moveTo>
                  <a:pt x="169" y="107"/>
                </a:moveTo>
                <a:cubicBezTo>
                  <a:pt x="168" y="106"/>
                  <a:pt x="169" y="107"/>
                  <a:pt x="169" y="107"/>
                </a:cubicBezTo>
                <a:close/>
                <a:moveTo>
                  <a:pt x="171" y="104"/>
                </a:moveTo>
                <a:cubicBezTo>
                  <a:pt x="171" y="103"/>
                  <a:pt x="170" y="104"/>
                  <a:pt x="171" y="104"/>
                </a:cubicBezTo>
                <a:close/>
                <a:moveTo>
                  <a:pt x="169" y="106"/>
                </a:moveTo>
                <a:cubicBezTo>
                  <a:pt x="169" y="107"/>
                  <a:pt x="168" y="106"/>
                  <a:pt x="169" y="106"/>
                </a:cubicBezTo>
                <a:close/>
                <a:moveTo>
                  <a:pt x="169" y="107"/>
                </a:moveTo>
                <a:cubicBezTo>
                  <a:pt x="169" y="107"/>
                  <a:pt x="168" y="107"/>
                  <a:pt x="169" y="107"/>
                </a:cubicBezTo>
                <a:close/>
                <a:moveTo>
                  <a:pt x="170" y="104"/>
                </a:moveTo>
                <a:cubicBezTo>
                  <a:pt x="170" y="104"/>
                  <a:pt x="170" y="104"/>
                  <a:pt x="170" y="104"/>
                </a:cubicBezTo>
                <a:cubicBezTo>
                  <a:pt x="170" y="104"/>
                  <a:pt x="170" y="104"/>
                  <a:pt x="170" y="104"/>
                </a:cubicBezTo>
                <a:close/>
                <a:moveTo>
                  <a:pt x="175" y="99"/>
                </a:moveTo>
                <a:cubicBezTo>
                  <a:pt x="176" y="99"/>
                  <a:pt x="175" y="98"/>
                  <a:pt x="175" y="99"/>
                </a:cubicBezTo>
                <a:close/>
                <a:moveTo>
                  <a:pt x="176" y="100"/>
                </a:moveTo>
                <a:cubicBezTo>
                  <a:pt x="176" y="100"/>
                  <a:pt x="175" y="99"/>
                  <a:pt x="176" y="100"/>
                </a:cubicBezTo>
                <a:close/>
                <a:moveTo>
                  <a:pt x="174" y="103"/>
                </a:moveTo>
                <a:cubicBezTo>
                  <a:pt x="175" y="103"/>
                  <a:pt x="172" y="102"/>
                  <a:pt x="174" y="103"/>
                </a:cubicBezTo>
                <a:close/>
                <a:moveTo>
                  <a:pt x="176" y="99"/>
                </a:moveTo>
                <a:cubicBezTo>
                  <a:pt x="175" y="98"/>
                  <a:pt x="176" y="99"/>
                  <a:pt x="176" y="99"/>
                </a:cubicBezTo>
                <a:close/>
                <a:moveTo>
                  <a:pt x="174" y="103"/>
                </a:moveTo>
                <a:cubicBezTo>
                  <a:pt x="175" y="103"/>
                  <a:pt x="173" y="102"/>
                  <a:pt x="174" y="103"/>
                </a:cubicBezTo>
                <a:close/>
                <a:moveTo>
                  <a:pt x="174" y="102"/>
                </a:moveTo>
                <a:cubicBezTo>
                  <a:pt x="175" y="103"/>
                  <a:pt x="174" y="102"/>
                  <a:pt x="174" y="102"/>
                </a:cubicBezTo>
                <a:close/>
                <a:moveTo>
                  <a:pt x="174" y="103"/>
                </a:moveTo>
                <a:cubicBezTo>
                  <a:pt x="174" y="103"/>
                  <a:pt x="174" y="104"/>
                  <a:pt x="174" y="103"/>
                </a:cubicBezTo>
                <a:close/>
                <a:moveTo>
                  <a:pt x="175" y="102"/>
                </a:moveTo>
                <a:cubicBezTo>
                  <a:pt x="175" y="102"/>
                  <a:pt x="174" y="101"/>
                  <a:pt x="175" y="102"/>
                </a:cubicBezTo>
                <a:close/>
                <a:moveTo>
                  <a:pt x="163" y="97"/>
                </a:moveTo>
                <a:cubicBezTo>
                  <a:pt x="163" y="97"/>
                  <a:pt x="161" y="95"/>
                  <a:pt x="163" y="97"/>
                </a:cubicBezTo>
                <a:close/>
                <a:moveTo>
                  <a:pt x="172" y="82"/>
                </a:moveTo>
                <a:cubicBezTo>
                  <a:pt x="173" y="82"/>
                  <a:pt x="172" y="82"/>
                  <a:pt x="172" y="82"/>
                </a:cubicBezTo>
                <a:cubicBezTo>
                  <a:pt x="172" y="81"/>
                  <a:pt x="172" y="81"/>
                  <a:pt x="172" y="81"/>
                </a:cubicBezTo>
                <a:cubicBezTo>
                  <a:pt x="173" y="82"/>
                  <a:pt x="167" y="85"/>
                  <a:pt x="167" y="84"/>
                </a:cubicBezTo>
                <a:cubicBezTo>
                  <a:pt x="166" y="85"/>
                  <a:pt x="170" y="85"/>
                  <a:pt x="170" y="85"/>
                </a:cubicBezTo>
                <a:cubicBezTo>
                  <a:pt x="171" y="84"/>
                  <a:pt x="171" y="84"/>
                  <a:pt x="172" y="84"/>
                </a:cubicBezTo>
                <a:cubicBezTo>
                  <a:pt x="172" y="83"/>
                  <a:pt x="172" y="82"/>
                  <a:pt x="172" y="82"/>
                </a:cubicBezTo>
                <a:cubicBezTo>
                  <a:pt x="172" y="82"/>
                  <a:pt x="172" y="82"/>
                  <a:pt x="172" y="82"/>
                </a:cubicBezTo>
                <a:close/>
                <a:moveTo>
                  <a:pt x="165" y="89"/>
                </a:moveTo>
                <a:cubicBezTo>
                  <a:pt x="165" y="89"/>
                  <a:pt x="168" y="86"/>
                  <a:pt x="168" y="86"/>
                </a:cubicBezTo>
                <a:cubicBezTo>
                  <a:pt x="167" y="83"/>
                  <a:pt x="163" y="88"/>
                  <a:pt x="165" y="89"/>
                </a:cubicBezTo>
                <a:close/>
                <a:moveTo>
                  <a:pt x="166" y="87"/>
                </a:moveTo>
                <a:cubicBezTo>
                  <a:pt x="167" y="87"/>
                  <a:pt x="165" y="86"/>
                  <a:pt x="166" y="87"/>
                </a:cubicBezTo>
                <a:close/>
                <a:moveTo>
                  <a:pt x="171" y="86"/>
                </a:moveTo>
                <a:cubicBezTo>
                  <a:pt x="170" y="86"/>
                  <a:pt x="171" y="87"/>
                  <a:pt x="171" y="86"/>
                </a:cubicBezTo>
                <a:close/>
                <a:moveTo>
                  <a:pt x="172" y="86"/>
                </a:moveTo>
                <a:cubicBezTo>
                  <a:pt x="172" y="86"/>
                  <a:pt x="171" y="85"/>
                  <a:pt x="172" y="86"/>
                </a:cubicBezTo>
                <a:close/>
                <a:moveTo>
                  <a:pt x="164" y="90"/>
                </a:moveTo>
                <a:cubicBezTo>
                  <a:pt x="163" y="89"/>
                  <a:pt x="164" y="90"/>
                  <a:pt x="164" y="90"/>
                </a:cubicBezTo>
                <a:close/>
                <a:moveTo>
                  <a:pt x="165" y="92"/>
                </a:moveTo>
                <a:cubicBezTo>
                  <a:pt x="164" y="92"/>
                  <a:pt x="165" y="93"/>
                  <a:pt x="165" y="92"/>
                </a:cubicBezTo>
                <a:close/>
                <a:moveTo>
                  <a:pt x="165" y="91"/>
                </a:moveTo>
                <a:cubicBezTo>
                  <a:pt x="166" y="92"/>
                  <a:pt x="165" y="91"/>
                  <a:pt x="165" y="91"/>
                </a:cubicBezTo>
                <a:close/>
                <a:moveTo>
                  <a:pt x="164" y="95"/>
                </a:moveTo>
                <a:cubicBezTo>
                  <a:pt x="163" y="95"/>
                  <a:pt x="164" y="96"/>
                  <a:pt x="164" y="95"/>
                </a:cubicBezTo>
                <a:close/>
                <a:moveTo>
                  <a:pt x="165" y="92"/>
                </a:moveTo>
                <a:cubicBezTo>
                  <a:pt x="166" y="93"/>
                  <a:pt x="164" y="91"/>
                  <a:pt x="165" y="92"/>
                </a:cubicBezTo>
                <a:close/>
                <a:moveTo>
                  <a:pt x="166" y="90"/>
                </a:moveTo>
                <a:cubicBezTo>
                  <a:pt x="166" y="90"/>
                  <a:pt x="167" y="91"/>
                  <a:pt x="166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7816A138-591C-4E0E-816E-7FEF2DF5D79F}"/>
              </a:ext>
            </a:extLst>
          </p:cNvPr>
          <p:cNvSpPr txBox="1"/>
          <p:nvPr/>
        </p:nvSpPr>
        <p:spPr>
          <a:xfrm>
            <a:off x="4067944" y="4908232"/>
            <a:ext cx="48965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65494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 new rule offers </a:t>
            </a:r>
            <a:r>
              <a:rPr lang="en-US" altLang="zh-TW" b="1" dirty="0" smtClean="0">
                <a:solidFill>
                  <a:srgbClr val="65494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many benefits in areas such as visas, residence, taxes and the entitlement of retirement pensions </a:t>
            </a:r>
            <a:r>
              <a:rPr lang="en-US" altLang="zh-TW" dirty="0" smtClean="0">
                <a:solidFill>
                  <a:srgbClr val="65494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to foreign friends.</a:t>
            </a:r>
          </a:p>
          <a:p>
            <a:endParaRPr lang="en-US" altLang="zh-TW" dirty="0" smtClean="0">
              <a:solidFill>
                <a:srgbClr val="654949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000" b="1" dirty="0" smtClean="0">
                <a:solidFill>
                  <a:srgbClr val="654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Welcome to develop your career in Taiwan. </a:t>
            </a:r>
          </a:p>
        </p:txBody>
      </p:sp>
      <p:sp>
        <p:nvSpPr>
          <p:cNvPr id="10" name="投影片編號版面配置區 1"/>
          <p:cNvSpPr txBox="1">
            <a:spLocks/>
          </p:cNvSpPr>
          <p:nvPr/>
        </p:nvSpPr>
        <p:spPr>
          <a:xfrm>
            <a:off x="8455270" y="6519118"/>
            <a:ext cx="688731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/>
            <a:fld id="{338A652C-051E-43CB-B57F-B63688F9DD5B}" type="slidenum">
              <a:rPr lang="en-US" altLang="zh-TW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: 圓角 47">
            <a:extLst>
              <a:ext uri="{FF2B5EF4-FFF2-40B4-BE49-F238E27FC236}">
                <a16:creationId xmlns="" xmlns:a16="http://schemas.microsoft.com/office/drawing/2014/main" id="{CFE12036-2ED8-4FE5-AC79-82281053C3D3}"/>
              </a:ext>
            </a:extLst>
          </p:cNvPr>
          <p:cNvSpPr/>
          <p:nvPr/>
        </p:nvSpPr>
        <p:spPr>
          <a:xfrm>
            <a:off x="611560" y="144166"/>
            <a:ext cx="8136904" cy="8903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75035" y="1196752"/>
            <a:ext cx="681992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en-US" altLang="zh-TW" sz="2800" b="1" dirty="0" smtClean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Positive Elements For Foreigners</a:t>
            </a:r>
            <a:endParaRPr lang="en-US" altLang="zh-TW" sz="2800" b="1" dirty="0">
              <a:ln/>
              <a:solidFill>
                <a:sysClr val="windowText" lastClr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投影片編號版面配置區 1"/>
          <p:cNvSpPr txBox="1">
            <a:spLocks/>
          </p:cNvSpPr>
          <p:nvPr/>
        </p:nvSpPr>
        <p:spPr>
          <a:xfrm>
            <a:off x="8455270" y="6303094"/>
            <a:ext cx="688731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/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06015" y="-155435"/>
            <a:ext cx="8547994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defRPr kumimoji="1" sz="3600" b="1" cap="all">
                <a:solidFill>
                  <a:srgbClr val="561F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altLang="zh-TW" sz="4000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The Features of our New Rule</a:t>
            </a:r>
            <a:endParaRPr lang="zh-TW" altLang="en-US" sz="4000" cap="none" dirty="0">
              <a:latin typeface="Times New Roman" panose="02020603050405020304" pitchFamily="18" charset="0"/>
            </a:endParaRPr>
          </a:p>
        </p:txBody>
      </p:sp>
      <p:sp>
        <p:nvSpPr>
          <p:cNvPr id="13" name="Rectangle 1436"/>
          <p:cNvSpPr>
            <a:spLocks noChangeArrowheads="1"/>
          </p:cNvSpPr>
          <p:nvPr/>
        </p:nvSpPr>
        <p:spPr bwMode="auto">
          <a:xfrm>
            <a:off x="789238" y="2055374"/>
            <a:ext cx="6932531" cy="707886"/>
          </a:xfrm>
          <a:prstGeom prst="rect">
            <a:avLst/>
          </a:prstGeom>
          <a:extLst/>
        </p:spPr>
        <p:txBody>
          <a:bodyPr vert="horz" wrap="square" lIns="91440" tIns="45720" rIns="91440" bIns="45720" rtlCol="0">
            <a:spAutoFit/>
          </a:bodyPr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zh-TW" sz="2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 Facilitating the whole process from visa application to resident permit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Rectangle 1436"/>
          <p:cNvSpPr>
            <a:spLocks noChangeArrowheads="1"/>
          </p:cNvSpPr>
          <p:nvPr/>
        </p:nvSpPr>
        <p:spPr bwMode="auto">
          <a:xfrm>
            <a:off x="201212" y="3976644"/>
            <a:ext cx="2957645" cy="1631216"/>
          </a:xfrm>
          <a:prstGeom prst="rect">
            <a:avLst/>
          </a:prstGeom>
          <a:extLst/>
        </p:spPr>
        <p:txBody>
          <a:bodyPr vert="horz" wrap="square" lIns="91440" tIns="45720" rIns="91440" bIns="45720" rtlCol="0">
            <a:spAutoFit/>
          </a:bodyPr>
          <a:lstStyle/>
          <a:p>
            <a:pPr marL="266700" indent="-266700"/>
            <a:r>
              <a:rPr lang="en-US" altLang="zh-TW" sz="2000" b="1" dirty="0" smtClean="0">
                <a:solidFill>
                  <a:srgbClr val="001F7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 Strengthening family closeness with new rules for spouses, minor children and parents. </a:t>
            </a:r>
            <a:endParaRPr lang="en-US" sz="2000" b="1" dirty="0">
              <a:solidFill>
                <a:srgbClr val="001F76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1436"/>
          <p:cNvSpPr>
            <a:spLocks noChangeArrowheads="1"/>
          </p:cNvSpPr>
          <p:nvPr/>
        </p:nvSpPr>
        <p:spPr bwMode="auto">
          <a:xfrm>
            <a:off x="3542178" y="5538615"/>
            <a:ext cx="5389303" cy="1015663"/>
          </a:xfrm>
          <a:prstGeom prst="rect">
            <a:avLst/>
          </a:prstGeom>
          <a:extLst/>
        </p:spPr>
        <p:txBody>
          <a:bodyPr vert="horz" wrap="square" lIns="91440" tIns="45720" rIns="91440" bIns="45720" rtlCol="0">
            <a:spAutoFit/>
          </a:bodyPr>
          <a:lstStyle/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 The Taiwanese government provides access to its national health insurance system and its labor retirement  pension system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50" name="群組 49"/>
          <p:cNvGrpSpPr>
            <a:grpSpLocks noChangeAspect="1"/>
          </p:cNvGrpSpPr>
          <p:nvPr/>
        </p:nvGrpSpPr>
        <p:grpSpPr>
          <a:xfrm rot="314709">
            <a:off x="3156111" y="2737288"/>
            <a:ext cx="3268832" cy="2921659"/>
            <a:chOff x="3461387" y="1879775"/>
            <a:chExt cx="4764370" cy="425835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Freeform 48"/>
            <p:cNvSpPr>
              <a:spLocks/>
            </p:cNvSpPr>
            <p:nvPr/>
          </p:nvSpPr>
          <p:spPr bwMode="auto">
            <a:xfrm rot="18900000">
              <a:off x="4397704" y="4152176"/>
              <a:ext cx="926931" cy="707369"/>
            </a:xfrm>
            <a:custGeom>
              <a:avLst/>
              <a:gdLst>
                <a:gd name="T0" fmla="*/ 0 w 971"/>
                <a:gd name="T1" fmla="*/ 74 h 741"/>
                <a:gd name="T2" fmla="*/ 653 w 971"/>
                <a:gd name="T3" fmla="*/ 0 h 741"/>
                <a:gd name="T4" fmla="*/ 971 w 971"/>
                <a:gd name="T5" fmla="*/ 384 h 741"/>
                <a:gd name="T6" fmla="*/ 403 w 971"/>
                <a:gd name="T7" fmla="*/ 741 h 741"/>
                <a:gd name="T8" fmla="*/ 133 w 971"/>
                <a:gd name="T9" fmla="*/ 566 h 741"/>
                <a:gd name="T10" fmla="*/ 0 w 971"/>
                <a:gd name="T11" fmla="*/ 74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741">
                  <a:moveTo>
                    <a:pt x="0" y="74"/>
                  </a:moveTo>
                  <a:lnTo>
                    <a:pt x="653" y="0"/>
                  </a:lnTo>
                  <a:lnTo>
                    <a:pt x="971" y="384"/>
                  </a:lnTo>
                  <a:lnTo>
                    <a:pt x="403" y="741"/>
                  </a:lnTo>
                  <a:lnTo>
                    <a:pt x="133" y="5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324D5E">
                <a:lumMod val="50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 rot="18900000">
              <a:off x="4592915" y="4055823"/>
              <a:ext cx="567042" cy="375163"/>
            </a:xfrm>
            <a:custGeom>
              <a:avLst/>
              <a:gdLst>
                <a:gd name="T0" fmla="*/ 36 w 594"/>
                <a:gd name="T1" fmla="*/ 393 h 393"/>
                <a:gd name="T2" fmla="*/ 594 w 594"/>
                <a:gd name="T3" fmla="*/ 331 h 393"/>
                <a:gd name="T4" fmla="*/ 407 w 594"/>
                <a:gd name="T5" fmla="*/ 80 h 393"/>
                <a:gd name="T6" fmla="*/ 152 w 594"/>
                <a:gd name="T7" fmla="*/ 0 h 393"/>
                <a:gd name="T8" fmla="*/ 0 w 594"/>
                <a:gd name="T9" fmla="*/ 42 h 393"/>
                <a:gd name="T10" fmla="*/ 0 w 594"/>
                <a:gd name="T11" fmla="*/ 246 h 393"/>
                <a:gd name="T12" fmla="*/ 36 w 594"/>
                <a:gd name="T1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393">
                  <a:moveTo>
                    <a:pt x="36" y="393"/>
                  </a:moveTo>
                  <a:lnTo>
                    <a:pt x="594" y="331"/>
                  </a:lnTo>
                  <a:lnTo>
                    <a:pt x="407" y="80"/>
                  </a:lnTo>
                  <a:lnTo>
                    <a:pt x="152" y="0"/>
                  </a:lnTo>
                  <a:lnTo>
                    <a:pt x="0" y="42"/>
                  </a:lnTo>
                  <a:lnTo>
                    <a:pt x="0" y="246"/>
                  </a:lnTo>
                  <a:lnTo>
                    <a:pt x="36" y="393"/>
                  </a:ln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 rot="18900000">
              <a:off x="5093926" y="4802261"/>
              <a:ext cx="507855" cy="792331"/>
            </a:xfrm>
            <a:custGeom>
              <a:avLst/>
              <a:gdLst>
                <a:gd name="T0" fmla="*/ 55 w 225"/>
                <a:gd name="T1" fmla="*/ 351 h 351"/>
                <a:gd name="T2" fmla="*/ 210 w 225"/>
                <a:gd name="T3" fmla="*/ 304 h 351"/>
                <a:gd name="T4" fmla="*/ 225 w 225"/>
                <a:gd name="T5" fmla="*/ 70 h 351"/>
                <a:gd name="T6" fmla="*/ 163 w 225"/>
                <a:gd name="T7" fmla="*/ 0 h 351"/>
                <a:gd name="T8" fmla="*/ 36 w 225"/>
                <a:gd name="T9" fmla="*/ 84 h 351"/>
                <a:gd name="T10" fmla="*/ 0 w 225"/>
                <a:gd name="T11" fmla="*/ 200 h 351"/>
                <a:gd name="T12" fmla="*/ 55 w 225"/>
                <a:gd name="T1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51">
                  <a:moveTo>
                    <a:pt x="55" y="351"/>
                  </a:moveTo>
                  <a:cubicBezTo>
                    <a:pt x="210" y="304"/>
                    <a:pt x="210" y="304"/>
                    <a:pt x="210" y="304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8" y="82"/>
                    <a:pt x="36" y="84"/>
                  </a:cubicBezTo>
                  <a:cubicBezTo>
                    <a:pt x="35" y="85"/>
                    <a:pt x="0" y="200"/>
                    <a:pt x="0" y="200"/>
                  </a:cubicBezTo>
                  <a:lnTo>
                    <a:pt x="55" y="351"/>
                  </a:lnTo>
                  <a:close/>
                </a:path>
              </a:pathLst>
            </a:custGeom>
            <a:solidFill>
              <a:srgbClr val="324D5E">
                <a:lumMod val="50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 rot="18900000">
              <a:off x="5528703" y="4548377"/>
              <a:ext cx="738872" cy="539357"/>
            </a:xfrm>
            <a:custGeom>
              <a:avLst/>
              <a:gdLst>
                <a:gd name="T0" fmla="*/ 6 w 327"/>
                <a:gd name="T1" fmla="*/ 23 h 239"/>
                <a:gd name="T2" fmla="*/ 327 w 327"/>
                <a:gd name="T3" fmla="*/ 0 h 239"/>
                <a:gd name="T4" fmla="*/ 249 w 327"/>
                <a:gd name="T5" fmla="*/ 160 h 239"/>
                <a:gd name="T6" fmla="*/ 108 w 327"/>
                <a:gd name="T7" fmla="*/ 239 h 239"/>
                <a:gd name="T8" fmla="*/ 1 w 327"/>
                <a:gd name="T9" fmla="*/ 152 h 239"/>
                <a:gd name="T10" fmla="*/ 6 w 327"/>
                <a:gd name="T11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9">
                  <a:moveTo>
                    <a:pt x="6" y="23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49" y="160"/>
                    <a:pt x="113" y="239"/>
                    <a:pt x="108" y="239"/>
                  </a:cubicBezTo>
                  <a:cubicBezTo>
                    <a:pt x="103" y="238"/>
                    <a:pt x="3" y="152"/>
                    <a:pt x="1" y="152"/>
                  </a:cubicBezTo>
                  <a:cubicBezTo>
                    <a:pt x="0" y="151"/>
                    <a:pt x="6" y="23"/>
                    <a:pt x="6" y="23"/>
                  </a:cubicBez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 rot="18900000">
              <a:off x="5051929" y="4066663"/>
              <a:ext cx="564178" cy="987072"/>
            </a:xfrm>
            <a:custGeom>
              <a:avLst/>
              <a:gdLst>
                <a:gd name="T0" fmla="*/ 94 w 591"/>
                <a:gd name="T1" fmla="*/ 1034 h 1034"/>
                <a:gd name="T2" fmla="*/ 579 w 591"/>
                <a:gd name="T3" fmla="*/ 968 h 1034"/>
                <a:gd name="T4" fmla="*/ 591 w 591"/>
                <a:gd name="T5" fmla="*/ 497 h 1034"/>
                <a:gd name="T6" fmla="*/ 402 w 591"/>
                <a:gd name="T7" fmla="*/ 24 h 1034"/>
                <a:gd name="T8" fmla="*/ 321 w 591"/>
                <a:gd name="T9" fmla="*/ 0 h 1034"/>
                <a:gd name="T10" fmla="*/ 0 w 591"/>
                <a:gd name="T11" fmla="*/ 19 h 1034"/>
                <a:gd name="T12" fmla="*/ 94 w 591"/>
                <a:gd name="T13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1034">
                  <a:moveTo>
                    <a:pt x="94" y="1034"/>
                  </a:moveTo>
                  <a:lnTo>
                    <a:pt x="579" y="968"/>
                  </a:lnTo>
                  <a:lnTo>
                    <a:pt x="591" y="497"/>
                  </a:lnTo>
                  <a:lnTo>
                    <a:pt x="402" y="24"/>
                  </a:lnTo>
                  <a:lnTo>
                    <a:pt x="321" y="0"/>
                  </a:lnTo>
                  <a:lnTo>
                    <a:pt x="0" y="19"/>
                  </a:lnTo>
                  <a:lnTo>
                    <a:pt x="94" y="1034"/>
                  </a:lnTo>
                  <a:close/>
                </a:path>
              </a:pathLst>
            </a:custGeom>
            <a:solidFill>
              <a:srgbClr val="324D5E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 rot="18900000">
              <a:off x="4606017" y="2350993"/>
              <a:ext cx="666322" cy="673004"/>
            </a:xfrm>
            <a:custGeom>
              <a:avLst/>
              <a:gdLst>
                <a:gd name="T0" fmla="*/ 168 w 698"/>
                <a:gd name="T1" fmla="*/ 0 h 705"/>
                <a:gd name="T2" fmla="*/ 0 w 698"/>
                <a:gd name="T3" fmla="*/ 485 h 705"/>
                <a:gd name="T4" fmla="*/ 457 w 698"/>
                <a:gd name="T5" fmla="*/ 705 h 705"/>
                <a:gd name="T6" fmla="*/ 698 w 698"/>
                <a:gd name="T7" fmla="*/ 606 h 705"/>
                <a:gd name="T8" fmla="*/ 660 w 698"/>
                <a:gd name="T9" fmla="*/ 352 h 705"/>
                <a:gd name="T10" fmla="*/ 168 w 698"/>
                <a:gd name="T1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705">
                  <a:moveTo>
                    <a:pt x="168" y="0"/>
                  </a:moveTo>
                  <a:lnTo>
                    <a:pt x="0" y="485"/>
                  </a:lnTo>
                  <a:lnTo>
                    <a:pt x="457" y="705"/>
                  </a:lnTo>
                  <a:lnTo>
                    <a:pt x="698" y="606"/>
                  </a:lnTo>
                  <a:lnTo>
                    <a:pt x="660" y="3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95CD">
                <a:lumMod val="50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 rot="18900000">
              <a:off x="4854377" y="2858749"/>
              <a:ext cx="494491" cy="659638"/>
            </a:xfrm>
            <a:custGeom>
              <a:avLst/>
              <a:gdLst>
                <a:gd name="T0" fmla="*/ 518 w 518"/>
                <a:gd name="T1" fmla="*/ 71 h 691"/>
                <a:gd name="T2" fmla="*/ 303 w 518"/>
                <a:gd name="T3" fmla="*/ 691 h 691"/>
                <a:gd name="T4" fmla="*/ 45 w 518"/>
                <a:gd name="T5" fmla="*/ 407 h 691"/>
                <a:gd name="T6" fmla="*/ 0 w 518"/>
                <a:gd name="T7" fmla="*/ 94 h 691"/>
                <a:gd name="T8" fmla="*/ 166 w 518"/>
                <a:gd name="T9" fmla="*/ 0 h 691"/>
                <a:gd name="T10" fmla="*/ 518 w 518"/>
                <a:gd name="T11" fmla="*/ 7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691">
                  <a:moveTo>
                    <a:pt x="518" y="71"/>
                  </a:moveTo>
                  <a:lnTo>
                    <a:pt x="303" y="691"/>
                  </a:lnTo>
                  <a:lnTo>
                    <a:pt x="45" y="407"/>
                  </a:lnTo>
                  <a:lnTo>
                    <a:pt x="0" y="94"/>
                  </a:lnTo>
                  <a:lnTo>
                    <a:pt x="166" y="0"/>
                  </a:lnTo>
                  <a:lnTo>
                    <a:pt x="518" y="71"/>
                  </a:ln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 rot="18900000">
              <a:off x="5411095" y="2137646"/>
              <a:ext cx="842925" cy="560359"/>
            </a:xfrm>
            <a:custGeom>
              <a:avLst/>
              <a:gdLst>
                <a:gd name="T0" fmla="*/ 883 w 883"/>
                <a:gd name="T1" fmla="*/ 78 h 587"/>
                <a:gd name="T2" fmla="*/ 665 w 883"/>
                <a:gd name="T3" fmla="*/ 587 h 587"/>
                <a:gd name="T4" fmla="*/ 137 w 883"/>
                <a:gd name="T5" fmla="*/ 411 h 587"/>
                <a:gd name="T6" fmla="*/ 0 w 883"/>
                <a:gd name="T7" fmla="*/ 142 h 587"/>
                <a:gd name="T8" fmla="*/ 279 w 883"/>
                <a:gd name="T9" fmla="*/ 0 h 587"/>
                <a:gd name="T10" fmla="*/ 883 w 883"/>
                <a:gd name="T11" fmla="*/ 7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87">
                  <a:moveTo>
                    <a:pt x="883" y="78"/>
                  </a:moveTo>
                  <a:lnTo>
                    <a:pt x="665" y="587"/>
                  </a:lnTo>
                  <a:lnTo>
                    <a:pt x="137" y="411"/>
                  </a:lnTo>
                  <a:lnTo>
                    <a:pt x="0" y="142"/>
                  </a:lnTo>
                  <a:lnTo>
                    <a:pt x="279" y="0"/>
                  </a:lnTo>
                  <a:lnTo>
                    <a:pt x="883" y="78"/>
                  </a:lnTo>
                  <a:close/>
                </a:path>
              </a:pathLst>
            </a:custGeom>
            <a:solidFill>
              <a:srgbClr val="0095CD">
                <a:lumMod val="50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 rot="18900000">
              <a:off x="5742986" y="2426240"/>
              <a:ext cx="504037" cy="570860"/>
            </a:xfrm>
            <a:custGeom>
              <a:avLst/>
              <a:gdLst>
                <a:gd name="T0" fmla="*/ 83 w 223"/>
                <a:gd name="T1" fmla="*/ 0 h 253"/>
                <a:gd name="T2" fmla="*/ 0 w 223"/>
                <a:gd name="T3" fmla="*/ 241 h 253"/>
                <a:gd name="T4" fmla="*/ 118 w 223"/>
                <a:gd name="T5" fmla="*/ 253 h 253"/>
                <a:gd name="T6" fmla="*/ 223 w 223"/>
                <a:gd name="T7" fmla="*/ 193 h 253"/>
                <a:gd name="T8" fmla="*/ 203 w 223"/>
                <a:gd name="T9" fmla="*/ 75 h 253"/>
                <a:gd name="T10" fmla="*/ 83 w 223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53">
                  <a:moveTo>
                    <a:pt x="83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223" y="198"/>
                    <a:pt x="223" y="193"/>
                  </a:cubicBezTo>
                  <a:cubicBezTo>
                    <a:pt x="223" y="188"/>
                    <a:pt x="203" y="75"/>
                    <a:pt x="203" y="7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 rot="18900000">
              <a:off x="4994201" y="2539184"/>
              <a:ext cx="1018575" cy="740781"/>
            </a:xfrm>
            <a:custGeom>
              <a:avLst/>
              <a:gdLst>
                <a:gd name="T0" fmla="*/ 451 w 451"/>
                <a:gd name="T1" fmla="*/ 138 h 328"/>
                <a:gd name="T2" fmla="*/ 400 w 451"/>
                <a:gd name="T3" fmla="*/ 327 h 328"/>
                <a:gd name="T4" fmla="*/ 22 w 451"/>
                <a:gd name="T5" fmla="*/ 247 h 328"/>
                <a:gd name="T6" fmla="*/ 0 w 451"/>
                <a:gd name="T7" fmla="*/ 169 h 328"/>
                <a:gd name="T8" fmla="*/ 42 w 451"/>
                <a:gd name="T9" fmla="*/ 0 h 328"/>
                <a:gd name="T10" fmla="*/ 451 w 451"/>
                <a:gd name="T11" fmla="*/ 1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328">
                  <a:moveTo>
                    <a:pt x="451" y="138"/>
                  </a:moveTo>
                  <a:cubicBezTo>
                    <a:pt x="451" y="138"/>
                    <a:pt x="395" y="328"/>
                    <a:pt x="400" y="327"/>
                  </a:cubicBezTo>
                  <a:cubicBezTo>
                    <a:pt x="405" y="326"/>
                    <a:pt x="22" y="247"/>
                    <a:pt x="22" y="24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51" y="138"/>
                  </a:lnTo>
                  <a:close/>
                </a:path>
              </a:pathLst>
            </a:custGeom>
            <a:solidFill>
              <a:srgbClr val="0095C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18900000">
              <a:off x="6810023" y="4123323"/>
              <a:ext cx="909749" cy="836243"/>
            </a:xfrm>
            <a:custGeom>
              <a:avLst/>
              <a:gdLst>
                <a:gd name="T0" fmla="*/ 473 w 953"/>
                <a:gd name="T1" fmla="*/ 876 h 876"/>
                <a:gd name="T2" fmla="*/ 0 w 953"/>
                <a:gd name="T3" fmla="*/ 261 h 876"/>
                <a:gd name="T4" fmla="*/ 236 w 953"/>
                <a:gd name="T5" fmla="*/ 0 h 876"/>
                <a:gd name="T6" fmla="*/ 953 w 953"/>
                <a:gd name="T7" fmla="*/ 0 h 876"/>
                <a:gd name="T8" fmla="*/ 773 w 953"/>
                <a:gd name="T9" fmla="*/ 348 h 876"/>
                <a:gd name="T10" fmla="*/ 473 w 953"/>
                <a:gd name="T11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876">
                  <a:moveTo>
                    <a:pt x="473" y="876"/>
                  </a:moveTo>
                  <a:lnTo>
                    <a:pt x="0" y="261"/>
                  </a:lnTo>
                  <a:lnTo>
                    <a:pt x="236" y="0"/>
                  </a:lnTo>
                  <a:lnTo>
                    <a:pt x="953" y="0"/>
                  </a:lnTo>
                  <a:lnTo>
                    <a:pt x="773" y="348"/>
                  </a:lnTo>
                  <a:lnTo>
                    <a:pt x="473" y="876"/>
                  </a:lnTo>
                  <a:close/>
                </a:path>
              </a:pathLst>
            </a:custGeom>
            <a:solidFill>
              <a:srgbClr val="F17C3F">
                <a:lumMod val="75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 rot="18900000">
              <a:off x="6176550" y="3935702"/>
              <a:ext cx="772284" cy="881111"/>
            </a:xfrm>
            <a:custGeom>
              <a:avLst/>
              <a:gdLst>
                <a:gd name="T0" fmla="*/ 342 w 342"/>
                <a:gd name="T1" fmla="*/ 309 h 390"/>
                <a:gd name="T2" fmla="*/ 112 w 342"/>
                <a:gd name="T3" fmla="*/ 0 h 390"/>
                <a:gd name="T4" fmla="*/ 2 w 342"/>
                <a:gd name="T5" fmla="*/ 198 h 390"/>
                <a:gd name="T6" fmla="*/ 102 w 342"/>
                <a:gd name="T7" fmla="*/ 340 h 390"/>
                <a:gd name="T8" fmla="*/ 252 w 342"/>
                <a:gd name="T9" fmla="*/ 390 h 390"/>
                <a:gd name="T10" fmla="*/ 342 w 342"/>
                <a:gd name="T11" fmla="*/ 30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90">
                  <a:moveTo>
                    <a:pt x="342" y="309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0" y="185"/>
                    <a:pt x="2" y="198"/>
                  </a:cubicBezTo>
                  <a:cubicBezTo>
                    <a:pt x="4" y="211"/>
                    <a:pt x="102" y="340"/>
                    <a:pt x="102" y="340"/>
                  </a:cubicBezTo>
                  <a:cubicBezTo>
                    <a:pt x="252" y="390"/>
                    <a:pt x="252" y="390"/>
                    <a:pt x="252" y="390"/>
                  </a:cubicBezTo>
                  <a:lnTo>
                    <a:pt x="342" y="309"/>
                  </a:ln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 rot="18900000">
              <a:off x="6634678" y="3152302"/>
              <a:ext cx="1093034" cy="691141"/>
            </a:xfrm>
            <a:custGeom>
              <a:avLst/>
              <a:gdLst>
                <a:gd name="T0" fmla="*/ 1145 w 1145"/>
                <a:gd name="T1" fmla="*/ 648 h 724"/>
                <a:gd name="T2" fmla="*/ 722 w 1145"/>
                <a:gd name="T3" fmla="*/ 0 h 724"/>
                <a:gd name="T4" fmla="*/ 0 w 1145"/>
                <a:gd name="T5" fmla="*/ 35 h 724"/>
                <a:gd name="T6" fmla="*/ 532 w 1145"/>
                <a:gd name="T7" fmla="*/ 724 h 724"/>
                <a:gd name="T8" fmla="*/ 1145 w 1145"/>
                <a:gd name="T9" fmla="*/ 648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724">
                  <a:moveTo>
                    <a:pt x="1145" y="648"/>
                  </a:moveTo>
                  <a:lnTo>
                    <a:pt x="722" y="0"/>
                  </a:lnTo>
                  <a:lnTo>
                    <a:pt x="0" y="35"/>
                  </a:lnTo>
                  <a:lnTo>
                    <a:pt x="532" y="724"/>
                  </a:lnTo>
                  <a:lnTo>
                    <a:pt x="1145" y="648"/>
                  </a:lnTo>
                  <a:close/>
                </a:path>
              </a:pathLst>
            </a:custGeom>
            <a:solidFill>
              <a:srgbClr val="F17C3F">
                <a:lumMod val="75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 rot="18900000">
              <a:off x="6492810" y="3030090"/>
              <a:ext cx="822878" cy="628137"/>
            </a:xfrm>
            <a:custGeom>
              <a:avLst/>
              <a:gdLst>
                <a:gd name="T0" fmla="*/ 177 w 364"/>
                <a:gd name="T1" fmla="*/ 278 h 278"/>
                <a:gd name="T2" fmla="*/ 0 w 364"/>
                <a:gd name="T3" fmla="*/ 22 h 278"/>
                <a:gd name="T4" fmla="*/ 163 w 364"/>
                <a:gd name="T5" fmla="*/ 0 h 278"/>
                <a:gd name="T6" fmla="*/ 344 w 364"/>
                <a:gd name="T7" fmla="*/ 71 h 278"/>
                <a:gd name="T8" fmla="*/ 357 w 364"/>
                <a:gd name="T9" fmla="*/ 198 h 278"/>
                <a:gd name="T10" fmla="*/ 177 w 364"/>
                <a:gd name="T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78">
                  <a:moveTo>
                    <a:pt x="177" y="27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42" y="60"/>
                    <a:pt x="344" y="71"/>
                  </a:cubicBezTo>
                  <a:cubicBezTo>
                    <a:pt x="345" y="82"/>
                    <a:pt x="364" y="190"/>
                    <a:pt x="357" y="198"/>
                  </a:cubicBezTo>
                  <a:cubicBezTo>
                    <a:pt x="349" y="205"/>
                    <a:pt x="177" y="278"/>
                    <a:pt x="177" y="278"/>
                  </a:cubicBezTo>
                  <a:close/>
                </a:path>
              </a:pathLst>
            </a:custGeom>
            <a:solidFill>
              <a:srgbClr val="7BB21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 rot="18900000">
              <a:off x="6300792" y="3420595"/>
              <a:ext cx="1084443" cy="1018575"/>
            </a:xfrm>
            <a:custGeom>
              <a:avLst/>
              <a:gdLst>
                <a:gd name="T0" fmla="*/ 480 w 480"/>
                <a:gd name="T1" fmla="*/ 205 h 451"/>
                <a:gd name="T2" fmla="*/ 334 w 480"/>
                <a:gd name="T3" fmla="*/ 0 h 451"/>
                <a:gd name="T4" fmla="*/ 143 w 480"/>
                <a:gd name="T5" fmla="*/ 47 h 451"/>
                <a:gd name="T6" fmla="*/ 0 w 480"/>
                <a:gd name="T7" fmla="*/ 235 h 451"/>
                <a:gd name="T8" fmla="*/ 122 w 480"/>
                <a:gd name="T9" fmla="*/ 451 h 451"/>
                <a:gd name="T10" fmla="*/ 480 w 480"/>
                <a:gd name="T11" fmla="*/ 20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51">
                  <a:moveTo>
                    <a:pt x="480" y="20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0" y="226"/>
                    <a:pt x="0" y="235"/>
                  </a:cubicBezTo>
                  <a:cubicBezTo>
                    <a:pt x="0" y="245"/>
                    <a:pt x="122" y="451"/>
                    <a:pt x="122" y="451"/>
                  </a:cubicBezTo>
                  <a:lnTo>
                    <a:pt x="480" y="205"/>
                  </a:lnTo>
                  <a:close/>
                </a:path>
              </a:pathLst>
            </a:custGeom>
            <a:solidFill>
              <a:srgbClr val="F17C3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 rot="18900000">
              <a:off x="4724563" y="2735884"/>
              <a:ext cx="1355553" cy="3402249"/>
            </a:xfrm>
            <a:custGeom>
              <a:avLst/>
              <a:gdLst>
                <a:gd name="T0" fmla="*/ 121 w 600"/>
                <a:gd name="T1" fmla="*/ 0 h 1506"/>
                <a:gd name="T2" fmla="*/ 0 w 600"/>
                <a:gd name="T3" fmla="*/ 438 h 1506"/>
                <a:gd name="T4" fmla="*/ 118 w 600"/>
                <a:gd name="T5" fmla="*/ 618 h 1506"/>
                <a:gd name="T6" fmla="*/ 119 w 600"/>
                <a:gd name="T7" fmla="*/ 615 h 1506"/>
                <a:gd name="T8" fmla="*/ 120 w 600"/>
                <a:gd name="T9" fmla="*/ 612 h 1506"/>
                <a:gd name="T10" fmla="*/ 121 w 600"/>
                <a:gd name="T11" fmla="*/ 610 h 1506"/>
                <a:gd name="T12" fmla="*/ 121 w 600"/>
                <a:gd name="T13" fmla="*/ 607 h 1506"/>
                <a:gd name="T14" fmla="*/ 151 w 600"/>
                <a:gd name="T15" fmla="*/ 544 h 1506"/>
                <a:gd name="T16" fmla="*/ 190 w 600"/>
                <a:gd name="T17" fmla="*/ 514 h 1506"/>
                <a:gd name="T18" fmla="*/ 235 w 600"/>
                <a:gd name="T19" fmla="*/ 519 h 1506"/>
                <a:gd name="T20" fmla="*/ 280 w 600"/>
                <a:gd name="T21" fmla="*/ 561 h 1506"/>
                <a:gd name="T22" fmla="*/ 316 w 600"/>
                <a:gd name="T23" fmla="*/ 636 h 1506"/>
                <a:gd name="T24" fmla="*/ 336 w 600"/>
                <a:gd name="T25" fmla="*/ 728 h 1506"/>
                <a:gd name="T26" fmla="*/ 339 w 600"/>
                <a:gd name="T27" fmla="*/ 824 h 1506"/>
                <a:gd name="T28" fmla="*/ 322 w 600"/>
                <a:gd name="T29" fmla="*/ 912 h 1506"/>
                <a:gd name="T30" fmla="*/ 290 w 600"/>
                <a:gd name="T31" fmla="*/ 973 h 1506"/>
                <a:gd name="T32" fmla="*/ 249 w 600"/>
                <a:gd name="T33" fmla="*/ 998 h 1506"/>
                <a:gd name="T34" fmla="*/ 204 w 600"/>
                <a:gd name="T35" fmla="*/ 987 h 1506"/>
                <a:gd name="T36" fmla="*/ 162 w 600"/>
                <a:gd name="T37" fmla="*/ 942 h 1506"/>
                <a:gd name="T38" fmla="*/ 160 w 600"/>
                <a:gd name="T39" fmla="*/ 939 h 1506"/>
                <a:gd name="T40" fmla="*/ 158 w 600"/>
                <a:gd name="T41" fmla="*/ 936 h 1506"/>
                <a:gd name="T42" fmla="*/ 157 w 600"/>
                <a:gd name="T43" fmla="*/ 933 h 1506"/>
                <a:gd name="T44" fmla="*/ 155 w 600"/>
                <a:gd name="T45" fmla="*/ 930 h 1506"/>
                <a:gd name="T46" fmla="*/ 88 w 600"/>
                <a:gd name="T47" fmla="*/ 1148 h 1506"/>
                <a:gd name="T48" fmla="*/ 303 w 600"/>
                <a:gd name="T49" fmla="*/ 1506 h 1506"/>
                <a:gd name="T50" fmla="*/ 600 w 600"/>
                <a:gd name="T51" fmla="*/ 655 h 1506"/>
                <a:gd name="T52" fmla="*/ 121 w 600"/>
                <a:gd name="T53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0" h="1506">
                  <a:moveTo>
                    <a:pt x="121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119" y="617"/>
                    <a:pt x="119" y="616"/>
                    <a:pt x="119" y="615"/>
                  </a:cubicBezTo>
                  <a:cubicBezTo>
                    <a:pt x="119" y="614"/>
                    <a:pt x="120" y="613"/>
                    <a:pt x="120" y="612"/>
                  </a:cubicBezTo>
                  <a:cubicBezTo>
                    <a:pt x="120" y="612"/>
                    <a:pt x="120" y="611"/>
                    <a:pt x="121" y="610"/>
                  </a:cubicBezTo>
                  <a:cubicBezTo>
                    <a:pt x="121" y="609"/>
                    <a:pt x="121" y="608"/>
                    <a:pt x="121" y="607"/>
                  </a:cubicBezTo>
                  <a:cubicBezTo>
                    <a:pt x="129" y="581"/>
                    <a:pt x="139" y="560"/>
                    <a:pt x="151" y="544"/>
                  </a:cubicBezTo>
                  <a:cubicBezTo>
                    <a:pt x="163" y="529"/>
                    <a:pt x="176" y="518"/>
                    <a:pt x="190" y="514"/>
                  </a:cubicBezTo>
                  <a:cubicBezTo>
                    <a:pt x="205" y="510"/>
                    <a:pt x="220" y="511"/>
                    <a:pt x="235" y="519"/>
                  </a:cubicBezTo>
                  <a:cubicBezTo>
                    <a:pt x="250" y="527"/>
                    <a:pt x="266" y="541"/>
                    <a:pt x="280" y="561"/>
                  </a:cubicBezTo>
                  <a:cubicBezTo>
                    <a:pt x="294" y="582"/>
                    <a:pt x="306" y="608"/>
                    <a:pt x="316" y="636"/>
                  </a:cubicBezTo>
                  <a:cubicBezTo>
                    <a:pt x="325" y="665"/>
                    <a:pt x="332" y="696"/>
                    <a:pt x="336" y="728"/>
                  </a:cubicBezTo>
                  <a:cubicBezTo>
                    <a:pt x="340" y="760"/>
                    <a:pt x="341" y="793"/>
                    <a:pt x="339" y="824"/>
                  </a:cubicBezTo>
                  <a:cubicBezTo>
                    <a:pt x="336" y="855"/>
                    <a:pt x="331" y="885"/>
                    <a:pt x="322" y="912"/>
                  </a:cubicBezTo>
                  <a:cubicBezTo>
                    <a:pt x="314" y="938"/>
                    <a:pt x="303" y="958"/>
                    <a:pt x="290" y="973"/>
                  </a:cubicBezTo>
                  <a:cubicBezTo>
                    <a:pt x="277" y="987"/>
                    <a:pt x="263" y="996"/>
                    <a:pt x="249" y="998"/>
                  </a:cubicBezTo>
                  <a:cubicBezTo>
                    <a:pt x="234" y="1000"/>
                    <a:pt x="219" y="997"/>
                    <a:pt x="204" y="987"/>
                  </a:cubicBezTo>
                  <a:cubicBezTo>
                    <a:pt x="189" y="978"/>
                    <a:pt x="175" y="963"/>
                    <a:pt x="162" y="942"/>
                  </a:cubicBezTo>
                  <a:cubicBezTo>
                    <a:pt x="161" y="941"/>
                    <a:pt x="160" y="940"/>
                    <a:pt x="160" y="939"/>
                  </a:cubicBezTo>
                  <a:cubicBezTo>
                    <a:pt x="159" y="938"/>
                    <a:pt x="159" y="937"/>
                    <a:pt x="158" y="936"/>
                  </a:cubicBezTo>
                  <a:cubicBezTo>
                    <a:pt x="158" y="935"/>
                    <a:pt x="157" y="934"/>
                    <a:pt x="157" y="933"/>
                  </a:cubicBezTo>
                  <a:cubicBezTo>
                    <a:pt x="156" y="932"/>
                    <a:pt x="155" y="931"/>
                    <a:pt x="155" y="930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303" y="1506"/>
                    <a:pt x="303" y="1506"/>
                    <a:pt x="303" y="1506"/>
                  </a:cubicBezTo>
                  <a:cubicBezTo>
                    <a:pt x="600" y="655"/>
                    <a:pt x="600" y="655"/>
                    <a:pt x="600" y="655"/>
                  </a:cubicBezTo>
                  <a:cubicBezTo>
                    <a:pt x="121" y="0"/>
                    <a:pt x="121" y="0"/>
                    <a:pt x="121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rgbClr val="7BB21B"/>
                </a:gs>
                <a:gs pos="0">
                  <a:srgbClr val="7BB21B">
                    <a:lumMod val="60000"/>
                    <a:lumOff val="40000"/>
                  </a:srgbClr>
                </a:gs>
                <a:gs pos="100000">
                  <a:srgbClr val="7BB21B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 rot="18900000">
              <a:off x="4563636" y="4227239"/>
              <a:ext cx="978481" cy="1513065"/>
            </a:xfrm>
            <a:custGeom>
              <a:avLst/>
              <a:gdLst>
                <a:gd name="T0" fmla="*/ 101 w 433"/>
                <a:gd name="T1" fmla="*/ 0 h 670"/>
                <a:gd name="T2" fmla="*/ 220 w 433"/>
                <a:gd name="T3" fmla="*/ 182 h 670"/>
                <a:gd name="T4" fmla="*/ 232 w 433"/>
                <a:gd name="T5" fmla="*/ 200 h 670"/>
                <a:gd name="T6" fmla="*/ 233 w 433"/>
                <a:gd name="T7" fmla="*/ 193 h 670"/>
                <a:gd name="T8" fmla="*/ 234 w 433"/>
                <a:gd name="T9" fmla="*/ 187 h 670"/>
                <a:gd name="T10" fmla="*/ 235 w 433"/>
                <a:gd name="T11" fmla="*/ 181 h 670"/>
                <a:gd name="T12" fmla="*/ 237 w 433"/>
                <a:gd name="T13" fmla="*/ 175 h 670"/>
                <a:gd name="T14" fmla="*/ 237 w 433"/>
                <a:gd name="T15" fmla="*/ 172 h 670"/>
                <a:gd name="T16" fmla="*/ 238 w 433"/>
                <a:gd name="T17" fmla="*/ 170 h 670"/>
                <a:gd name="T18" fmla="*/ 239 w 433"/>
                <a:gd name="T19" fmla="*/ 167 h 670"/>
                <a:gd name="T20" fmla="*/ 240 w 433"/>
                <a:gd name="T21" fmla="*/ 164 h 670"/>
                <a:gd name="T22" fmla="*/ 266 w 433"/>
                <a:gd name="T23" fmla="*/ 109 h 670"/>
                <a:gd name="T24" fmla="*/ 301 w 433"/>
                <a:gd name="T25" fmla="*/ 82 h 670"/>
                <a:gd name="T26" fmla="*/ 340 w 433"/>
                <a:gd name="T27" fmla="*/ 87 h 670"/>
                <a:gd name="T28" fmla="*/ 380 w 433"/>
                <a:gd name="T29" fmla="*/ 125 h 670"/>
                <a:gd name="T30" fmla="*/ 411 w 433"/>
                <a:gd name="T31" fmla="*/ 191 h 670"/>
                <a:gd name="T32" fmla="*/ 429 w 433"/>
                <a:gd name="T33" fmla="*/ 271 h 670"/>
                <a:gd name="T34" fmla="*/ 431 w 433"/>
                <a:gd name="T35" fmla="*/ 356 h 670"/>
                <a:gd name="T36" fmla="*/ 417 w 433"/>
                <a:gd name="T37" fmla="*/ 433 h 670"/>
                <a:gd name="T38" fmla="*/ 389 w 433"/>
                <a:gd name="T39" fmla="*/ 487 h 670"/>
                <a:gd name="T40" fmla="*/ 352 w 433"/>
                <a:gd name="T41" fmla="*/ 509 h 670"/>
                <a:gd name="T42" fmla="*/ 313 w 433"/>
                <a:gd name="T43" fmla="*/ 500 h 670"/>
                <a:gd name="T44" fmla="*/ 275 w 433"/>
                <a:gd name="T45" fmla="*/ 460 h 670"/>
                <a:gd name="T46" fmla="*/ 274 w 433"/>
                <a:gd name="T47" fmla="*/ 457 h 670"/>
                <a:gd name="T48" fmla="*/ 272 w 433"/>
                <a:gd name="T49" fmla="*/ 455 h 670"/>
                <a:gd name="T50" fmla="*/ 270 w 433"/>
                <a:gd name="T51" fmla="*/ 452 h 670"/>
                <a:gd name="T52" fmla="*/ 269 w 433"/>
                <a:gd name="T53" fmla="*/ 449 h 670"/>
                <a:gd name="T54" fmla="*/ 266 w 433"/>
                <a:gd name="T55" fmla="*/ 444 h 670"/>
                <a:gd name="T56" fmla="*/ 263 w 433"/>
                <a:gd name="T57" fmla="*/ 438 h 670"/>
                <a:gd name="T58" fmla="*/ 261 w 433"/>
                <a:gd name="T59" fmla="*/ 433 h 670"/>
                <a:gd name="T60" fmla="*/ 258 w 433"/>
                <a:gd name="T61" fmla="*/ 428 h 670"/>
                <a:gd name="T62" fmla="*/ 251 w 433"/>
                <a:gd name="T63" fmla="*/ 450 h 670"/>
                <a:gd name="T64" fmla="*/ 184 w 433"/>
                <a:gd name="T65" fmla="*/ 670 h 670"/>
                <a:gd name="T66" fmla="*/ 0 w 433"/>
                <a:gd name="T67" fmla="*/ 364 h 670"/>
                <a:gd name="T68" fmla="*/ 101 w 433"/>
                <a:gd name="T6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670">
                  <a:moveTo>
                    <a:pt x="101" y="0"/>
                  </a:moveTo>
                  <a:cubicBezTo>
                    <a:pt x="220" y="182"/>
                    <a:pt x="220" y="182"/>
                    <a:pt x="220" y="18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198"/>
                    <a:pt x="232" y="196"/>
                    <a:pt x="233" y="193"/>
                  </a:cubicBezTo>
                  <a:cubicBezTo>
                    <a:pt x="233" y="191"/>
                    <a:pt x="233" y="189"/>
                    <a:pt x="234" y="187"/>
                  </a:cubicBezTo>
                  <a:cubicBezTo>
                    <a:pt x="234" y="185"/>
                    <a:pt x="235" y="183"/>
                    <a:pt x="235" y="181"/>
                  </a:cubicBezTo>
                  <a:cubicBezTo>
                    <a:pt x="236" y="179"/>
                    <a:pt x="236" y="177"/>
                    <a:pt x="237" y="175"/>
                  </a:cubicBezTo>
                  <a:cubicBezTo>
                    <a:pt x="237" y="174"/>
                    <a:pt x="237" y="173"/>
                    <a:pt x="237" y="172"/>
                  </a:cubicBezTo>
                  <a:cubicBezTo>
                    <a:pt x="238" y="171"/>
                    <a:pt x="238" y="171"/>
                    <a:pt x="238" y="170"/>
                  </a:cubicBezTo>
                  <a:cubicBezTo>
                    <a:pt x="238" y="169"/>
                    <a:pt x="239" y="168"/>
                    <a:pt x="239" y="167"/>
                  </a:cubicBezTo>
                  <a:cubicBezTo>
                    <a:pt x="239" y="166"/>
                    <a:pt x="239" y="165"/>
                    <a:pt x="240" y="164"/>
                  </a:cubicBezTo>
                  <a:cubicBezTo>
                    <a:pt x="247" y="141"/>
                    <a:pt x="255" y="122"/>
                    <a:pt x="266" y="109"/>
                  </a:cubicBezTo>
                  <a:cubicBezTo>
                    <a:pt x="276" y="95"/>
                    <a:pt x="288" y="86"/>
                    <a:pt x="301" y="82"/>
                  </a:cubicBezTo>
                  <a:cubicBezTo>
                    <a:pt x="313" y="79"/>
                    <a:pt x="327" y="80"/>
                    <a:pt x="340" y="87"/>
                  </a:cubicBezTo>
                  <a:cubicBezTo>
                    <a:pt x="354" y="94"/>
                    <a:pt x="367" y="106"/>
                    <a:pt x="380" y="125"/>
                  </a:cubicBezTo>
                  <a:cubicBezTo>
                    <a:pt x="392" y="143"/>
                    <a:pt x="403" y="166"/>
                    <a:pt x="411" y="191"/>
                  </a:cubicBezTo>
                  <a:cubicBezTo>
                    <a:pt x="419" y="216"/>
                    <a:pt x="425" y="243"/>
                    <a:pt x="429" y="271"/>
                  </a:cubicBezTo>
                  <a:cubicBezTo>
                    <a:pt x="432" y="299"/>
                    <a:pt x="433" y="328"/>
                    <a:pt x="431" y="356"/>
                  </a:cubicBezTo>
                  <a:cubicBezTo>
                    <a:pt x="429" y="383"/>
                    <a:pt x="425" y="409"/>
                    <a:pt x="417" y="433"/>
                  </a:cubicBezTo>
                  <a:cubicBezTo>
                    <a:pt x="409" y="456"/>
                    <a:pt x="400" y="474"/>
                    <a:pt x="389" y="487"/>
                  </a:cubicBezTo>
                  <a:cubicBezTo>
                    <a:pt x="378" y="500"/>
                    <a:pt x="365" y="507"/>
                    <a:pt x="352" y="509"/>
                  </a:cubicBezTo>
                  <a:cubicBezTo>
                    <a:pt x="339" y="512"/>
                    <a:pt x="326" y="509"/>
                    <a:pt x="313" y="500"/>
                  </a:cubicBezTo>
                  <a:cubicBezTo>
                    <a:pt x="300" y="492"/>
                    <a:pt x="287" y="479"/>
                    <a:pt x="275" y="460"/>
                  </a:cubicBezTo>
                  <a:cubicBezTo>
                    <a:pt x="275" y="459"/>
                    <a:pt x="274" y="458"/>
                    <a:pt x="274" y="457"/>
                  </a:cubicBezTo>
                  <a:cubicBezTo>
                    <a:pt x="273" y="456"/>
                    <a:pt x="272" y="455"/>
                    <a:pt x="272" y="455"/>
                  </a:cubicBezTo>
                  <a:cubicBezTo>
                    <a:pt x="271" y="454"/>
                    <a:pt x="271" y="453"/>
                    <a:pt x="270" y="452"/>
                  </a:cubicBezTo>
                  <a:cubicBezTo>
                    <a:pt x="270" y="451"/>
                    <a:pt x="269" y="450"/>
                    <a:pt x="269" y="449"/>
                  </a:cubicBezTo>
                  <a:cubicBezTo>
                    <a:pt x="268" y="447"/>
                    <a:pt x="267" y="445"/>
                    <a:pt x="266" y="444"/>
                  </a:cubicBezTo>
                  <a:cubicBezTo>
                    <a:pt x="265" y="442"/>
                    <a:pt x="264" y="440"/>
                    <a:pt x="263" y="438"/>
                  </a:cubicBezTo>
                  <a:cubicBezTo>
                    <a:pt x="262" y="437"/>
                    <a:pt x="261" y="435"/>
                    <a:pt x="261" y="433"/>
                  </a:cubicBezTo>
                  <a:cubicBezTo>
                    <a:pt x="260" y="431"/>
                    <a:pt x="259" y="429"/>
                    <a:pt x="258" y="428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 rot="18900000">
              <a:off x="3966242" y="2166292"/>
              <a:ext cx="3171231" cy="1497791"/>
            </a:xfrm>
            <a:custGeom>
              <a:avLst/>
              <a:gdLst>
                <a:gd name="T0" fmla="*/ 455 w 1404"/>
                <a:gd name="T1" fmla="*/ 0 h 663"/>
                <a:gd name="T2" fmla="*/ 0 w 1404"/>
                <a:gd name="T3" fmla="*/ 8 h 663"/>
                <a:gd name="T4" fmla="*/ 479 w 1404"/>
                <a:gd name="T5" fmla="*/ 663 h 663"/>
                <a:gd name="T6" fmla="*/ 1404 w 1404"/>
                <a:gd name="T7" fmla="*/ 587 h 663"/>
                <a:gd name="T8" fmla="*/ 1120 w 1404"/>
                <a:gd name="T9" fmla="*/ 269 h 663"/>
                <a:gd name="T10" fmla="*/ 876 w 1404"/>
                <a:gd name="T11" fmla="*/ 280 h 663"/>
                <a:gd name="T12" fmla="*/ 877 w 1404"/>
                <a:gd name="T13" fmla="*/ 282 h 663"/>
                <a:gd name="T14" fmla="*/ 879 w 1404"/>
                <a:gd name="T15" fmla="*/ 284 h 663"/>
                <a:gd name="T16" fmla="*/ 881 w 1404"/>
                <a:gd name="T17" fmla="*/ 286 h 663"/>
                <a:gd name="T18" fmla="*/ 883 w 1404"/>
                <a:gd name="T19" fmla="*/ 289 h 663"/>
                <a:gd name="T20" fmla="*/ 913 w 1404"/>
                <a:gd name="T21" fmla="*/ 344 h 663"/>
                <a:gd name="T22" fmla="*/ 909 w 1404"/>
                <a:gd name="T23" fmla="*/ 391 h 663"/>
                <a:gd name="T24" fmla="*/ 871 w 1404"/>
                <a:gd name="T25" fmla="*/ 426 h 663"/>
                <a:gd name="T26" fmla="*/ 801 w 1404"/>
                <a:gd name="T27" fmla="*/ 443 h 663"/>
                <a:gd name="T28" fmla="*/ 710 w 1404"/>
                <a:gd name="T29" fmla="*/ 436 h 663"/>
                <a:gd name="T30" fmla="*/ 618 w 1404"/>
                <a:gd name="T31" fmla="*/ 408 h 663"/>
                <a:gd name="T32" fmla="*/ 536 w 1404"/>
                <a:gd name="T33" fmla="*/ 364 h 663"/>
                <a:gd name="T34" fmla="*/ 475 w 1404"/>
                <a:gd name="T35" fmla="*/ 308 h 663"/>
                <a:gd name="T36" fmla="*/ 448 w 1404"/>
                <a:gd name="T37" fmla="*/ 251 h 663"/>
                <a:gd name="T38" fmla="*/ 458 w 1404"/>
                <a:gd name="T39" fmla="*/ 205 h 663"/>
                <a:gd name="T40" fmla="*/ 500 w 1404"/>
                <a:gd name="T41" fmla="*/ 173 h 663"/>
                <a:gd name="T42" fmla="*/ 571 w 1404"/>
                <a:gd name="T43" fmla="*/ 160 h 663"/>
                <a:gd name="T44" fmla="*/ 574 w 1404"/>
                <a:gd name="T45" fmla="*/ 160 h 663"/>
                <a:gd name="T46" fmla="*/ 578 w 1404"/>
                <a:gd name="T47" fmla="*/ 160 h 663"/>
                <a:gd name="T48" fmla="*/ 582 w 1404"/>
                <a:gd name="T49" fmla="*/ 160 h 663"/>
                <a:gd name="T50" fmla="*/ 585 w 1404"/>
                <a:gd name="T51" fmla="*/ 160 h 663"/>
                <a:gd name="T52" fmla="*/ 455 w 1404"/>
                <a:gd name="T5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4" h="663">
                  <a:moveTo>
                    <a:pt x="45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79" y="663"/>
                    <a:pt x="479" y="663"/>
                    <a:pt x="479" y="663"/>
                  </a:cubicBezTo>
                  <a:cubicBezTo>
                    <a:pt x="1404" y="587"/>
                    <a:pt x="1404" y="587"/>
                    <a:pt x="1404" y="587"/>
                  </a:cubicBezTo>
                  <a:cubicBezTo>
                    <a:pt x="1120" y="269"/>
                    <a:pt x="1120" y="269"/>
                    <a:pt x="1120" y="269"/>
                  </a:cubicBezTo>
                  <a:cubicBezTo>
                    <a:pt x="876" y="280"/>
                    <a:pt x="876" y="280"/>
                    <a:pt x="876" y="280"/>
                  </a:cubicBezTo>
                  <a:cubicBezTo>
                    <a:pt x="876" y="281"/>
                    <a:pt x="877" y="282"/>
                    <a:pt x="877" y="282"/>
                  </a:cubicBezTo>
                  <a:cubicBezTo>
                    <a:pt x="878" y="283"/>
                    <a:pt x="879" y="284"/>
                    <a:pt x="879" y="284"/>
                  </a:cubicBezTo>
                  <a:cubicBezTo>
                    <a:pt x="880" y="285"/>
                    <a:pt x="881" y="286"/>
                    <a:pt x="881" y="286"/>
                  </a:cubicBezTo>
                  <a:cubicBezTo>
                    <a:pt x="882" y="287"/>
                    <a:pt x="882" y="288"/>
                    <a:pt x="883" y="289"/>
                  </a:cubicBezTo>
                  <a:cubicBezTo>
                    <a:pt x="899" y="308"/>
                    <a:pt x="909" y="326"/>
                    <a:pt x="913" y="344"/>
                  </a:cubicBezTo>
                  <a:cubicBezTo>
                    <a:pt x="918" y="361"/>
                    <a:pt x="916" y="377"/>
                    <a:pt x="909" y="391"/>
                  </a:cubicBezTo>
                  <a:cubicBezTo>
                    <a:pt x="902" y="405"/>
                    <a:pt x="889" y="417"/>
                    <a:pt x="871" y="426"/>
                  </a:cubicBezTo>
                  <a:cubicBezTo>
                    <a:pt x="853" y="435"/>
                    <a:pt x="829" y="441"/>
                    <a:pt x="801" y="443"/>
                  </a:cubicBezTo>
                  <a:cubicBezTo>
                    <a:pt x="772" y="445"/>
                    <a:pt x="741" y="442"/>
                    <a:pt x="710" y="436"/>
                  </a:cubicBezTo>
                  <a:cubicBezTo>
                    <a:pt x="679" y="430"/>
                    <a:pt x="648" y="420"/>
                    <a:pt x="618" y="408"/>
                  </a:cubicBezTo>
                  <a:cubicBezTo>
                    <a:pt x="588" y="396"/>
                    <a:pt x="560" y="381"/>
                    <a:pt x="536" y="364"/>
                  </a:cubicBezTo>
                  <a:cubicBezTo>
                    <a:pt x="511" y="347"/>
                    <a:pt x="490" y="328"/>
                    <a:pt x="475" y="308"/>
                  </a:cubicBezTo>
                  <a:cubicBezTo>
                    <a:pt x="459" y="288"/>
                    <a:pt x="451" y="269"/>
                    <a:pt x="448" y="251"/>
                  </a:cubicBezTo>
                  <a:cubicBezTo>
                    <a:pt x="446" y="234"/>
                    <a:pt x="449" y="219"/>
                    <a:pt x="458" y="205"/>
                  </a:cubicBezTo>
                  <a:cubicBezTo>
                    <a:pt x="467" y="192"/>
                    <a:pt x="481" y="181"/>
                    <a:pt x="500" y="173"/>
                  </a:cubicBezTo>
                  <a:cubicBezTo>
                    <a:pt x="519" y="166"/>
                    <a:pt x="543" y="161"/>
                    <a:pt x="571" y="160"/>
                  </a:cubicBezTo>
                  <a:cubicBezTo>
                    <a:pt x="572" y="160"/>
                    <a:pt x="573" y="160"/>
                    <a:pt x="574" y="160"/>
                  </a:cubicBezTo>
                  <a:cubicBezTo>
                    <a:pt x="576" y="160"/>
                    <a:pt x="577" y="160"/>
                    <a:pt x="578" y="160"/>
                  </a:cubicBezTo>
                  <a:cubicBezTo>
                    <a:pt x="579" y="160"/>
                    <a:pt x="580" y="160"/>
                    <a:pt x="582" y="160"/>
                  </a:cubicBezTo>
                  <a:cubicBezTo>
                    <a:pt x="583" y="160"/>
                    <a:pt x="584" y="160"/>
                    <a:pt x="585" y="160"/>
                  </a:cubicBezTo>
                  <a:cubicBezTo>
                    <a:pt x="455" y="0"/>
                    <a:pt x="455" y="0"/>
                    <a:pt x="455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rgbClr val="7BB21B"/>
                </a:gs>
                <a:gs pos="0">
                  <a:srgbClr val="7BB21B">
                    <a:lumMod val="60000"/>
                    <a:lumOff val="40000"/>
                  </a:srgbClr>
                </a:gs>
                <a:gs pos="100000">
                  <a:srgbClr val="7BB21B">
                    <a:lumMod val="7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 rot="18900000">
              <a:off x="4699405" y="1918856"/>
              <a:ext cx="1425240" cy="980390"/>
            </a:xfrm>
            <a:custGeom>
              <a:avLst/>
              <a:gdLst>
                <a:gd name="T0" fmla="*/ 399 w 631"/>
                <a:gd name="T1" fmla="*/ 0 h 434"/>
                <a:gd name="T2" fmla="*/ 4 w 631"/>
                <a:gd name="T3" fmla="*/ 7 h 434"/>
                <a:gd name="T4" fmla="*/ 137 w 631"/>
                <a:gd name="T5" fmla="*/ 168 h 434"/>
                <a:gd name="T6" fmla="*/ 150 w 631"/>
                <a:gd name="T7" fmla="*/ 184 h 434"/>
                <a:gd name="T8" fmla="*/ 143 w 631"/>
                <a:gd name="T9" fmla="*/ 184 h 434"/>
                <a:gd name="T10" fmla="*/ 137 w 631"/>
                <a:gd name="T11" fmla="*/ 183 h 434"/>
                <a:gd name="T12" fmla="*/ 131 w 631"/>
                <a:gd name="T13" fmla="*/ 183 h 434"/>
                <a:gd name="T14" fmla="*/ 124 w 631"/>
                <a:gd name="T15" fmla="*/ 183 h 434"/>
                <a:gd name="T16" fmla="*/ 121 w 631"/>
                <a:gd name="T17" fmla="*/ 183 h 434"/>
                <a:gd name="T18" fmla="*/ 117 w 631"/>
                <a:gd name="T19" fmla="*/ 183 h 434"/>
                <a:gd name="T20" fmla="*/ 113 w 631"/>
                <a:gd name="T21" fmla="*/ 183 h 434"/>
                <a:gd name="T22" fmla="*/ 110 w 631"/>
                <a:gd name="T23" fmla="*/ 183 h 434"/>
                <a:gd name="T24" fmla="*/ 48 w 631"/>
                <a:gd name="T25" fmla="*/ 195 h 434"/>
                <a:gd name="T26" fmla="*/ 11 w 631"/>
                <a:gd name="T27" fmla="*/ 223 h 434"/>
                <a:gd name="T28" fmla="*/ 2 w 631"/>
                <a:gd name="T29" fmla="*/ 264 h 434"/>
                <a:gd name="T30" fmla="*/ 26 w 631"/>
                <a:gd name="T31" fmla="*/ 314 h 434"/>
                <a:gd name="T32" fmla="*/ 79 w 631"/>
                <a:gd name="T33" fmla="*/ 363 h 434"/>
                <a:gd name="T34" fmla="*/ 152 w 631"/>
                <a:gd name="T35" fmla="*/ 402 h 434"/>
                <a:gd name="T36" fmla="*/ 233 w 631"/>
                <a:gd name="T37" fmla="*/ 426 h 434"/>
                <a:gd name="T38" fmla="*/ 313 w 631"/>
                <a:gd name="T39" fmla="*/ 432 h 434"/>
                <a:gd name="T40" fmla="*/ 375 w 631"/>
                <a:gd name="T41" fmla="*/ 418 h 434"/>
                <a:gd name="T42" fmla="*/ 408 w 631"/>
                <a:gd name="T43" fmla="*/ 387 h 434"/>
                <a:gd name="T44" fmla="*/ 413 w 631"/>
                <a:gd name="T45" fmla="*/ 345 h 434"/>
                <a:gd name="T46" fmla="*/ 386 w 631"/>
                <a:gd name="T47" fmla="*/ 297 h 434"/>
                <a:gd name="T48" fmla="*/ 384 w 631"/>
                <a:gd name="T49" fmla="*/ 295 h 434"/>
                <a:gd name="T50" fmla="*/ 382 w 631"/>
                <a:gd name="T51" fmla="*/ 293 h 434"/>
                <a:gd name="T52" fmla="*/ 380 w 631"/>
                <a:gd name="T53" fmla="*/ 291 h 434"/>
                <a:gd name="T54" fmla="*/ 379 w 631"/>
                <a:gd name="T55" fmla="*/ 289 h 434"/>
                <a:gd name="T56" fmla="*/ 375 w 631"/>
                <a:gd name="T57" fmla="*/ 284 h 434"/>
                <a:gd name="T58" fmla="*/ 370 w 631"/>
                <a:gd name="T59" fmla="*/ 280 h 434"/>
                <a:gd name="T60" fmla="*/ 366 w 631"/>
                <a:gd name="T61" fmla="*/ 276 h 434"/>
                <a:gd name="T62" fmla="*/ 362 w 631"/>
                <a:gd name="T63" fmla="*/ 272 h 434"/>
                <a:gd name="T64" fmla="*/ 385 w 631"/>
                <a:gd name="T65" fmla="*/ 271 h 434"/>
                <a:gd name="T66" fmla="*/ 631 w 631"/>
                <a:gd name="T67" fmla="*/ 260 h 434"/>
                <a:gd name="T68" fmla="*/ 399 w 631"/>
                <a:gd name="T6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1" h="434">
                  <a:moveTo>
                    <a:pt x="399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48" y="184"/>
                    <a:pt x="145" y="184"/>
                    <a:pt x="143" y="184"/>
                  </a:cubicBezTo>
                  <a:cubicBezTo>
                    <a:pt x="141" y="184"/>
                    <a:pt x="139" y="184"/>
                    <a:pt x="137" y="183"/>
                  </a:cubicBezTo>
                  <a:cubicBezTo>
                    <a:pt x="135" y="183"/>
                    <a:pt x="133" y="183"/>
                    <a:pt x="131" y="183"/>
                  </a:cubicBezTo>
                  <a:cubicBezTo>
                    <a:pt x="128" y="183"/>
                    <a:pt x="126" y="183"/>
                    <a:pt x="124" y="183"/>
                  </a:cubicBezTo>
                  <a:cubicBezTo>
                    <a:pt x="123" y="183"/>
                    <a:pt x="122" y="183"/>
                    <a:pt x="121" y="183"/>
                  </a:cubicBezTo>
                  <a:cubicBezTo>
                    <a:pt x="119" y="183"/>
                    <a:pt x="118" y="183"/>
                    <a:pt x="117" y="183"/>
                  </a:cubicBezTo>
                  <a:cubicBezTo>
                    <a:pt x="116" y="183"/>
                    <a:pt x="115" y="183"/>
                    <a:pt x="113" y="183"/>
                  </a:cubicBezTo>
                  <a:cubicBezTo>
                    <a:pt x="112" y="183"/>
                    <a:pt x="111" y="183"/>
                    <a:pt x="110" y="183"/>
                  </a:cubicBezTo>
                  <a:cubicBezTo>
                    <a:pt x="85" y="184"/>
                    <a:pt x="64" y="188"/>
                    <a:pt x="48" y="195"/>
                  </a:cubicBezTo>
                  <a:cubicBezTo>
                    <a:pt x="31" y="202"/>
                    <a:pt x="18" y="211"/>
                    <a:pt x="11" y="223"/>
                  </a:cubicBezTo>
                  <a:cubicBezTo>
                    <a:pt x="3" y="235"/>
                    <a:pt x="0" y="249"/>
                    <a:pt x="2" y="264"/>
                  </a:cubicBezTo>
                  <a:cubicBezTo>
                    <a:pt x="4" y="279"/>
                    <a:pt x="12" y="296"/>
                    <a:pt x="26" y="314"/>
                  </a:cubicBezTo>
                  <a:cubicBezTo>
                    <a:pt x="39" y="331"/>
                    <a:pt x="58" y="348"/>
                    <a:pt x="79" y="363"/>
                  </a:cubicBezTo>
                  <a:cubicBezTo>
                    <a:pt x="101" y="378"/>
                    <a:pt x="126" y="391"/>
                    <a:pt x="152" y="402"/>
                  </a:cubicBezTo>
                  <a:cubicBezTo>
                    <a:pt x="178" y="413"/>
                    <a:pt x="206" y="421"/>
                    <a:pt x="233" y="426"/>
                  </a:cubicBezTo>
                  <a:cubicBezTo>
                    <a:pt x="260" y="432"/>
                    <a:pt x="287" y="434"/>
                    <a:pt x="313" y="432"/>
                  </a:cubicBezTo>
                  <a:cubicBezTo>
                    <a:pt x="338" y="431"/>
                    <a:pt x="358" y="426"/>
                    <a:pt x="375" y="418"/>
                  </a:cubicBezTo>
                  <a:cubicBezTo>
                    <a:pt x="391" y="410"/>
                    <a:pt x="402" y="400"/>
                    <a:pt x="408" y="387"/>
                  </a:cubicBezTo>
                  <a:cubicBezTo>
                    <a:pt x="415" y="375"/>
                    <a:pt x="416" y="361"/>
                    <a:pt x="413" y="345"/>
                  </a:cubicBezTo>
                  <a:cubicBezTo>
                    <a:pt x="409" y="330"/>
                    <a:pt x="400" y="314"/>
                    <a:pt x="386" y="297"/>
                  </a:cubicBezTo>
                  <a:cubicBezTo>
                    <a:pt x="385" y="296"/>
                    <a:pt x="385" y="295"/>
                    <a:pt x="384" y="295"/>
                  </a:cubicBezTo>
                  <a:cubicBezTo>
                    <a:pt x="383" y="294"/>
                    <a:pt x="383" y="293"/>
                    <a:pt x="382" y="293"/>
                  </a:cubicBezTo>
                  <a:cubicBezTo>
                    <a:pt x="382" y="292"/>
                    <a:pt x="381" y="291"/>
                    <a:pt x="380" y="291"/>
                  </a:cubicBezTo>
                  <a:cubicBezTo>
                    <a:pt x="380" y="290"/>
                    <a:pt x="379" y="289"/>
                    <a:pt x="379" y="289"/>
                  </a:cubicBezTo>
                  <a:cubicBezTo>
                    <a:pt x="377" y="287"/>
                    <a:pt x="376" y="286"/>
                    <a:pt x="375" y="284"/>
                  </a:cubicBezTo>
                  <a:cubicBezTo>
                    <a:pt x="373" y="283"/>
                    <a:pt x="372" y="282"/>
                    <a:pt x="370" y="280"/>
                  </a:cubicBezTo>
                  <a:cubicBezTo>
                    <a:pt x="369" y="279"/>
                    <a:pt x="368" y="278"/>
                    <a:pt x="366" y="276"/>
                  </a:cubicBezTo>
                  <a:cubicBezTo>
                    <a:pt x="365" y="275"/>
                    <a:pt x="363" y="274"/>
                    <a:pt x="362" y="272"/>
                  </a:cubicBezTo>
                  <a:cubicBezTo>
                    <a:pt x="385" y="271"/>
                    <a:pt x="385" y="271"/>
                    <a:pt x="385" y="271"/>
                  </a:cubicBezTo>
                  <a:cubicBezTo>
                    <a:pt x="631" y="260"/>
                    <a:pt x="631" y="260"/>
                    <a:pt x="631" y="260"/>
                  </a:cubicBezTo>
                  <a:cubicBezTo>
                    <a:pt x="399" y="0"/>
                    <a:pt x="399" y="0"/>
                    <a:pt x="399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 rot="18900000">
              <a:off x="5465964" y="2871046"/>
              <a:ext cx="2759793" cy="2094425"/>
            </a:xfrm>
            <a:custGeom>
              <a:avLst/>
              <a:gdLst>
                <a:gd name="T0" fmla="*/ 1222 w 1222"/>
                <a:gd name="T1" fmla="*/ 0 h 927"/>
                <a:gd name="T2" fmla="*/ 1037 w 1222"/>
                <a:gd name="T3" fmla="*/ 412 h 927"/>
                <a:gd name="T4" fmla="*/ 804 w 1222"/>
                <a:gd name="T5" fmla="*/ 441 h 927"/>
                <a:gd name="T6" fmla="*/ 806 w 1222"/>
                <a:gd name="T7" fmla="*/ 437 h 927"/>
                <a:gd name="T8" fmla="*/ 808 w 1222"/>
                <a:gd name="T9" fmla="*/ 434 h 927"/>
                <a:gd name="T10" fmla="*/ 809 w 1222"/>
                <a:gd name="T11" fmla="*/ 431 h 927"/>
                <a:gd name="T12" fmla="*/ 810 w 1222"/>
                <a:gd name="T13" fmla="*/ 428 h 927"/>
                <a:gd name="T14" fmla="*/ 825 w 1222"/>
                <a:gd name="T15" fmla="*/ 358 h 927"/>
                <a:gd name="T16" fmla="*/ 808 w 1222"/>
                <a:gd name="T17" fmla="*/ 303 h 927"/>
                <a:gd name="T18" fmla="*/ 761 w 1222"/>
                <a:gd name="T19" fmla="*/ 269 h 927"/>
                <a:gd name="T20" fmla="*/ 687 w 1222"/>
                <a:gd name="T21" fmla="*/ 262 h 927"/>
                <a:gd name="T22" fmla="*/ 601 w 1222"/>
                <a:gd name="T23" fmla="*/ 286 h 927"/>
                <a:gd name="T24" fmla="*/ 518 w 1222"/>
                <a:gd name="T25" fmla="*/ 335 h 927"/>
                <a:gd name="T26" fmla="*/ 449 w 1222"/>
                <a:gd name="T27" fmla="*/ 401 h 927"/>
                <a:gd name="T28" fmla="*/ 404 w 1222"/>
                <a:gd name="T29" fmla="*/ 477 h 927"/>
                <a:gd name="T30" fmla="*/ 393 w 1222"/>
                <a:gd name="T31" fmla="*/ 548 h 927"/>
                <a:gd name="T32" fmla="*/ 415 w 1222"/>
                <a:gd name="T33" fmla="*/ 601 h 927"/>
                <a:gd name="T34" fmla="*/ 465 w 1222"/>
                <a:gd name="T35" fmla="*/ 631 h 927"/>
                <a:gd name="T36" fmla="*/ 538 w 1222"/>
                <a:gd name="T37" fmla="*/ 634 h 927"/>
                <a:gd name="T38" fmla="*/ 541 w 1222"/>
                <a:gd name="T39" fmla="*/ 634 h 927"/>
                <a:gd name="T40" fmla="*/ 544 w 1222"/>
                <a:gd name="T41" fmla="*/ 633 h 927"/>
                <a:gd name="T42" fmla="*/ 547 w 1222"/>
                <a:gd name="T43" fmla="*/ 633 h 927"/>
                <a:gd name="T44" fmla="*/ 550 w 1222"/>
                <a:gd name="T45" fmla="*/ 632 h 927"/>
                <a:gd name="T46" fmla="*/ 461 w 1222"/>
                <a:gd name="T47" fmla="*/ 853 h 927"/>
                <a:gd name="T48" fmla="*/ 0 w 1222"/>
                <a:gd name="T49" fmla="*/ 927 h 927"/>
                <a:gd name="T50" fmla="*/ 297 w 1222"/>
                <a:gd name="T51" fmla="*/ 76 h 927"/>
                <a:gd name="T52" fmla="*/ 1222 w 1222"/>
                <a:gd name="T53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2" h="927">
                  <a:moveTo>
                    <a:pt x="1222" y="0"/>
                  </a:moveTo>
                  <a:cubicBezTo>
                    <a:pt x="1037" y="412"/>
                    <a:pt x="1037" y="412"/>
                    <a:pt x="1037" y="412"/>
                  </a:cubicBezTo>
                  <a:cubicBezTo>
                    <a:pt x="804" y="441"/>
                    <a:pt x="804" y="441"/>
                    <a:pt x="804" y="441"/>
                  </a:cubicBezTo>
                  <a:cubicBezTo>
                    <a:pt x="805" y="440"/>
                    <a:pt x="805" y="439"/>
                    <a:pt x="806" y="437"/>
                  </a:cubicBezTo>
                  <a:cubicBezTo>
                    <a:pt x="807" y="436"/>
                    <a:pt x="807" y="435"/>
                    <a:pt x="808" y="434"/>
                  </a:cubicBezTo>
                  <a:cubicBezTo>
                    <a:pt x="808" y="433"/>
                    <a:pt x="809" y="432"/>
                    <a:pt x="809" y="431"/>
                  </a:cubicBezTo>
                  <a:cubicBezTo>
                    <a:pt x="810" y="430"/>
                    <a:pt x="810" y="429"/>
                    <a:pt x="810" y="428"/>
                  </a:cubicBezTo>
                  <a:cubicBezTo>
                    <a:pt x="821" y="402"/>
                    <a:pt x="826" y="379"/>
                    <a:pt x="825" y="358"/>
                  </a:cubicBezTo>
                  <a:cubicBezTo>
                    <a:pt x="825" y="337"/>
                    <a:pt x="819" y="318"/>
                    <a:pt x="808" y="303"/>
                  </a:cubicBezTo>
                  <a:cubicBezTo>
                    <a:pt x="797" y="288"/>
                    <a:pt x="781" y="276"/>
                    <a:pt x="761" y="269"/>
                  </a:cubicBezTo>
                  <a:cubicBezTo>
                    <a:pt x="740" y="262"/>
                    <a:pt x="716" y="259"/>
                    <a:pt x="687" y="262"/>
                  </a:cubicBezTo>
                  <a:cubicBezTo>
                    <a:pt x="659" y="265"/>
                    <a:pt x="630" y="273"/>
                    <a:pt x="601" y="286"/>
                  </a:cubicBezTo>
                  <a:cubicBezTo>
                    <a:pt x="572" y="298"/>
                    <a:pt x="544" y="315"/>
                    <a:pt x="518" y="335"/>
                  </a:cubicBezTo>
                  <a:cubicBezTo>
                    <a:pt x="492" y="354"/>
                    <a:pt x="468" y="377"/>
                    <a:pt x="449" y="401"/>
                  </a:cubicBezTo>
                  <a:cubicBezTo>
                    <a:pt x="429" y="425"/>
                    <a:pt x="414" y="451"/>
                    <a:pt x="404" y="477"/>
                  </a:cubicBezTo>
                  <a:cubicBezTo>
                    <a:pt x="394" y="503"/>
                    <a:pt x="391" y="527"/>
                    <a:pt x="393" y="548"/>
                  </a:cubicBezTo>
                  <a:cubicBezTo>
                    <a:pt x="395" y="569"/>
                    <a:pt x="403" y="587"/>
                    <a:pt x="415" y="601"/>
                  </a:cubicBezTo>
                  <a:cubicBezTo>
                    <a:pt x="428" y="615"/>
                    <a:pt x="445" y="625"/>
                    <a:pt x="465" y="631"/>
                  </a:cubicBezTo>
                  <a:cubicBezTo>
                    <a:pt x="486" y="637"/>
                    <a:pt x="511" y="638"/>
                    <a:pt x="538" y="634"/>
                  </a:cubicBezTo>
                  <a:cubicBezTo>
                    <a:pt x="539" y="634"/>
                    <a:pt x="540" y="634"/>
                    <a:pt x="541" y="634"/>
                  </a:cubicBezTo>
                  <a:cubicBezTo>
                    <a:pt x="542" y="633"/>
                    <a:pt x="543" y="633"/>
                    <a:pt x="544" y="633"/>
                  </a:cubicBezTo>
                  <a:cubicBezTo>
                    <a:pt x="545" y="633"/>
                    <a:pt x="546" y="633"/>
                    <a:pt x="547" y="633"/>
                  </a:cubicBezTo>
                  <a:cubicBezTo>
                    <a:pt x="548" y="632"/>
                    <a:pt x="549" y="632"/>
                    <a:pt x="550" y="632"/>
                  </a:cubicBezTo>
                  <a:cubicBezTo>
                    <a:pt x="461" y="853"/>
                    <a:pt x="461" y="853"/>
                    <a:pt x="461" y="853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297" y="76"/>
                    <a:pt x="297" y="76"/>
                    <a:pt x="297" y="76"/>
                  </a:cubicBezTo>
                  <a:lnTo>
                    <a:pt x="1222" y="0"/>
                  </a:lnTo>
                  <a:close/>
                </a:path>
              </a:pathLst>
            </a:custGeom>
            <a:solidFill>
              <a:srgbClr val="7BB2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 rot="18900000">
              <a:off x="6795102" y="3363644"/>
              <a:ext cx="1380373" cy="1283002"/>
            </a:xfrm>
            <a:custGeom>
              <a:avLst/>
              <a:gdLst>
                <a:gd name="T0" fmla="*/ 261 w 611"/>
                <a:gd name="T1" fmla="*/ 3 h 568"/>
                <a:gd name="T2" fmla="*/ 185 w 611"/>
                <a:gd name="T3" fmla="*/ 24 h 568"/>
                <a:gd name="T4" fmla="*/ 112 w 611"/>
                <a:gd name="T5" fmla="*/ 67 h 568"/>
                <a:gd name="T6" fmla="*/ 51 w 611"/>
                <a:gd name="T7" fmla="*/ 125 h 568"/>
                <a:gd name="T8" fmla="*/ 12 w 611"/>
                <a:gd name="T9" fmla="*/ 192 h 568"/>
                <a:gd name="T10" fmla="*/ 2 w 611"/>
                <a:gd name="T11" fmla="*/ 255 h 568"/>
                <a:gd name="T12" fmla="*/ 21 w 611"/>
                <a:gd name="T13" fmla="*/ 301 h 568"/>
                <a:gd name="T14" fmla="*/ 65 w 611"/>
                <a:gd name="T15" fmla="*/ 328 h 568"/>
                <a:gd name="T16" fmla="*/ 130 w 611"/>
                <a:gd name="T17" fmla="*/ 331 h 568"/>
                <a:gd name="T18" fmla="*/ 133 w 611"/>
                <a:gd name="T19" fmla="*/ 331 h 568"/>
                <a:gd name="T20" fmla="*/ 136 w 611"/>
                <a:gd name="T21" fmla="*/ 330 h 568"/>
                <a:gd name="T22" fmla="*/ 139 w 611"/>
                <a:gd name="T23" fmla="*/ 330 h 568"/>
                <a:gd name="T24" fmla="*/ 142 w 611"/>
                <a:gd name="T25" fmla="*/ 329 h 568"/>
                <a:gd name="T26" fmla="*/ 148 w 611"/>
                <a:gd name="T27" fmla="*/ 328 h 568"/>
                <a:gd name="T28" fmla="*/ 154 w 611"/>
                <a:gd name="T29" fmla="*/ 326 h 568"/>
                <a:gd name="T30" fmla="*/ 160 w 611"/>
                <a:gd name="T31" fmla="*/ 325 h 568"/>
                <a:gd name="T32" fmla="*/ 166 w 611"/>
                <a:gd name="T33" fmla="*/ 323 h 568"/>
                <a:gd name="T34" fmla="*/ 158 w 611"/>
                <a:gd name="T35" fmla="*/ 344 h 568"/>
                <a:gd name="T36" fmla="*/ 67 w 611"/>
                <a:gd name="T37" fmla="*/ 568 h 568"/>
                <a:gd name="T38" fmla="*/ 452 w 611"/>
                <a:gd name="T39" fmla="*/ 506 h 568"/>
                <a:gd name="T40" fmla="*/ 611 w 611"/>
                <a:gd name="T41" fmla="*/ 151 h 568"/>
                <a:gd name="T42" fmla="*/ 375 w 611"/>
                <a:gd name="T43" fmla="*/ 180 h 568"/>
                <a:gd name="T44" fmla="*/ 352 w 611"/>
                <a:gd name="T45" fmla="*/ 183 h 568"/>
                <a:gd name="T46" fmla="*/ 355 w 611"/>
                <a:gd name="T47" fmla="*/ 178 h 568"/>
                <a:gd name="T48" fmla="*/ 359 w 611"/>
                <a:gd name="T49" fmla="*/ 173 h 568"/>
                <a:gd name="T50" fmla="*/ 362 w 611"/>
                <a:gd name="T51" fmla="*/ 167 h 568"/>
                <a:gd name="T52" fmla="*/ 364 w 611"/>
                <a:gd name="T53" fmla="*/ 162 h 568"/>
                <a:gd name="T54" fmla="*/ 366 w 611"/>
                <a:gd name="T55" fmla="*/ 158 h 568"/>
                <a:gd name="T56" fmla="*/ 368 w 611"/>
                <a:gd name="T57" fmla="*/ 155 h 568"/>
                <a:gd name="T58" fmla="*/ 369 w 611"/>
                <a:gd name="T59" fmla="*/ 152 h 568"/>
                <a:gd name="T60" fmla="*/ 370 w 611"/>
                <a:gd name="T61" fmla="*/ 149 h 568"/>
                <a:gd name="T62" fmla="*/ 383 w 611"/>
                <a:gd name="T63" fmla="*/ 87 h 568"/>
                <a:gd name="T64" fmla="*/ 368 w 611"/>
                <a:gd name="T65" fmla="*/ 39 h 568"/>
                <a:gd name="T66" fmla="*/ 326 w 611"/>
                <a:gd name="T67" fmla="*/ 9 h 568"/>
                <a:gd name="T68" fmla="*/ 261 w 611"/>
                <a:gd name="T69" fmla="*/ 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568">
                  <a:moveTo>
                    <a:pt x="261" y="3"/>
                  </a:moveTo>
                  <a:cubicBezTo>
                    <a:pt x="236" y="5"/>
                    <a:pt x="210" y="13"/>
                    <a:pt x="185" y="24"/>
                  </a:cubicBezTo>
                  <a:cubicBezTo>
                    <a:pt x="160" y="35"/>
                    <a:pt x="135" y="50"/>
                    <a:pt x="112" y="67"/>
                  </a:cubicBezTo>
                  <a:cubicBezTo>
                    <a:pt x="89" y="84"/>
                    <a:pt x="68" y="104"/>
                    <a:pt x="51" y="125"/>
                  </a:cubicBezTo>
                  <a:cubicBezTo>
                    <a:pt x="34" y="147"/>
                    <a:pt x="21" y="169"/>
                    <a:pt x="12" y="192"/>
                  </a:cubicBezTo>
                  <a:cubicBezTo>
                    <a:pt x="3" y="215"/>
                    <a:pt x="0" y="236"/>
                    <a:pt x="2" y="255"/>
                  </a:cubicBezTo>
                  <a:cubicBezTo>
                    <a:pt x="4" y="273"/>
                    <a:pt x="10" y="289"/>
                    <a:pt x="21" y="301"/>
                  </a:cubicBezTo>
                  <a:cubicBezTo>
                    <a:pt x="32" y="314"/>
                    <a:pt x="47" y="323"/>
                    <a:pt x="65" y="328"/>
                  </a:cubicBezTo>
                  <a:cubicBezTo>
                    <a:pt x="84" y="333"/>
                    <a:pt x="105" y="334"/>
                    <a:pt x="130" y="331"/>
                  </a:cubicBezTo>
                  <a:cubicBezTo>
                    <a:pt x="131" y="331"/>
                    <a:pt x="132" y="331"/>
                    <a:pt x="133" y="331"/>
                  </a:cubicBezTo>
                  <a:cubicBezTo>
                    <a:pt x="134" y="330"/>
                    <a:pt x="135" y="330"/>
                    <a:pt x="136" y="330"/>
                  </a:cubicBezTo>
                  <a:cubicBezTo>
                    <a:pt x="137" y="330"/>
                    <a:pt x="138" y="330"/>
                    <a:pt x="139" y="330"/>
                  </a:cubicBezTo>
                  <a:cubicBezTo>
                    <a:pt x="140" y="329"/>
                    <a:pt x="141" y="329"/>
                    <a:pt x="142" y="329"/>
                  </a:cubicBezTo>
                  <a:cubicBezTo>
                    <a:pt x="144" y="329"/>
                    <a:pt x="146" y="328"/>
                    <a:pt x="148" y="328"/>
                  </a:cubicBezTo>
                  <a:cubicBezTo>
                    <a:pt x="150" y="327"/>
                    <a:pt x="152" y="327"/>
                    <a:pt x="154" y="326"/>
                  </a:cubicBezTo>
                  <a:cubicBezTo>
                    <a:pt x="156" y="326"/>
                    <a:pt x="158" y="325"/>
                    <a:pt x="160" y="325"/>
                  </a:cubicBezTo>
                  <a:cubicBezTo>
                    <a:pt x="162" y="324"/>
                    <a:pt x="164" y="324"/>
                    <a:pt x="166" y="323"/>
                  </a:cubicBezTo>
                  <a:cubicBezTo>
                    <a:pt x="158" y="344"/>
                    <a:pt x="158" y="344"/>
                    <a:pt x="158" y="344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452" y="506"/>
                    <a:pt x="452" y="506"/>
                    <a:pt x="452" y="506"/>
                  </a:cubicBezTo>
                  <a:cubicBezTo>
                    <a:pt x="611" y="151"/>
                    <a:pt x="611" y="151"/>
                    <a:pt x="611" y="151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53" y="182"/>
                    <a:pt x="354" y="180"/>
                    <a:pt x="355" y="178"/>
                  </a:cubicBezTo>
                  <a:cubicBezTo>
                    <a:pt x="356" y="176"/>
                    <a:pt x="358" y="174"/>
                    <a:pt x="359" y="173"/>
                  </a:cubicBezTo>
                  <a:cubicBezTo>
                    <a:pt x="360" y="171"/>
                    <a:pt x="361" y="169"/>
                    <a:pt x="362" y="167"/>
                  </a:cubicBezTo>
                  <a:cubicBezTo>
                    <a:pt x="363" y="165"/>
                    <a:pt x="364" y="163"/>
                    <a:pt x="364" y="162"/>
                  </a:cubicBezTo>
                  <a:cubicBezTo>
                    <a:pt x="365" y="160"/>
                    <a:pt x="366" y="159"/>
                    <a:pt x="366" y="158"/>
                  </a:cubicBezTo>
                  <a:cubicBezTo>
                    <a:pt x="367" y="157"/>
                    <a:pt x="367" y="156"/>
                    <a:pt x="368" y="155"/>
                  </a:cubicBezTo>
                  <a:cubicBezTo>
                    <a:pt x="368" y="154"/>
                    <a:pt x="369" y="153"/>
                    <a:pt x="369" y="152"/>
                  </a:cubicBezTo>
                  <a:cubicBezTo>
                    <a:pt x="369" y="151"/>
                    <a:pt x="370" y="150"/>
                    <a:pt x="370" y="149"/>
                  </a:cubicBezTo>
                  <a:cubicBezTo>
                    <a:pt x="380" y="126"/>
                    <a:pt x="384" y="105"/>
                    <a:pt x="383" y="87"/>
                  </a:cubicBezTo>
                  <a:cubicBezTo>
                    <a:pt x="383" y="68"/>
                    <a:pt x="377" y="52"/>
                    <a:pt x="368" y="39"/>
                  </a:cubicBezTo>
                  <a:cubicBezTo>
                    <a:pt x="358" y="25"/>
                    <a:pt x="344" y="15"/>
                    <a:pt x="326" y="9"/>
                  </a:cubicBezTo>
                  <a:cubicBezTo>
                    <a:pt x="308" y="2"/>
                    <a:pt x="286" y="0"/>
                    <a:pt x="261" y="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 rot="18900000">
              <a:off x="4649949" y="1901228"/>
              <a:ext cx="3174095" cy="3402249"/>
            </a:xfrm>
            <a:custGeom>
              <a:avLst/>
              <a:gdLst>
                <a:gd name="T0" fmla="*/ 3318 w 3325"/>
                <a:gd name="T1" fmla="*/ 1363 h 3564"/>
                <a:gd name="T2" fmla="*/ 1141 w 3325"/>
                <a:gd name="T3" fmla="*/ 1541 h 3564"/>
                <a:gd name="T4" fmla="*/ 15 w 3325"/>
                <a:gd name="T5" fmla="*/ 0 h 3564"/>
                <a:gd name="T6" fmla="*/ 3 w 3325"/>
                <a:gd name="T7" fmla="*/ 0 h 3564"/>
                <a:gd name="T8" fmla="*/ 0 w 3325"/>
                <a:gd name="T9" fmla="*/ 12 h 3564"/>
                <a:gd name="T10" fmla="*/ 1127 w 3325"/>
                <a:gd name="T11" fmla="*/ 1550 h 3564"/>
                <a:gd name="T12" fmla="*/ 426 w 3325"/>
                <a:gd name="T13" fmla="*/ 3555 h 3564"/>
                <a:gd name="T14" fmla="*/ 434 w 3325"/>
                <a:gd name="T15" fmla="*/ 3564 h 3564"/>
                <a:gd name="T16" fmla="*/ 443 w 3325"/>
                <a:gd name="T17" fmla="*/ 3564 h 3564"/>
                <a:gd name="T18" fmla="*/ 1143 w 3325"/>
                <a:gd name="T19" fmla="*/ 1557 h 3564"/>
                <a:gd name="T20" fmla="*/ 3321 w 3325"/>
                <a:gd name="T21" fmla="*/ 1380 h 3564"/>
                <a:gd name="T22" fmla="*/ 3325 w 3325"/>
                <a:gd name="T23" fmla="*/ 1370 h 3564"/>
                <a:gd name="T24" fmla="*/ 3318 w 3325"/>
                <a:gd name="T25" fmla="*/ 1363 h 3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5" h="3564">
                  <a:moveTo>
                    <a:pt x="3318" y="1363"/>
                  </a:moveTo>
                  <a:lnTo>
                    <a:pt x="1141" y="154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27" y="1550"/>
                  </a:lnTo>
                  <a:lnTo>
                    <a:pt x="426" y="3555"/>
                  </a:lnTo>
                  <a:lnTo>
                    <a:pt x="434" y="3564"/>
                  </a:lnTo>
                  <a:lnTo>
                    <a:pt x="443" y="3564"/>
                  </a:lnTo>
                  <a:lnTo>
                    <a:pt x="1143" y="1557"/>
                  </a:lnTo>
                  <a:lnTo>
                    <a:pt x="3321" y="1380"/>
                  </a:lnTo>
                  <a:lnTo>
                    <a:pt x="3325" y="1370"/>
                  </a:lnTo>
                  <a:lnTo>
                    <a:pt x="3318" y="1363"/>
                  </a:lnTo>
                  <a:close/>
                </a:path>
              </a:pathLst>
            </a:custGeom>
            <a:solidFill>
              <a:sysClr val="window" lastClr="FFFFFF">
                <a:alpha val="2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 rot="18900000">
              <a:off x="4582676" y="4271537"/>
              <a:ext cx="939340" cy="1423331"/>
            </a:xfrm>
            <a:custGeom>
              <a:avLst/>
              <a:gdLst>
                <a:gd name="T0" fmla="*/ 0 w 416"/>
                <a:gd name="T1" fmla="*/ 343 h 630"/>
                <a:gd name="T2" fmla="*/ 95 w 416"/>
                <a:gd name="T3" fmla="*/ 0 h 630"/>
                <a:gd name="T4" fmla="*/ 227 w 416"/>
                <a:gd name="T5" fmla="*/ 202 h 630"/>
                <a:gd name="T6" fmla="*/ 231 w 416"/>
                <a:gd name="T7" fmla="*/ 181 h 630"/>
                <a:gd name="T8" fmla="*/ 232 w 416"/>
                <a:gd name="T9" fmla="*/ 175 h 630"/>
                <a:gd name="T10" fmla="*/ 233 w 416"/>
                <a:gd name="T11" fmla="*/ 169 h 630"/>
                <a:gd name="T12" fmla="*/ 234 w 416"/>
                <a:gd name="T13" fmla="*/ 163 h 630"/>
                <a:gd name="T14" fmla="*/ 237 w 416"/>
                <a:gd name="T15" fmla="*/ 153 h 630"/>
                <a:gd name="T16" fmla="*/ 238 w 416"/>
                <a:gd name="T17" fmla="*/ 149 h 630"/>
                <a:gd name="T18" fmla="*/ 238 w 416"/>
                <a:gd name="T19" fmla="*/ 146 h 630"/>
                <a:gd name="T20" fmla="*/ 263 w 416"/>
                <a:gd name="T21" fmla="*/ 94 h 630"/>
                <a:gd name="T22" fmla="*/ 294 w 416"/>
                <a:gd name="T23" fmla="*/ 70 h 630"/>
                <a:gd name="T24" fmla="*/ 306 w 416"/>
                <a:gd name="T25" fmla="*/ 68 h 630"/>
                <a:gd name="T26" fmla="*/ 327 w 416"/>
                <a:gd name="T27" fmla="*/ 74 h 630"/>
                <a:gd name="T28" fmla="*/ 364 w 416"/>
                <a:gd name="T29" fmla="*/ 109 h 630"/>
                <a:gd name="T30" fmla="*/ 394 w 416"/>
                <a:gd name="T31" fmla="*/ 173 h 630"/>
                <a:gd name="T32" fmla="*/ 412 w 416"/>
                <a:gd name="T33" fmla="*/ 252 h 630"/>
                <a:gd name="T34" fmla="*/ 414 w 416"/>
                <a:gd name="T35" fmla="*/ 335 h 630"/>
                <a:gd name="T36" fmla="*/ 400 w 416"/>
                <a:gd name="T37" fmla="*/ 410 h 630"/>
                <a:gd name="T38" fmla="*/ 373 w 416"/>
                <a:gd name="T39" fmla="*/ 462 h 630"/>
                <a:gd name="T40" fmla="*/ 342 w 416"/>
                <a:gd name="T41" fmla="*/ 481 h 630"/>
                <a:gd name="T42" fmla="*/ 335 w 416"/>
                <a:gd name="T43" fmla="*/ 482 h 630"/>
                <a:gd name="T44" fmla="*/ 308 w 416"/>
                <a:gd name="T45" fmla="*/ 474 h 630"/>
                <a:gd name="T46" fmla="*/ 273 w 416"/>
                <a:gd name="T47" fmla="*/ 436 h 630"/>
                <a:gd name="T48" fmla="*/ 271 w 416"/>
                <a:gd name="T49" fmla="*/ 433 h 630"/>
                <a:gd name="T50" fmla="*/ 268 w 416"/>
                <a:gd name="T51" fmla="*/ 428 h 630"/>
                <a:gd name="T52" fmla="*/ 267 w 416"/>
                <a:gd name="T53" fmla="*/ 425 h 630"/>
                <a:gd name="T54" fmla="*/ 264 w 416"/>
                <a:gd name="T55" fmla="*/ 420 h 630"/>
                <a:gd name="T56" fmla="*/ 262 w 416"/>
                <a:gd name="T57" fmla="*/ 416 h 630"/>
                <a:gd name="T58" fmla="*/ 259 w 416"/>
                <a:gd name="T59" fmla="*/ 410 h 630"/>
                <a:gd name="T60" fmla="*/ 257 w 416"/>
                <a:gd name="T61" fmla="*/ 404 h 630"/>
                <a:gd name="T62" fmla="*/ 248 w 416"/>
                <a:gd name="T63" fmla="*/ 384 h 630"/>
                <a:gd name="T64" fmla="*/ 172 w 416"/>
                <a:gd name="T65" fmla="*/ 630 h 630"/>
                <a:gd name="T66" fmla="*/ 0 w 416"/>
                <a:gd name="T67" fmla="*/ 34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630">
                  <a:moveTo>
                    <a:pt x="0" y="34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1" y="179"/>
                    <a:pt x="231" y="177"/>
                    <a:pt x="232" y="175"/>
                  </a:cubicBezTo>
                  <a:cubicBezTo>
                    <a:pt x="232" y="173"/>
                    <a:pt x="232" y="171"/>
                    <a:pt x="233" y="169"/>
                  </a:cubicBezTo>
                  <a:cubicBezTo>
                    <a:pt x="233" y="167"/>
                    <a:pt x="234" y="165"/>
                    <a:pt x="234" y="163"/>
                  </a:cubicBezTo>
                  <a:cubicBezTo>
                    <a:pt x="235" y="161"/>
                    <a:pt x="237" y="153"/>
                    <a:pt x="237" y="153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5" y="125"/>
                    <a:pt x="253" y="107"/>
                    <a:pt x="263" y="94"/>
                  </a:cubicBezTo>
                  <a:cubicBezTo>
                    <a:pt x="273" y="81"/>
                    <a:pt x="283" y="73"/>
                    <a:pt x="294" y="70"/>
                  </a:cubicBezTo>
                  <a:cubicBezTo>
                    <a:pt x="298" y="69"/>
                    <a:pt x="302" y="68"/>
                    <a:pt x="306" y="68"/>
                  </a:cubicBezTo>
                  <a:cubicBezTo>
                    <a:pt x="313" y="68"/>
                    <a:pt x="320" y="70"/>
                    <a:pt x="327" y="74"/>
                  </a:cubicBezTo>
                  <a:cubicBezTo>
                    <a:pt x="340" y="81"/>
                    <a:pt x="352" y="92"/>
                    <a:pt x="364" y="109"/>
                  </a:cubicBezTo>
                  <a:cubicBezTo>
                    <a:pt x="376" y="127"/>
                    <a:pt x="386" y="148"/>
                    <a:pt x="394" y="173"/>
                  </a:cubicBezTo>
                  <a:cubicBezTo>
                    <a:pt x="402" y="198"/>
                    <a:pt x="408" y="224"/>
                    <a:pt x="412" y="252"/>
                  </a:cubicBezTo>
                  <a:cubicBezTo>
                    <a:pt x="415" y="280"/>
                    <a:pt x="416" y="308"/>
                    <a:pt x="414" y="335"/>
                  </a:cubicBezTo>
                  <a:cubicBezTo>
                    <a:pt x="412" y="363"/>
                    <a:pt x="408" y="388"/>
                    <a:pt x="400" y="410"/>
                  </a:cubicBezTo>
                  <a:cubicBezTo>
                    <a:pt x="393" y="432"/>
                    <a:pt x="384" y="449"/>
                    <a:pt x="373" y="462"/>
                  </a:cubicBezTo>
                  <a:cubicBezTo>
                    <a:pt x="364" y="473"/>
                    <a:pt x="353" y="479"/>
                    <a:pt x="342" y="481"/>
                  </a:cubicBezTo>
                  <a:cubicBezTo>
                    <a:pt x="340" y="482"/>
                    <a:pt x="337" y="482"/>
                    <a:pt x="335" y="482"/>
                  </a:cubicBezTo>
                  <a:cubicBezTo>
                    <a:pt x="326" y="482"/>
                    <a:pt x="317" y="479"/>
                    <a:pt x="308" y="474"/>
                  </a:cubicBezTo>
                  <a:cubicBezTo>
                    <a:pt x="296" y="466"/>
                    <a:pt x="284" y="453"/>
                    <a:pt x="273" y="436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68" y="428"/>
                    <a:pt x="268" y="428"/>
                    <a:pt x="268" y="428"/>
                  </a:cubicBezTo>
                  <a:cubicBezTo>
                    <a:pt x="268" y="427"/>
                    <a:pt x="267" y="426"/>
                    <a:pt x="267" y="425"/>
                  </a:cubicBezTo>
                  <a:cubicBezTo>
                    <a:pt x="266" y="423"/>
                    <a:pt x="265" y="422"/>
                    <a:pt x="264" y="420"/>
                  </a:cubicBezTo>
                  <a:cubicBezTo>
                    <a:pt x="263" y="418"/>
                    <a:pt x="263" y="417"/>
                    <a:pt x="262" y="416"/>
                  </a:cubicBezTo>
                  <a:cubicBezTo>
                    <a:pt x="262" y="416"/>
                    <a:pt x="260" y="411"/>
                    <a:pt x="259" y="410"/>
                  </a:cubicBezTo>
                  <a:cubicBezTo>
                    <a:pt x="258" y="408"/>
                    <a:pt x="257" y="406"/>
                    <a:pt x="257" y="40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172" y="630"/>
                    <a:pt x="172" y="630"/>
                    <a:pt x="172" y="63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rgbClr val="324D5E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 rot="18900000">
              <a:off x="4719128" y="1945036"/>
              <a:ext cx="1368918" cy="942205"/>
            </a:xfrm>
            <a:custGeom>
              <a:avLst/>
              <a:gdLst>
                <a:gd name="T0" fmla="*/ 289 w 606"/>
                <a:gd name="T1" fmla="*/ 417 h 417"/>
                <a:gd name="T2" fmla="*/ 227 w 606"/>
                <a:gd name="T3" fmla="*/ 410 h 417"/>
                <a:gd name="T4" fmla="*/ 147 w 606"/>
                <a:gd name="T5" fmla="*/ 386 h 417"/>
                <a:gd name="T6" fmla="*/ 76 w 606"/>
                <a:gd name="T7" fmla="*/ 348 h 417"/>
                <a:gd name="T8" fmla="*/ 24 w 606"/>
                <a:gd name="T9" fmla="*/ 301 h 417"/>
                <a:gd name="T10" fmla="*/ 2 w 606"/>
                <a:gd name="T11" fmla="*/ 255 h 417"/>
                <a:gd name="T12" fmla="*/ 9 w 606"/>
                <a:gd name="T13" fmla="*/ 220 h 417"/>
                <a:gd name="T14" fmla="*/ 43 w 606"/>
                <a:gd name="T15" fmla="*/ 194 h 417"/>
                <a:gd name="T16" fmla="*/ 102 w 606"/>
                <a:gd name="T17" fmla="*/ 183 h 417"/>
                <a:gd name="T18" fmla="*/ 111 w 606"/>
                <a:gd name="T19" fmla="*/ 183 h 417"/>
                <a:gd name="T20" fmla="*/ 116 w 606"/>
                <a:gd name="T21" fmla="*/ 183 h 417"/>
                <a:gd name="T22" fmla="*/ 122 w 606"/>
                <a:gd name="T23" fmla="*/ 183 h 417"/>
                <a:gd name="T24" fmla="*/ 128 w 606"/>
                <a:gd name="T25" fmla="*/ 184 h 417"/>
                <a:gd name="T26" fmla="*/ 134 w 606"/>
                <a:gd name="T27" fmla="*/ 184 h 417"/>
                <a:gd name="T28" fmla="*/ 141 w 606"/>
                <a:gd name="T29" fmla="*/ 185 h 417"/>
                <a:gd name="T30" fmla="*/ 161 w 606"/>
                <a:gd name="T31" fmla="*/ 187 h 417"/>
                <a:gd name="T32" fmla="*/ 135 w 606"/>
                <a:gd name="T33" fmla="*/ 155 h 417"/>
                <a:gd name="T34" fmla="*/ 13 w 606"/>
                <a:gd name="T35" fmla="*/ 7 h 417"/>
                <a:gd name="T36" fmla="*/ 387 w 606"/>
                <a:gd name="T37" fmla="*/ 0 h 417"/>
                <a:gd name="T38" fmla="*/ 606 w 606"/>
                <a:gd name="T39" fmla="*/ 245 h 417"/>
                <a:gd name="T40" fmla="*/ 333 w 606"/>
                <a:gd name="T41" fmla="*/ 257 h 417"/>
                <a:gd name="T42" fmla="*/ 348 w 606"/>
                <a:gd name="T43" fmla="*/ 271 h 417"/>
                <a:gd name="T44" fmla="*/ 353 w 606"/>
                <a:gd name="T45" fmla="*/ 274 h 417"/>
                <a:gd name="T46" fmla="*/ 357 w 606"/>
                <a:gd name="T47" fmla="*/ 278 h 417"/>
                <a:gd name="T48" fmla="*/ 361 w 606"/>
                <a:gd name="T49" fmla="*/ 282 h 417"/>
                <a:gd name="T50" fmla="*/ 365 w 606"/>
                <a:gd name="T51" fmla="*/ 287 h 417"/>
                <a:gd name="T52" fmla="*/ 370 w 606"/>
                <a:gd name="T53" fmla="*/ 292 h 417"/>
                <a:gd name="T54" fmla="*/ 372 w 606"/>
                <a:gd name="T55" fmla="*/ 294 h 417"/>
                <a:gd name="T56" fmla="*/ 397 w 606"/>
                <a:gd name="T57" fmla="*/ 339 h 417"/>
                <a:gd name="T58" fmla="*/ 393 w 606"/>
                <a:gd name="T59" fmla="*/ 376 h 417"/>
                <a:gd name="T60" fmla="*/ 363 w 606"/>
                <a:gd name="T61" fmla="*/ 403 h 417"/>
                <a:gd name="T62" fmla="*/ 304 w 606"/>
                <a:gd name="T63" fmla="*/ 416 h 417"/>
                <a:gd name="T64" fmla="*/ 289 w 606"/>
                <a:gd name="T6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6" h="417">
                  <a:moveTo>
                    <a:pt x="289" y="417"/>
                  </a:moveTo>
                  <a:cubicBezTo>
                    <a:pt x="269" y="417"/>
                    <a:pt x="248" y="415"/>
                    <a:pt x="227" y="410"/>
                  </a:cubicBezTo>
                  <a:cubicBezTo>
                    <a:pt x="200" y="405"/>
                    <a:pt x="173" y="397"/>
                    <a:pt x="147" y="386"/>
                  </a:cubicBezTo>
                  <a:cubicBezTo>
                    <a:pt x="121" y="375"/>
                    <a:pt x="97" y="363"/>
                    <a:pt x="76" y="348"/>
                  </a:cubicBezTo>
                  <a:cubicBezTo>
                    <a:pt x="54" y="333"/>
                    <a:pt x="37" y="317"/>
                    <a:pt x="24" y="301"/>
                  </a:cubicBezTo>
                  <a:cubicBezTo>
                    <a:pt x="12" y="285"/>
                    <a:pt x="4" y="269"/>
                    <a:pt x="2" y="255"/>
                  </a:cubicBezTo>
                  <a:cubicBezTo>
                    <a:pt x="0" y="242"/>
                    <a:pt x="3" y="230"/>
                    <a:pt x="9" y="220"/>
                  </a:cubicBezTo>
                  <a:cubicBezTo>
                    <a:pt x="16" y="209"/>
                    <a:pt x="28" y="201"/>
                    <a:pt x="43" y="194"/>
                  </a:cubicBezTo>
                  <a:cubicBezTo>
                    <a:pt x="59" y="188"/>
                    <a:pt x="79" y="184"/>
                    <a:pt x="10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3"/>
                    <a:pt x="115" y="183"/>
                    <a:pt x="116" y="183"/>
                  </a:cubicBezTo>
                  <a:cubicBezTo>
                    <a:pt x="118" y="183"/>
                    <a:pt x="120" y="183"/>
                    <a:pt x="122" y="183"/>
                  </a:cubicBezTo>
                  <a:cubicBezTo>
                    <a:pt x="124" y="183"/>
                    <a:pt x="126" y="183"/>
                    <a:pt x="128" y="184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37" y="184"/>
                    <a:pt x="139" y="184"/>
                    <a:pt x="141" y="185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606" y="245"/>
                    <a:pt x="606" y="245"/>
                    <a:pt x="606" y="245"/>
                  </a:cubicBezTo>
                  <a:cubicBezTo>
                    <a:pt x="333" y="257"/>
                    <a:pt x="333" y="257"/>
                    <a:pt x="333" y="257"/>
                  </a:cubicBezTo>
                  <a:cubicBezTo>
                    <a:pt x="348" y="271"/>
                    <a:pt x="348" y="271"/>
                    <a:pt x="348" y="271"/>
                  </a:cubicBezTo>
                  <a:cubicBezTo>
                    <a:pt x="350" y="272"/>
                    <a:pt x="351" y="273"/>
                    <a:pt x="353" y="274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61" y="282"/>
                    <a:pt x="361" y="282"/>
                    <a:pt x="361" y="282"/>
                  </a:cubicBezTo>
                  <a:cubicBezTo>
                    <a:pt x="362" y="283"/>
                    <a:pt x="365" y="287"/>
                    <a:pt x="365" y="287"/>
                  </a:cubicBezTo>
                  <a:cubicBezTo>
                    <a:pt x="370" y="292"/>
                    <a:pt x="370" y="292"/>
                    <a:pt x="370" y="292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5" y="309"/>
                    <a:pt x="393" y="325"/>
                    <a:pt x="397" y="339"/>
                  </a:cubicBezTo>
                  <a:cubicBezTo>
                    <a:pt x="400" y="353"/>
                    <a:pt x="399" y="365"/>
                    <a:pt x="393" y="376"/>
                  </a:cubicBezTo>
                  <a:cubicBezTo>
                    <a:pt x="387" y="387"/>
                    <a:pt x="377" y="396"/>
                    <a:pt x="363" y="403"/>
                  </a:cubicBezTo>
                  <a:cubicBezTo>
                    <a:pt x="347" y="410"/>
                    <a:pt x="328" y="415"/>
                    <a:pt x="304" y="416"/>
                  </a:cubicBezTo>
                  <a:cubicBezTo>
                    <a:pt x="299" y="417"/>
                    <a:pt x="294" y="417"/>
                    <a:pt x="289" y="417"/>
                  </a:cubicBezTo>
                  <a:close/>
                </a:path>
              </a:pathLst>
            </a:custGeom>
            <a:solidFill>
              <a:srgbClr val="0095CD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 rot="18900000">
              <a:off x="6813950" y="3383440"/>
              <a:ext cx="1332642" cy="1236227"/>
            </a:xfrm>
            <a:custGeom>
              <a:avLst/>
              <a:gdLst>
                <a:gd name="T0" fmla="*/ 172 w 590"/>
                <a:gd name="T1" fmla="*/ 301 h 547"/>
                <a:gd name="T2" fmla="*/ 156 w 590"/>
                <a:gd name="T3" fmla="*/ 305 h 547"/>
                <a:gd name="T4" fmla="*/ 150 w 590"/>
                <a:gd name="T5" fmla="*/ 307 h 547"/>
                <a:gd name="T6" fmla="*/ 144 w 590"/>
                <a:gd name="T7" fmla="*/ 308 h 547"/>
                <a:gd name="T8" fmla="*/ 138 w 590"/>
                <a:gd name="T9" fmla="*/ 310 h 547"/>
                <a:gd name="T10" fmla="*/ 132 w 590"/>
                <a:gd name="T11" fmla="*/ 311 h 547"/>
                <a:gd name="T12" fmla="*/ 123 w 590"/>
                <a:gd name="T13" fmla="*/ 313 h 547"/>
                <a:gd name="T14" fmla="*/ 121 w 590"/>
                <a:gd name="T15" fmla="*/ 313 h 547"/>
                <a:gd name="T16" fmla="*/ 95 w 590"/>
                <a:gd name="T17" fmla="*/ 315 h 547"/>
                <a:gd name="T18" fmla="*/ 60 w 590"/>
                <a:gd name="T19" fmla="*/ 310 h 547"/>
                <a:gd name="T20" fmla="*/ 19 w 590"/>
                <a:gd name="T21" fmla="*/ 286 h 547"/>
                <a:gd name="T22" fmla="*/ 2 w 590"/>
                <a:gd name="T23" fmla="*/ 244 h 547"/>
                <a:gd name="T24" fmla="*/ 11 w 590"/>
                <a:gd name="T25" fmla="*/ 185 h 547"/>
                <a:gd name="T26" fmla="*/ 50 w 590"/>
                <a:gd name="T27" fmla="*/ 120 h 547"/>
                <a:gd name="T28" fmla="*/ 109 w 590"/>
                <a:gd name="T29" fmla="*/ 63 h 547"/>
                <a:gd name="T30" fmla="*/ 180 w 590"/>
                <a:gd name="T31" fmla="*/ 21 h 547"/>
                <a:gd name="T32" fmla="*/ 254 w 590"/>
                <a:gd name="T33" fmla="*/ 1 h 547"/>
                <a:gd name="T34" fmla="*/ 273 w 590"/>
                <a:gd name="T35" fmla="*/ 0 h 547"/>
                <a:gd name="T36" fmla="*/ 315 w 590"/>
                <a:gd name="T37" fmla="*/ 6 h 547"/>
                <a:gd name="T38" fmla="*/ 353 w 590"/>
                <a:gd name="T39" fmla="*/ 33 h 547"/>
                <a:gd name="T40" fmla="*/ 367 w 590"/>
                <a:gd name="T41" fmla="*/ 77 h 547"/>
                <a:gd name="T42" fmla="*/ 355 w 590"/>
                <a:gd name="T43" fmla="*/ 135 h 547"/>
                <a:gd name="T44" fmla="*/ 354 w 590"/>
                <a:gd name="T45" fmla="*/ 139 h 547"/>
                <a:gd name="T46" fmla="*/ 351 w 590"/>
                <a:gd name="T47" fmla="*/ 145 h 547"/>
                <a:gd name="T48" fmla="*/ 349 w 590"/>
                <a:gd name="T49" fmla="*/ 148 h 547"/>
                <a:gd name="T50" fmla="*/ 346 w 590"/>
                <a:gd name="T51" fmla="*/ 153 h 547"/>
                <a:gd name="T52" fmla="*/ 344 w 590"/>
                <a:gd name="T53" fmla="*/ 158 h 547"/>
                <a:gd name="T54" fmla="*/ 341 w 590"/>
                <a:gd name="T55" fmla="*/ 162 h 547"/>
                <a:gd name="T56" fmla="*/ 340 w 590"/>
                <a:gd name="T57" fmla="*/ 164 h 547"/>
                <a:gd name="T58" fmla="*/ 337 w 590"/>
                <a:gd name="T59" fmla="*/ 169 h 547"/>
                <a:gd name="T60" fmla="*/ 328 w 590"/>
                <a:gd name="T61" fmla="*/ 184 h 547"/>
                <a:gd name="T62" fmla="*/ 590 w 590"/>
                <a:gd name="T63" fmla="*/ 151 h 547"/>
                <a:gd name="T64" fmla="*/ 438 w 590"/>
                <a:gd name="T65" fmla="*/ 489 h 547"/>
                <a:gd name="T66" fmla="*/ 72 w 590"/>
                <a:gd name="T67" fmla="*/ 547 h 547"/>
                <a:gd name="T68" fmla="*/ 172 w 590"/>
                <a:gd name="T69" fmla="*/ 30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7">
                  <a:moveTo>
                    <a:pt x="172" y="301"/>
                  </a:moveTo>
                  <a:cubicBezTo>
                    <a:pt x="156" y="305"/>
                    <a:pt x="156" y="305"/>
                    <a:pt x="156" y="305"/>
                  </a:cubicBezTo>
                  <a:cubicBezTo>
                    <a:pt x="154" y="306"/>
                    <a:pt x="152" y="306"/>
                    <a:pt x="150" y="307"/>
                  </a:cubicBezTo>
                  <a:cubicBezTo>
                    <a:pt x="148" y="307"/>
                    <a:pt x="146" y="308"/>
                    <a:pt x="144" y="308"/>
                  </a:cubicBezTo>
                  <a:cubicBezTo>
                    <a:pt x="138" y="310"/>
                    <a:pt x="138" y="310"/>
                    <a:pt x="138" y="310"/>
                  </a:cubicBezTo>
                  <a:cubicBezTo>
                    <a:pt x="136" y="310"/>
                    <a:pt x="134" y="311"/>
                    <a:pt x="132" y="311"/>
                  </a:cubicBezTo>
                  <a:cubicBezTo>
                    <a:pt x="132" y="311"/>
                    <a:pt x="124" y="312"/>
                    <a:pt x="123" y="313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12" y="314"/>
                    <a:pt x="103" y="315"/>
                    <a:pt x="95" y="315"/>
                  </a:cubicBezTo>
                  <a:cubicBezTo>
                    <a:pt x="82" y="315"/>
                    <a:pt x="70" y="313"/>
                    <a:pt x="60" y="310"/>
                  </a:cubicBezTo>
                  <a:cubicBezTo>
                    <a:pt x="43" y="305"/>
                    <a:pt x="29" y="297"/>
                    <a:pt x="19" y="286"/>
                  </a:cubicBezTo>
                  <a:cubicBezTo>
                    <a:pt x="9" y="275"/>
                    <a:pt x="4" y="260"/>
                    <a:pt x="2" y="244"/>
                  </a:cubicBezTo>
                  <a:cubicBezTo>
                    <a:pt x="0" y="226"/>
                    <a:pt x="3" y="206"/>
                    <a:pt x="11" y="185"/>
                  </a:cubicBezTo>
                  <a:cubicBezTo>
                    <a:pt x="20" y="163"/>
                    <a:pt x="33" y="142"/>
                    <a:pt x="50" y="120"/>
                  </a:cubicBezTo>
                  <a:cubicBezTo>
                    <a:pt x="66" y="100"/>
                    <a:pt x="86" y="80"/>
                    <a:pt x="109" y="63"/>
                  </a:cubicBezTo>
                  <a:cubicBezTo>
                    <a:pt x="131" y="46"/>
                    <a:pt x="155" y="32"/>
                    <a:pt x="180" y="21"/>
                  </a:cubicBezTo>
                  <a:cubicBezTo>
                    <a:pt x="206" y="10"/>
                    <a:pt x="231" y="3"/>
                    <a:pt x="254" y="1"/>
                  </a:cubicBezTo>
                  <a:cubicBezTo>
                    <a:pt x="261" y="0"/>
                    <a:pt x="267" y="0"/>
                    <a:pt x="273" y="0"/>
                  </a:cubicBezTo>
                  <a:cubicBezTo>
                    <a:pt x="289" y="0"/>
                    <a:pt x="303" y="2"/>
                    <a:pt x="315" y="6"/>
                  </a:cubicBezTo>
                  <a:cubicBezTo>
                    <a:pt x="331" y="12"/>
                    <a:pt x="344" y="21"/>
                    <a:pt x="353" y="33"/>
                  </a:cubicBezTo>
                  <a:cubicBezTo>
                    <a:pt x="362" y="45"/>
                    <a:pt x="367" y="60"/>
                    <a:pt x="367" y="77"/>
                  </a:cubicBezTo>
                  <a:cubicBezTo>
                    <a:pt x="368" y="95"/>
                    <a:pt x="364" y="115"/>
                    <a:pt x="355" y="135"/>
                  </a:cubicBezTo>
                  <a:cubicBezTo>
                    <a:pt x="355" y="136"/>
                    <a:pt x="354" y="139"/>
                    <a:pt x="354" y="139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9" y="148"/>
                    <a:pt x="349" y="148"/>
                    <a:pt x="349" y="148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6" y="155"/>
                    <a:pt x="345" y="157"/>
                    <a:pt x="344" y="158"/>
                  </a:cubicBezTo>
                  <a:cubicBezTo>
                    <a:pt x="343" y="160"/>
                    <a:pt x="342" y="161"/>
                    <a:pt x="341" y="162"/>
                  </a:cubicBezTo>
                  <a:cubicBezTo>
                    <a:pt x="340" y="164"/>
                    <a:pt x="340" y="164"/>
                    <a:pt x="340" y="164"/>
                  </a:cubicBezTo>
                  <a:cubicBezTo>
                    <a:pt x="339" y="165"/>
                    <a:pt x="338" y="167"/>
                    <a:pt x="337" y="169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438" y="489"/>
                    <a:pt x="438" y="489"/>
                    <a:pt x="438" y="489"/>
                  </a:cubicBezTo>
                  <a:cubicBezTo>
                    <a:pt x="72" y="547"/>
                    <a:pt x="72" y="547"/>
                    <a:pt x="72" y="547"/>
                  </a:cubicBezTo>
                  <a:lnTo>
                    <a:pt x="172" y="301"/>
                  </a:lnTo>
                  <a:close/>
                </a:path>
              </a:pathLst>
            </a:custGeom>
            <a:solidFill>
              <a:srgbClr val="F17C3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76" name="Straight Connector 39"/>
            <p:cNvCxnSpPr/>
            <p:nvPr/>
          </p:nvCxnSpPr>
          <p:spPr>
            <a:xfrm rot="21285291" flipH="1" flipV="1">
              <a:off x="3461387" y="1879775"/>
              <a:ext cx="1395833" cy="594322"/>
            </a:xfrm>
            <a:prstGeom prst="line">
              <a:avLst/>
            </a:prstGeom>
            <a:noFill/>
            <a:ln w="6350" cap="flat" cmpd="sng" algn="ctr">
              <a:solidFill>
                <a:schemeClr val="accent4"/>
              </a:solidFill>
              <a:prstDash val="sysDot"/>
              <a:miter lim="800000"/>
              <a:tailEnd type="oval"/>
            </a:ln>
            <a:effectLst/>
          </p:spPr>
        </p:cxnSp>
        <p:cxnSp>
          <p:nvCxnSpPr>
            <p:cNvPr id="77" name="Straight Connector 41"/>
            <p:cNvCxnSpPr/>
            <p:nvPr/>
          </p:nvCxnSpPr>
          <p:spPr>
            <a:xfrm flipH="1" flipV="1">
              <a:off x="3564028" y="5052241"/>
              <a:ext cx="1413022" cy="140105"/>
            </a:xfrm>
            <a:prstGeom prst="line">
              <a:avLst/>
            </a:prstGeom>
            <a:noFill/>
            <a:ln w="6350" cap="flat" cmpd="sng" algn="ctr">
              <a:solidFill>
                <a:schemeClr val="accent4"/>
              </a:solidFill>
              <a:prstDash val="sysDot"/>
              <a:miter lim="800000"/>
              <a:tailEnd type="oval"/>
            </a:ln>
            <a:effectLst/>
          </p:spPr>
        </p:cxnSp>
        <p:cxnSp>
          <p:nvCxnSpPr>
            <p:cNvPr id="78" name="Straight Arrow Connector 43"/>
            <p:cNvCxnSpPr>
              <a:cxnSpLocks/>
            </p:cNvCxnSpPr>
            <p:nvPr/>
          </p:nvCxnSpPr>
          <p:spPr>
            <a:xfrm>
              <a:off x="7402704" y="4638262"/>
              <a:ext cx="544781" cy="837691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4"/>
              </a:solidFill>
              <a:prstDash val="sysDot"/>
              <a:miter lim="800000"/>
              <a:tailEnd type="oval"/>
            </a:ln>
            <a:effectLst/>
          </p:spPr>
        </p:cxnSp>
      </p:grpSp>
      <p:sp>
        <p:nvSpPr>
          <p:cNvPr id="80" name="投影片編號版面配置區 1"/>
          <p:cNvSpPr txBox="1">
            <a:spLocks/>
          </p:cNvSpPr>
          <p:nvPr/>
        </p:nvSpPr>
        <p:spPr>
          <a:xfrm>
            <a:off x="8455270" y="6519118"/>
            <a:ext cx="688731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/>
            <a:fld id="{338A652C-051E-43CB-B57F-B63688F9DD5B}" type="slidenum">
              <a:rPr lang="en-US" altLang="zh-TW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</a:t>
            </a:fld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="" xmlns:a16="http://schemas.microsoft.com/office/drawing/2014/main" id="{B89E8019-69FA-4D0E-910A-B59108AF3778}"/>
              </a:ext>
            </a:extLst>
          </p:cNvPr>
          <p:cNvSpPr/>
          <p:nvPr/>
        </p:nvSpPr>
        <p:spPr>
          <a:xfrm>
            <a:off x="310183" y="188640"/>
            <a:ext cx="8640960" cy="62658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4" y="0"/>
            <a:ext cx="9133384" cy="457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0" y="42042"/>
            <a:ext cx="9324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defRPr kumimoji="1" sz="3600" b="1" cap="all">
                <a:solidFill>
                  <a:srgbClr val="561F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altLang="zh-TW" sz="2500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Do I qualify as a foreign professionals under the new rule? </a:t>
            </a:r>
            <a:endParaRPr lang="zh-TW" altLang="en-US" sz="2500" cap="none" dirty="0">
              <a:latin typeface="Times New Roman" panose="02020603050405020304" pitchFamily="18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10183" y="931773"/>
            <a:ext cx="837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defRPr kumimoji="1" sz="3600" b="1" cap="all">
                <a:solidFill>
                  <a:srgbClr val="561F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zh-TW" sz="2000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Who is a foreign </a:t>
            </a:r>
            <a:r>
              <a:rPr lang="en-US" altLang="zh-TW" sz="20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</a:t>
            </a:r>
            <a:r>
              <a:rPr lang="en-US" altLang="zh-TW" sz="2000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rofessional? </a:t>
            </a:r>
            <a:r>
              <a:rPr lang="en-US" altLang="zh-TW" sz="24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zh-TW" sz="2400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endParaRPr lang="en-US" altLang="zh-TW" sz="1600" cap="none" dirty="0" smtClean="0">
              <a:solidFill>
                <a:srgbClr val="65494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组合 936">
            <a:extLst>
              <a:ext uri="{FF2B5EF4-FFF2-40B4-BE49-F238E27FC236}">
                <a16:creationId xmlns="" xmlns:a16="http://schemas.microsoft.com/office/drawing/2014/main" id="{16EC9B03-B875-4236-9CF6-B3DA16E1276B}"/>
              </a:ext>
            </a:extLst>
          </p:cNvPr>
          <p:cNvGrpSpPr/>
          <p:nvPr/>
        </p:nvGrpSpPr>
        <p:grpSpPr>
          <a:xfrm rot="19458950">
            <a:off x="3670270" y="2809230"/>
            <a:ext cx="2177955" cy="2497566"/>
            <a:chOff x="363538" y="550863"/>
            <a:chExt cx="4835525" cy="4994276"/>
          </a:xfrm>
        </p:grpSpPr>
        <p:grpSp>
          <p:nvGrpSpPr>
            <p:cNvPr id="17" name="Group 205">
              <a:extLst>
                <a:ext uri="{FF2B5EF4-FFF2-40B4-BE49-F238E27FC236}">
                  <a16:creationId xmlns="" xmlns:a16="http://schemas.microsoft.com/office/drawing/2014/main" id="{B0E73679-407B-45B3-99AE-793BB0A0E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863" y="1089026"/>
              <a:ext cx="4233862" cy="3925888"/>
              <a:chOff x="267" y="686"/>
              <a:chExt cx="2667" cy="2473"/>
            </a:xfrm>
          </p:grpSpPr>
          <p:sp>
            <p:nvSpPr>
              <p:cNvPr id="761" name="Freeform 5">
                <a:extLst>
                  <a:ext uri="{FF2B5EF4-FFF2-40B4-BE49-F238E27FC236}">
                    <a16:creationId xmlns="" xmlns:a16="http://schemas.microsoft.com/office/drawing/2014/main" id="{6C632051-F4C9-4B86-9445-794221274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" y="967"/>
                <a:ext cx="1690" cy="769"/>
              </a:xfrm>
              <a:custGeom>
                <a:avLst/>
                <a:gdLst>
                  <a:gd name="T0" fmla="*/ 7 w 1066"/>
                  <a:gd name="T1" fmla="*/ 481 h 485"/>
                  <a:gd name="T2" fmla="*/ 8 w 1066"/>
                  <a:gd name="T3" fmla="*/ 473 h 485"/>
                  <a:gd name="T4" fmla="*/ 7 w 1066"/>
                  <a:gd name="T5" fmla="*/ 465 h 485"/>
                  <a:gd name="T6" fmla="*/ 7 w 1066"/>
                  <a:gd name="T7" fmla="*/ 465 h 485"/>
                  <a:gd name="T8" fmla="*/ 7 w 1066"/>
                  <a:gd name="T9" fmla="*/ 465 h 485"/>
                  <a:gd name="T10" fmla="*/ 7 w 1066"/>
                  <a:gd name="T11" fmla="*/ 465 h 485"/>
                  <a:gd name="T12" fmla="*/ 7 w 1066"/>
                  <a:gd name="T13" fmla="*/ 465 h 485"/>
                  <a:gd name="T14" fmla="*/ 7 w 1066"/>
                  <a:gd name="T15" fmla="*/ 465 h 485"/>
                  <a:gd name="T16" fmla="*/ 81 w 1066"/>
                  <a:gd name="T17" fmla="*/ 383 h 485"/>
                  <a:gd name="T18" fmla="*/ 0 w 1066"/>
                  <a:gd name="T19" fmla="*/ 456 h 485"/>
                  <a:gd name="T20" fmla="*/ 121 w 1066"/>
                  <a:gd name="T21" fmla="*/ 352 h 485"/>
                  <a:gd name="T22" fmla="*/ 98 w 1066"/>
                  <a:gd name="T23" fmla="*/ 367 h 485"/>
                  <a:gd name="T24" fmla="*/ 247 w 1066"/>
                  <a:gd name="T25" fmla="*/ 328 h 485"/>
                  <a:gd name="T26" fmla="*/ 9 w 1066"/>
                  <a:gd name="T27" fmla="*/ 462 h 485"/>
                  <a:gd name="T28" fmla="*/ 35 w 1066"/>
                  <a:gd name="T29" fmla="*/ 450 h 485"/>
                  <a:gd name="T30" fmla="*/ 15 w 1066"/>
                  <a:gd name="T31" fmla="*/ 485 h 485"/>
                  <a:gd name="T32" fmla="*/ 131 w 1066"/>
                  <a:gd name="T33" fmla="*/ 383 h 485"/>
                  <a:gd name="T34" fmla="*/ 244 w 1066"/>
                  <a:gd name="T35" fmla="*/ 331 h 485"/>
                  <a:gd name="T36" fmla="*/ 140 w 1066"/>
                  <a:gd name="T37" fmla="*/ 345 h 485"/>
                  <a:gd name="T38" fmla="*/ 365 w 1066"/>
                  <a:gd name="T39" fmla="*/ 274 h 485"/>
                  <a:gd name="T40" fmla="*/ 304 w 1066"/>
                  <a:gd name="T41" fmla="*/ 202 h 485"/>
                  <a:gd name="T42" fmla="*/ 263 w 1066"/>
                  <a:gd name="T43" fmla="*/ 219 h 485"/>
                  <a:gd name="T44" fmla="*/ 634 w 1066"/>
                  <a:gd name="T45" fmla="*/ 164 h 485"/>
                  <a:gd name="T46" fmla="*/ 411 w 1066"/>
                  <a:gd name="T47" fmla="*/ 219 h 485"/>
                  <a:gd name="T48" fmla="*/ 314 w 1066"/>
                  <a:gd name="T49" fmla="*/ 252 h 485"/>
                  <a:gd name="T50" fmla="*/ 403 w 1066"/>
                  <a:gd name="T51" fmla="*/ 232 h 485"/>
                  <a:gd name="T52" fmla="*/ 207 w 1066"/>
                  <a:gd name="T53" fmla="*/ 292 h 485"/>
                  <a:gd name="T54" fmla="*/ 600 w 1066"/>
                  <a:gd name="T55" fmla="*/ 181 h 485"/>
                  <a:gd name="T56" fmla="*/ 562 w 1066"/>
                  <a:gd name="T57" fmla="*/ 162 h 485"/>
                  <a:gd name="T58" fmla="*/ 529 w 1066"/>
                  <a:gd name="T59" fmla="*/ 174 h 485"/>
                  <a:gd name="T60" fmla="*/ 562 w 1066"/>
                  <a:gd name="T61" fmla="*/ 162 h 485"/>
                  <a:gd name="T62" fmla="*/ 694 w 1066"/>
                  <a:gd name="T63" fmla="*/ 104 h 485"/>
                  <a:gd name="T64" fmla="*/ 693 w 1066"/>
                  <a:gd name="T65" fmla="*/ 109 h 485"/>
                  <a:gd name="T66" fmla="*/ 712 w 1066"/>
                  <a:gd name="T67" fmla="*/ 102 h 485"/>
                  <a:gd name="T68" fmla="*/ 746 w 1066"/>
                  <a:gd name="T69" fmla="*/ 108 h 485"/>
                  <a:gd name="T70" fmla="*/ 584 w 1066"/>
                  <a:gd name="T71" fmla="*/ 171 h 485"/>
                  <a:gd name="T72" fmla="*/ 595 w 1066"/>
                  <a:gd name="T73" fmla="*/ 172 h 485"/>
                  <a:gd name="T74" fmla="*/ 731 w 1066"/>
                  <a:gd name="T75" fmla="*/ 93 h 485"/>
                  <a:gd name="T76" fmla="*/ 697 w 1066"/>
                  <a:gd name="T77" fmla="*/ 106 h 485"/>
                  <a:gd name="T78" fmla="*/ 1066 w 1066"/>
                  <a:gd name="T79" fmla="*/ 0 h 485"/>
                  <a:gd name="T80" fmla="*/ 966 w 1066"/>
                  <a:gd name="T81" fmla="*/ 37 h 485"/>
                  <a:gd name="T82" fmla="*/ 834 w 1066"/>
                  <a:gd name="T83" fmla="*/ 79 h 485"/>
                  <a:gd name="T84" fmla="*/ 788 w 1066"/>
                  <a:gd name="T85" fmla="*/ 90 h 485"/>
                  <a:gd name="T86" fmla="*/ 829 w 1066"/>
                  <a:gd name="T87" fmla="*/ 87 h 485"/>
                  <a:gd name="T88" fmla="*/ 785 w 1066"/>
                  <a:gd name="T89" fmla="*/ 111 h 485"/>
                  <a:gd name="T90" fmla="*/ 950 w 1066"/>
                  <a:gd name="T91" fmla="*/ 50 h 485"/>
                  <a:gd name="T92" fmla="*/ 961 w 1066"/>
                  <a:gd name="T93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6" h="485">
                    <a:moveTo>
                      <a:pt x="8" y="478"/>
                    </a:moveTo>
                    <a:cubicBezTo>
                      <a:pt x="7" y="479"/>
                      <a:pt x="7" y="479"/>
                      <a:pt x="7" y="480"/>
                    </a:cubicBezTo>
                    <a:cubicBezTo>
                      <a:pt x="7" y="481"/>
                      <a:pt x="7" y="481"/>
                      <a:pt x="7" y="481"/>
                    </a:cubicBezTo>
                    <a:cubicBezTo>
                      <a:pt x="7" y="481"/>
                      <a:pt x="8" y="480"/>
                      <a:pt x="8" y="478"/>
                    </a:cubicBezTo>
                    <a:moveTo>
                      <a:pt x="7" y="465"/>
                    </a:moveTo>
                    <a:cubicBezTo>
                      <a:pt x="7" y="466"/>
                      <a:pt x="8" y="470"/>
                      <a:pt x="8" y="473"/>
                    </a:cubicBezTo>
                    <a:cubicBezTo>
                      <a:pt x="8" y="475"/>
                      <a:pt x="8" y="477"/>
                      <a:pt x="8" y="478"/>
                    </a:cubicBezTo>
                    <a:cubicBezTo>
                      <a:pt x="9" y="477"/>
                      <a:pt x="10" y="475"/>
                      <a:pt x="12" y="473"/>
                    </a:cubicBezTo>
                    <a:cubicBezTo>
                      <a:pt x="10" y="469"/>
                      <a:pt x="9" y="466"/>
                      <a:pt x="7" y="465"/>
                    </a:cubicBezTo>
                    <a:moveTo>
                      <a:pt x="7" y="465"/>
                    </a:moveTo>
                    <a:cubicBezTo>
                      <a:pt x="6" y="465"/>
                      <a:pt x="6" y="465"/>
                      <a:pt x="6" y="466"/>
                    </a:cubicBez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moveTo>
                      <a:pt x="7" y="465"/>
                    </a:move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moveTo>
                      <a:pt x="7" y="465"/>
                    </a:move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moveTo>
                      <a:pt x="9" y="462"/>
                    </a:moveTo>
                    <a:cubicBezTo>
                      <a:pt x="8" y="463"/>
                      <a:pt x="7" y="464"/>
                      <a:pt x="7" y="465"/>
                    </a:cubicBezTo>
                    <a:cubicBezTo>
                      <a:pt x="7" y="465"/>
                      <a:pt x="7" y="465"/>
                      <a:pt x="7" y="465"/>
                    </a:cubicBezTo>
                    <a:cubicBezTo>
                      <a:pt x="8" y="464"/>
                      <a:pt x="8" y="463"/>
                      <a:pt x="9" y="462"/>
                    </a:cubicBezTo>
                    <a:moveTo>
                      <a:pt x="81" y="383"/>
                    </a:moveTo>
                    <a:cubicBezTo>
                      <a:pt x="70" y="386"/>
                      <a:pt x="60" y="388"/>
                      <a:pt x="49" y="390"/>
                    </a:cubicBezTo>
                    <a:cubicBezTo>
                      <a:pt x="47" y="392"/>
                      <a:pt x="45" y="393"/>
                      <a:pt x="43" y="395"/>
                    </a:cubicBezTo>
                    <a:cubicBezTo>
                      <a:pt x="35" y="401"/>
                      <a:pt x="10" y="439"/>
                      <a:pt x="0" y="456"/>
                    </a:cubicBezTo>
                    <a:cubicBezTo>
                      <a:pt x="23" y="434"/>
                      <a:pt x="41" y="413"/>
                      <a:pt x="56" y="404"/>
                    </a:cubicBezTo>
                    <a:cubicBezTo>
                      <a:pt x="64" y="397"/>
                      <a:pt x="72" y="390"/>
                      <a:pt x="81" y="383"/>
                    </a:cubicBezTo>
                    <a:moveTo>
                      <a:pt x="121" y="352"/>
                    </a:moveTo>
                    <a:cubicBezTo>
                      <a:pt x="104" y="357"/>
                      <a:pt x="88" y="363"/>
                      <a:pt x="71" y="368"/>
                    </a:cubicBezTo>
                    <a:cubicBezTo>
                      <a:pt x="69" y="370"/>
                      <a:pt x="67" y="373"/>
                      <a:pt x="64" y="375"/>
                    </a:cubicBezTo>
                    <a:cubicBezTo>
                      <a:pt x="75" y="373"/>
                      <a:pt x="87" y="370"/>
                      <a:pt x="98" y="367"/>
                    </a:cubicBezTo>
                    <a:cubicBezTo>
                      <a:pt x="99" y="367"/>
                      <a:pt x="101" y="367"/>
                      <a:pt x="102" y="366"/>
                    </a:cubicBezTo>
                    <a:cubicBezTo>
                      <a:pt x="108" y="361"/>
                      <a:pt x="115" y="356"/>
                      <a:pt x="121" y="352"/>
                    </a:cubicBezTo>
                    <a:moveTo>
                      <a:pt x="247" y="328"/>
                    </a:moveTo>
                    <a:cubicBezTo>
                      <a:pt x="219" y="337"/>
                      <a:pt x="192" y="346"/>
                      <a:pt x="164" y="354"/>
                    </a:cubicBezTo>
                    <a:cubicBezTo>
                      <a:pt x="143" y="360"/>
                      <a:pt x="121" y="369"/>
                      <a:pt x="100" y="377"/>
                    </a:cubicBezTo>
                    <a:cubicBezTo>
                      <a:pt x="73" y="397"/>
                      <a:pt x="41" y="424"/>
                      <a:pt x="9" y="462"/>
                    </a:cubicBezTo>
                    <a:cubicBezTo>
                      <a:pt x="23" y="449"/>
                      <a:pt x="85" y="404"/>
                      <a:pt x="93" y="404"/>
                    </a:cubicBezTo>
                    <a:cubicBezTo>
                      <a:pt x="93" y="404"/>
                      <a:pt x="93" y="404"/>
                      <a:pt x="93" y="404"/>
                    </a:cubicBezTo>
                    <a:cubicBezTo>
                      <a:pt x="96" y="406"/>
                      <a:pt x="63" y="427"/>
                      <a:pt x="35" y="450"/>
                    </a:cubicBezTo>
                    <a:cubicBezTo>
                      <a:pt x="25" y="458"/>
                      <a:pt x="17" y="466"/>
                      <a:pt x="12" y="473"/>
                    </a:cubicBezTo>
                    <a:cubicBezTo>
                      <a:pt x="13" y="477"/>
                      <a:pt x="14" y="482"/>
                      <a:pt x="14" y="483"/>
                    </a:cubicBezTo>
                    <a:cubicBezTo>
                      <a:pt x="14" y="484"/>
                      <a:pt x="14" y="485"/>
                      <a:pt x="15" y="485"/>
                    </a:cubicBezTo>
                    <a:cubicBezTo>
                      <a:pt x="16" y="485"/>
                      <a:pt x="18" y="483"/>
                      <a:pt x="20" y="482"/>
                    </a:cubicBezTo>
                    <a:cubicBezTo>
                      <a:pt x="21" y="480"/>
                      <a:pt x="22" y="479"/>
                      <a:pt x="24" y="477"/>
                    </a:cubicBezTo>
                    <a:cubicBezTo>
                      <a:pt x="60" y="434"/>
                      <a:pt x="96" y="408"/>
                      <a:pt x="131" y="383"/>
                    </a:cubicBezTo>
                    <a:cubicBezTo>
                      <a:pt x="159" y="365"/>
                      <a:pt x="186" y="353"/>
                      <a:pt x="213" y="343"/>
                    </a:cubicBezTo>
                    <a:cubicBezTo>
                      <a:pt x="219" y="340"/>
                      <a:pt x="226" y="337"/>
                      <a:pt x="233" y="335"/>
                    </a:cubicBezTo>
                    <a:cubicBezTo>
                      <a:pt x="236" y="334"/>
                      <a:pt x="240" y="332"/>
                      <a:pt x="244" y="331"/>
                    </a:cubicBezTo>
                    <a:cubicBezTo>
                      <a:pt x="245" y="330"/>
                      <a:pt x="246" y="329"/>
                      <a:pt x="247" y="328"/>
                    </a:cubicBezTo>
                    <a:moveTo>
                      <a:pt x="467" y="234"/>
                    </a:moveTo>
                    <a:cubicBezTo>
                      <a:pt x="357" y="268"/>
                      <a:pt x="249" y="308"/>
                      <a:pt x="140" y="345"/>
                    </a:cubicBezTo>
                    <a:cubicBezTo>
                      <a:pt x="135" y="350"/>
                      <a:pt x="128" y="355"/>
                      <a:pt x="121" y="360"/>
                    </a:cubicBezTo>
                    <a:cubicBezTo>
                      <a:pt x="174" y="344"/>
                      <a:pt x="226" y="326"/>
                      <a:pt x="277" y="308"/>
                    </a:cubicBezTo>
                    <a:cubicBezTo>
                      <a:pt x="306" y="297"/>
                      <a:pt x="337" y="290"/>
                      <a:pt x="365" y="274"/>
                    </a:cubicBezTo>
                    <a:cubicBezTo>
                      <a:pt x="386" y="263"/>
                      <a:pt x="413" y="261"/>
                      <a:pt x="435" y="250"/>
                    </a:cubicBezTo>
                    <a:cubicBezTo>
                      <a:pt x="445" y="244"/>
                      <a:pt x="456" y="239"/>
                      <a:pt x="467" y="234"/>
                    </a:cubicBezTo>
                    <a:moveTo>
                      <a:pt x="304" y="202"/>
                    </a:moveTo>
                    <a:cubicBezTo>
                      <a:pt x="298" y="204"/>
                      <a:pt x="292" y="205"/>
                      <a:pt x="287" y="206"/>
                    </a:cubicBezTo>
                    <a:cubicBezTo>
                      <a:pt x="277" y="211"/>
                      <a:pt x="267" y="216"/>
                      <a:pt x="257" y="220"/>
                    </a:cubicBezTo>
                    <a:cubicBezTo>
                      <a:pt x="259" y="220"/>
                      <a:pt x="261" y="220"/>
                      <a:pt x="263" y="219"/>
                    </a:cubicBezTo>
                    <a:cubicBezTo>
                      <a:pt x="271" y="217"/>
                      <a:pt x="278" y="215"/>
                      <a:pt x="286" y="213"/>
                    </a:cubicBezTo>
                    <a:cubicBezTo>
                      <a:pt x="292" y="210"/>
                      <a:pt x="298" y="206"/>
                      <a:pt x="304" y="202"/>
                    </a:cubicBezTo>
                    <a:moveTo>
                      <a:pt x="634" y="164"/>
                    </a:moveTo>
                    <a:cubicBezTo>
                      <a:pt x="579" y="178"/>
                      <a:pt x="526" y="193"/>
                      <a:pt x="470" y="207"/>
                    </a:cubicBezTo>
                    <a:cubicBezTo>
                      <a:pt x="455" y="210"/>
                      <a:pt x="441" y="212"/>
                      <a:pt x="426" y="214"/>
                    </a:cubicBezTo>
                    <a:cubicBezTo>
                      <a:pt x="411" y="219"/>
                      <a:pt x="411" y="219"/>
                      <a:pt x="411" y="219"/>
                    </a:cubicBezTo>
                    <a:cubicBezTo>
                      <a:pt x="405" y="221"/>
                      <a:pt x="399" y="224"/>
                      <a:pt x="392" y="228"/>
                    </a:cubicBezTo>
                    <a:cubicBezTo>
                      <a:pt x="366" y="235"/>
                      <a:pt x="340" y="244"/>
                      <a:pt x="314" y="252"/>
                    </a:cubicBezTo>
                    <a:cubicBezTo>
                      <a:pt x="314" y="252"/>
                      <a:pt x="314" y="252"/>
                      <a:pt x="314" y="252"/>
                    </a:cubicBezTo>
                    <a:cubicBezTo>
                      <a:pt x="342" y="249"/>
                      <a:pt x="371" y="243"/>
                      <a:pt x="403" y="232"/>
                    </a:cubicBezTo>
                    <a:cubicBezTo>
                      <a:pt x="403" y="232"/>
                      <a:pt x="403" y="232"/>
                      <a:pt x="403" y="232"/>
                    </a:cubicBezTo>
                    <a:cubicBezTo>
                      <a:pt x="403" y="232"/>
                      <a:pt x="403" y="232"/>
                      <a:pt x="403" y="232"/>
                    </a:cubicBezTo>
                    <a:cubicBezTo>
                      <a:pt x="341" y="259"/>
                      <a:pt x="281" y="273"/>
                      <a:pt x="220" y="289"/>
                    </a:cubicBezTo>
                    <a:cubicBezTo>
                      <a:pt x="209" y="299"/>
                      <a:pt x="196" y="308"/>
                      <a:pt x="174" y="315"/>
                    </a:cubicBezTo>
                    <a:cubicBezTo>
                      <a:pt x="185" y="310"/>
                      <a:pt x="196" y="302"/>
                      <a:pt x="207" y="292"/>
                    </a:cubicBezTo>
                    <a:cubicBezTo>
                      <a:pt x="194" y="296"/>
                      <a:pt x="182" y="299"/>
                      <a:pt x="170" y="303"/>
                    </a:cubicBezTo>
                    <a:cubicBezTo>
                      <a:pt x="153" y="314"/>
                      <a:pt x="137" y="325"/>
                      <a:pt x="123" y="333"/>
                    </a:cubicBezTo>
                    <a:cubicBezTo>
                      <a:pt x="280" y="277"/>
                      <a:pt x="441" y="232"/>
                      <a:pt x="600" y="181"/>
                    </a:cubicBezTo>
                    <a:cubicBezTo>
                      <a:pt x="603" y="175"/>
                      <a:pt x="615" y="172"/>
                      <a:pt x="619" y="171"/>
                    </a:cubicBezTo>
                    <a:cubicBezTo>
                      <a:pt x="624" y="169"/>
                      <a:pt x="629" y="167"/>
                      <a:pt x="634" y="164"/>
                    </a:cubicBezTo>
                    <a:moveTo>
                      <a:pt x="562" y="162"/>
                    </a:moveTo>
                    <a:cubicBezTo>
                      <a:pt x="554" y="164"/>
                      <a:pt x="554" y="164"/>
                      <a:pt x="554" y="164"/>
                    </a:cubicBezTo>
                    <a:cubicBezTo>
                      <a:pt x="553" y="164"/>
                      <a:pt x="552" y="165"/>
                      <a:pt x="551" y="165"/>
                    </a:cubicBezTo>
                    <a:cubicBezTo>
                      <a:pt x="544" y="169"/>
                      <a:pt x="535" y="172"/>
                      <a:pt x="529" y="174"/>
                    </a:cubicBezTo>
                    <a:cubicBezTo>
                      <a:pt x="521" y="177"/>
                      <a:pt x="512" y="181"/>
                      <a:pt x="503" y="185"/>
                    </a:cubicBezTo>
                    <a:cubicBezTo>
                      <a:pt x="501" y="186"/>
                      <a:pt x="497" y="188"/>
                      <a:pt x="491" y="190"/>
                    </a:cubicBezTo>
                    <a:cubicBezTo>
                      <a:pt x="516" y="181"/>
                      <a:pt x="539" y="172"/>
                      <a:pt x="562" y="162"/>
                    </a:cubicBezTo>
                    <a:moveTo>
                      <a:pt x="698" y="103"/>
                    </a:moveTo>
                    <a:cubicBezTo>
                      <a:pt x="697" y="103"/>
                      <a:pt x="697" y="103"/>
                      <a:pt x="696" y="103"/>
                    </a:cubicBezTo>
                    <a:cubicBezTo>
                      <a:pt x="695" y="103"/>
                      <a:pt x="695" y="104"/>
                      <a:pt x="694" y="104"/>
                    </a:cubicBezTo>
                    <a:cubicBezTo>
                      <a:pt x="695" y="103"/>
                      <a:pt x="697" y="103"/>
                      <a:pt x="698" y="103"/>
                    </a:cubicBezTo>
                    <a:moveTo>
                      <a:pt x="712" y="102"/>
                    </a:moveTo>
                    <a:cubicBezTo>
                      <a:pt x="705" y="104"/>
                      <a:pt x="698" y="106"/>
                      <a:pt x="693" y="109"/>
                    </a:cubicBezTo>
                    <a:cubicBezTo>
                      <a:pt x="668" y="121"/>
                      <a:pt x="643" y="131"/>
                      <a:pt x="616" y="140"/>
                    </a:cubicBezTo>
                    <a:cubicBezTo>
                      <a:pt x="619" y="139"/>
                      <a:pt x="621" y="139"/>
                      <a:pt x="624" y="138"/>
                    </a:cubicBezTo>
                    <a:cubicBezTo>
                      <a:pt x="655" y="126"/>
                      <a:pt x="685" y="114"/>
                      <a:pt x="712" y="102"/>
                    </a:cubicBezTo>
                    <a:moveTo>
                      <a:pt x="766" y="100"/>
                    </a:moveTo>
                    <a:cubicBezTo>
                      <a:pt x="763" y="101"/>
                      <a:pt x="760" y="102"/>
                      <a:pt x="757" y="102"/>
                    </a:cubicBezTo>
                    <a:cubicBezTo>
                      <a:pt x="754" y="104"/>
                      <a:pt x="750" y="106"/>
                      <a:pt x="746" y="108"/>
                    </a:cubicBezTo>
                    <a:cubicBezTo>
                      <a:pt x="732" y="112"/>
                      <a:pt x="718" y="117"/>
                      <a:pt x="704" y="120"/>
                    </a:cubicBezTo>
                    <a:cubicBezTo>
                      <a:pt x="663" y="137"/>
                      <a:pt x="625" y="157"/>
                      <a:pt x="582" y="171"/>
                    </a:cubicBezTo>
                    <a:cubicBezTo>
                      <a:pt x="583" y="171"/>
                      <a:pt x="583" y="171"/>
                      <a:pt x="584" y="171"/>
                    </a:cubicBezTo>
                    <a:cubicBezTo>
                      <a:pt x="585" y="171"/>
                      <a:pt x="587" y="171"/>
                      <a:pt x="588" y="172"/>
                    </a:cubicBezTo>
                    <a:cubicBezTo>
                      <a:pt x="590" y="172"/>
                      <a:pt x="591" y="172"/>
                      <a:pt x="593" y="172"/>
                    </a:cubicBezTo>
                    <a:cubicBezTo>
                      <a:pt x="594" y="172"/>
                      <a:pt x="594" y="172"/>
                      <a:pt x="595" y="172"/>
                    </a:cubicBezTo>
                    <a:cubicBezTo>
                      <a:pt x="647" y="162"/>
                      <a:pt x="683" y="135"/>
                      <a:pt x="735" y="119"/>
                    </a:cubicBezTo>
                    <a:cubicBezTo>
                      <a:pt x="745" y="117"/>
                      <a:pt x="756" y="104"/>
                      <a:pt x="766" y="100"/>
                    </a:cubicBezTo>
                    <a:moveTo>
                      <a:pt x="731" y="93"/>
                    </a:moveTo>
                    <a:cubicBezTo>
                      <a:pt x="723" y="95"/>
                      <a:pt x="714" y="97"/>
                      <a:pt x="705" y="99"/>
                    </a:cubicBezTo>
                    <a:cubicBezTo>
                      <a:pt x="704" y="99"/>
                      <a:pt x="704" y="99"/>
                      <a:pt x="703" y="100"/>
                    </a:cubicBezTo>
                    <a:cubicBezTo>
                      <a:pt x="701" y="102"/>
                      <a:pt x="698" y="104"/>
                      <a:pt x="697" y="106"/>
                    </a:cubicBezTo>
                    <a:cubicBezTo>
                      <a:pt x="706" y="103"/>
                      <a:pt x="715" y="99"/>
                      <a:pt x="724" y="96"/>
                    </a:cubicBezTo>
                    <a:cubicBezTo>
                      <a:pt x="726" y="95"/>
                      <a:pt x="729" y="94"/>
                      <a:pt x="731" y="93"/>
                    </a:cubicBezTo>
                    <a:moveTo>
                      <a:pt x="1066" y="0"/>
                    </a:moveTo>
                    <a:cubicBezTo>
                      <a:pt x="1057" y="2"/>
                      <a:pt x="1049" y="3"/>
                      <a:pt x="1040" y="4"/>
                    </a:cubicBezTo>
                    <a:cubicBezTo>
                      <a:pt x="1032" y="9"/>
                      <a:pt x="1024" y="13"/>
                      <a:pt x="1016" y="17"/>
                    </a:cubicBezTo>
                    <a:cubicBezTo>
                      <a:pt x="997" y="24"/>
                      <a:pt x="984" y="31"/>
                      <a:pt x="966" y="37"/>
                    </a:cubicBezTo>
                    <a:cubicBezTo>
                      <a:pt x="966" y="42"/>
                      <a:pt x="961" y="42"/>
                      <a:pt x="957" y="46"/>
                    </a:cubicBezTo>
                    <a:cubicBezTo>
                      <a:pt x="946" y="49"/>
                      <a:pt x="897" y="59"/>
                      <a:pt x="871" y="62"/>
                    </a:cubicBezTo>
                    <a:cubicBezTo>
                      <a:pt x="857" y="69"/>
                      <a:pt x="844" y="75"/>
                      <a:pt x="834" y="79"/>
                    </a:cubicBezTo>
                    <a:cubicBezTo>
                      <a:pt x="847" y="69"/>
                      <a:pt x="872" y="49"/>
                      <a:pt x="896" y="36"/>
                    </a:cubicBezTo>
                    <a:cubicBezTo>
                      <a:pt x="886" y="40"/>
                      <a:pt x="876" y="44"/>
                      <a:pt x="865" y="48"/>
                    </a:cubicBezTo>
                    <a:cubicBezTo>
                      <a:pt x="845" y="62"/>
                      <a:pt x="828" y="78"/>
                      <a:pt x="788" y="90"/>
                    </a:cubicBezTo>
                    <a:cubicBezTo>
                      <a:pt x="781" y="92"/>
                      <a:pt x="774" y="96"/>
                      <a:pt x="766" y="100"/>
                    </a:cubicBezTo>
                    <a:cubicBezTo>
                      <a:pt x="787" y="92"/>
                      <a:pt x="808" y="91"/>
                      <a:pt x="829" y="87"/>
                    </a:cubicBezTo>
                    <a:cubicBezTo>
                      <a:pt x="829" y="87"/>
                      <a:pt x="829" y="87"/>
                      <a:pt x="829" y="87"/>
                    </a:cubicBezTo>
                    <a:cubicBezTo>
                      <a:pt x="829" y="87"/>
                      <a:pt x="829" y="87"/>
                      <a:pt x="829" y="87"/>
                    </a:cubicBezTo>
                    <a:cubicBezTo>
                      <a:pt x="800" y="102"/>
                      <a:pt x="766" y="114"/>
                      <a:pt x="733" y="127"/>
                    </a:cubicBezTo>
                    <a:cubicBezTo>
                      <a:pt x="751" y="121"/>
                      <a:pt x="768" y="116"/>
                      <a:pt x="785" y="111"/>
                    </a:cubicBezTo>
                    <a:cubicBezTo>
                      <a:pt x="797" y="106"/>
                      <a:pt x="808" y="102"/>
                      <a:pt x="820" y="97"/>
                    </a:cubicBezTo>
                    <a:cubicBezTo>
                      <a:pt x="865" y="75"/>
                      <a:pt x="910" y="55"/>
                      <a:pt x="944" y="53"/>
                    </a:cubicBezTo>
                    <a:cubicBezTo>
                      <a:pt x="946" y="52"/>
                      <a:pt x="947" y="52"/>
                      <a:pt x="950" y="50"/>
                    </a:cubicBezTo>
                    <a:cubicBezTo>
                      <a:pt x="950" y="50"/>
                      <a:pt x="951" y="50"/>
                      <a:pt x="952" y="50"/>
                    </a:cubicBezTo>
                    <a:cubicBezTo>
                      <a:pt x="952" y="50"/>
                      <a:pt x="953" y="50"/>
                      <a:pt x="953" y="50"/>
                    </a:cubicBezTo>
                    <a:cubicBezTo>
                      <a:pt x="956" y="49"/>
                      <a:pt x="958" y="48"/>
                      <a:pt x="961" y="48"/>
                    </a:cubicBezTo>
                    <a:cubicBezTo>
                      <a:pt x="966" y="43"/>
                      <a:pt x="972" y="38"/>
                      <a:pt x="975" y="37"/>
                    </a:cubicBezTo>
                    <a:cubicBezTo>
                      <a:pt x="1009" y="30"/>
                      <a:pt x="1038" y="16"/>
                      <a:pt x="10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2" name="Freeform 6">
                <a:extLst>
                  <a:ext uri="{FF2B5EF4-FFF2-40B4-BE49-F238E27FC236}">
                    <a16:creationId xmlns="" xmlns:a16="http://schemas.microsoft.com/office/drawing/2014/main" id="{77913DE3-6549-49E7-8C85-19E7DFC11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886"/>
                <a:ext cx="2002" cy="894"/>
              </a:xfrm>
              <a:custGeom>
                <a:avLst/>
                <a:gdLst>
                  <a:gd name="T0" fmla="*/ 271 w 1263"/>
                  <a:gd name="T1" fmla="*/ 433 h 564"/>
                  <a:gd name="T2" fmla="*/ 296 w 1263"/>
                  <a:gd name="T3" fmla="*/ 427 h 564"/>
                  <a:gd name="T4" fmla="*/ 789 w 1263"/>
                  <a:gd name="T5" fmla="*/ 161 h 564"/>
                  <a:gd name="T6" fmla="*/ 696 w 1263"/>
                  <a:gd name="T7" fmla="*/ 200 h 564"/>
                  <a:gd name="T8" fmla="*/ 789 w 1263"/>
                  <a:gd name="T9" fmla="*/ 161 h 564"/>
                  <a:gd name="T10" fmla="*/ 994 w 1263"/>
                  <a:gd name="T11" fmla="*/ 161 h 564"/>
                  <a:gd name="T12" fmla="*/ 1009 w 1263"/>
                  <a:gd name="T13" fmla="*/ 154 h 564"/>
                  <a:gd name="T14" fmla="*/ 1060 w 1263"/>
                  <a:gd name="T15" fmla="*/ 137 h 564"/>
                  <a:gd name="T16" fmla="*/ 1060 w 1263"/>
                  <a:gd name="T17" fmla="*/ 137 h 564"/>
                  <a:gd name="T18" fmla="*/ 786 w 1263"/>
                  <a:gd name="T19" fmla="*/ 183 h 564"/>
                  <a:gd name="T20" fmla="*/ 724 w 1263"/>
                  <a:gd name="T21" fmla="*/ 209 h 564"/>
                  <a:gd name="T22" fmla="*/ 719 w 1263"/>
                  <a:gd name="T23" fmla="*/ 200 h 564"/>
                  <a:gd name="T24" fmla="*/ 1253 w 1263"/>
                  <a:gd name="T25" fmla="*/ 0 h 564"/>
                  <a:gd name="T26" fmla="*/ 1143 w 1263"/>
                  <a:gd name="T27" fmla="*/ 31 h 564"/>
                  <a:gd name="T28" fmla="*/ 1219 w 1263"/>
                  <a:gd name="T29" fmla="*/ 1 h 564"/>
                  <a:gd name="T30" fmla="*/ 1153 w 1263"/>
                  <a:gd name="T31" fmla="*/ 17 h 564"/>
                  <a:gd name="T32" fmla="*/ 1060 w 1263"/>
                  <a:gd name="T33" fmla="*/ 51 h 564"/>
                  <a:gd name="T34" fmla="*/ 1105 w 1263"/>
                  <a:gd name="T35" fmla="*/ 45 h 564"/>
                  <a:gd name="T36" fmla="*/ 1099 w 1263"/>
                  <a:gd name="T37" fmla="*/ 61 h 564"/>
                  <a:gd name="T38" fmla="*/ 933 w 1263"/>
                  <a:gd name="T39" fmla="*/ 113 h 564"/>
                  <a:gd name="T40" fmla="*/ 671 w 1263"/>
                  <a:gd name="T41" fmla="*/ 211 h 564"/>
                  <a:gd name="T42" fmla="*/ 634 w 1263"/>
                  <a:gd name="T43" fmla="*/ 235 h 564"/>
                  <a:gd name="T44" fmla="*/ 634 w 1263"/>
                  <a:gd name="T45" fmla="*/ 235 h 564"/>
                  <a:gd name="T46" fmla="*/ 532 w 1263"/>
                  <a:gd name="T47" fmla="*/ 270 h 564"/>
                  <a:gd name="T48" fmla="*/ 449 w 1263"/>
                  <a:gd name="T49" fmla="*/ 298 h 564"/>
                  <a:gd name="T50" fmla="*/ 532 w 1263"/>
                  <a:gd name="T51" fmla="*/ 270 h 564"/>
                  <a:gd name="T52" fmla="*/ 505 w 1263"/>
                  <a:gd name="T53" fmla="*/ 282 h 564"/>
                  <a:gd name="T54" fmla="*/ 238 w 1263"/>
                  <a:gd name="T55" fmla="*/ 382 h 564"/>
                  <a:gd name="T56" fmla="*/ 227 w 1263"/>
                  <a:gd name="T57" fmla="*/ 386 h 564"/>
                  <a:gd name="T58" fmla="*/ 108 w 1263"/>
                  <a:gd name="T59" fmla="*/ 466 h 564"/>
                  <a:gd name="T60" fmla="*/ 60 w 1263"/>
                  <a:gd name="T61" fmla="*/ 507 h 564"/>
                  <a:gd name="T62" fmla="*/ 14 w 1263"/>
                  <a:gd name="T63" fmla="*/ 533 h 564"/>
                  <a:gd name="T64" fmla="*/ 7 w 1263"/>
                  <a:gd name="T65" fmla="*/ 562 h 564"/>
                  <a:gd name="T66" fmla="*/ 146 w 1263"/>
                  <a:gd name="T67" fmla="*/ 454 h 564"/>
                  <a:gd name="T68" fmla="*/ 211 w 1263"/>
                  <a:gd name="T69" fmla="*/ 420 h 564"/>
                  <a:gd name="T70" fmla="*/ 85 w 1263"/>
                  <a:gd name="T71" fmla="*/ 506 h 564"/>
                  <a:gd name="T72" fmla="*/ 96 w 1263"/>
                  <a:gd name="T73" fmla="*/ 507 h 564"/>
                  <a:gd name="T74" fmla="*/ 87 w 1263"/>
                  <a:gd name="T75" fmla="*/ 521 h 564"/>
                  <a:gd name="T76" fmla="*/ 95 w 1263"/>
                  <a:gd name="T77" fmla="*/ 517 h 564"/>
                  <a:gd name="T78" fmla="*/ 212 w 1263"/>
                  <a:gd name="T79" fmla="*/ 432 h 564"/>
                  <a:gd name="T80" fmla="*/ 290 w 1263"/>
                  <a:gd name="T81" fmla="*/ 400 h 564"/>
                  <a:gd name="T82" fmla="*/ 348 w 1263"/>
                  <a:gd name="T83" fmla="*/ 379 h 564"/>
                  <a:gd name="T84" fmla="*/ 444 w 1263"/>
                  <a:gd name="T85" fmla="*/ 341 h 564"/>
                  <a:gd name="T86" fmla="*/ 637 w 1263"/>
                  <a:gd name="T87" fmla="*/ 266 h 564"/>
                  <a:gd name="T88" fmla="*/ 892 w 1263"/>
                  <a:gd name="T89" fmla="*/ 164 h 564"/>
                  <a:gd name="T90" fmla="*/ 887 w 1263"/>
                  <a:gd name="T91" fmla="*/ 190 h 564"/>
                  <a:gd name="T92" fmla="*/ 1038 w 1263"/>
                  <a:gd name="T93" fmla="*/ 110 h 564"/>
                  <a:gd name="T94" fmla="*/ 1103 w 1263"/>
                  <a:gd name="T95" fmla="*/ 95 h 564"/>
                  <a:gd name="T96" fmla="*/ 1263 w 1263"/>
                  <a:gd name="T97" fmla="*/ 7 h 564"/>
                  <a:gd name="T98" fmla="*/ 1040 w 1263"/>
                  <a:gd name="T99" fmla="*/ 108 h 564"/>
                  <a:gd name="T100" fmla="*/ 1253 w 1263"/>
                  <a:gd name="T101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3" h="564">
                    <a:moveTo>
                      <a:pt x="291" y="427"/>
                    </a:moveTo>
                    <a:cubicBezTo>
                      <a:pt x="284" y="427"/>
                      <a:pt x="277" y="431"/>
                      <a:pt x="271" y="433"/>
                    </a:cubicBezTo>
                    <a:cubicBezTo>
                      <a:pt x="268" y="435"/>
                      <a:pt x="265" y="437"/>
                      <a:pt x="261" y="439"/>
                    </a:cubicBezTo>
                    <a:cubicBezTo>
                      <a:pt x="273" y="435"/>
                      <a:pt x="284" y="431"/>
                      <a:pt x="296" y="427"/>
                    </a:cubicBezTo>
                    <a:cubicBezTo>
                      <a:pt x="294" y="427"/>
                      <a:pt x="293" y="427"/>
                      <a:pt x="291" y="427"/>
                    </a:cubicBezTo>
                    <a:moveTo>
                      <a:pt x="789" y="161"/>
                    </a:moveTo>
                    <a:cubicBezTo>
                      <a:pt x="776" y="164"/>
                      <a:pt x="764" y="168"/>
                      <a:pt x="752" y="174"/>
                    </a:cubicBezTo>
                    <a:cubicBezTo>
                      <a:pt x="734" y="184"/>
                      <a:pt x="715" y="192"/>
                      <a:pt x="696" y="200"/>
                    </a:cubicBezTo>
                    <a:cubicBezTo>
                      <a:pt x="708" y="196"/>
                      <a:pt x="721" y="192"/>
                      <a:pt x="733" y="187"/>
                    </a:cubicBezTo>
                    <a:cubicBezTo>
                      <a:pt x="751" y="179"/>
                      <a:pt x="770" y="170"/>
                      <a:pt x="789" y="161"/>
                    </a:cubicBezTo>
                    <a:moveTo>
                      <a:pt x="1009" y="154"/>
                    </a:moveTo>
                    <a:cubicBezTo>
                      <a:pt x="1004" y="156"/>
                      <a:pt x="999" y="158"/>
                      <a:pt x="994" y="161"/>
                    </a:cubicBezTo>
                    <a:cubicBezTo>
                      <a:pt x="997" y="160"/>
                      <a:pt x="1001" y="159"/>
                      <a:pt x="1004" y="157"/>
                    </a:cubicBezTo>
                    <a:cubicBezTo>
                      <a:pt x="1005" y="157"/>
                      <a:pt x="1007" y="155"/>
                      <a:pt x="1009" y="154"/>
                    </a:cubicBezTo>
                    <a:moveTo>
                      <a:pt x="1060" y="137"/>
                    </a:moveTo>
                    <a:cubicBezTo>
                      <a:pt x="1060" y="137"/>
                      <a:pt x="1060" y="137"/>
                      <a:pt x="1060" y="137"/>
                    </a:cubicBezTo>
                    <a:cubicBezTo>
                      <a:pt x="1060" y="137"/>
                      <a:pt x="1060" y="137"/>
                      <a:pt x="1061" y="137"/>
                    </a:cubicBezTo>
                    <a:cubicBezTo>
                      <a:pt x="1061" y="137"/>
                      <a:pt x="1061" y="137"/>
                      <a:pt x="1060" y="137"/>
                    </a:cubicBezTo>
                    <a:moveTo>
                      <a:pt x="786" y="183"/>
                    </a:moveTo>
                    <a:cubicBezTo>
                      <a:pt x="786" y="183"/>
                      <a:pt x="786" y="183"/>
                      <a:pt x="786" y="183"/>
                    </a:cubicBezTo>
                    <a:cubicBezTo>
                      <a:pt x="786" y="183"/>
                      <a:pt x="786" y="183"/>
                      <a:pt x="786" y="183"/>
                    </a:cubicBezTo>
                    <a:cubicBezTo>
                      <a:pt x="765" y="190"/>
                      <a:pt x="745" y="200"/>
                      <a:pt x="724" y="209"/>
                    </a:cubicBezTo>
                    <a:cubicBezTo>
                      <a:pt x="694" y="219"/>
                      <a:pt x="664" y="228"/>
                      <a:pt x="634" y="235"/>
                    </a:cubicBezTo>
                    <a:cubicBezTo>
                      <a:pt x="662" y="224"/>
                      <a:pt x="690" y="211"/>
                      <a:pt x="719" y="200"/>
                    </a:cubicBezTo>
                    <a:cubicBezTo>
                      <a:pt x="740" y="193"/>
                      <a:pt x="766" y="185"/>
                      <a:pt x="786" y="183"/>
                    </a:cubicBezTo>
                    <a:moveTo>
                      <a:pt x="1253" y="0"/>
                    </a:moveTo>
                    <a:cubicBezTo>
                      <a:pt x="1250" y="0"/>
                      <a:pt x="1247" y="0"/>
                      <a:pt x="1244" y="0"/>
                    </a:cubicBezTo>
                    <a:cubicBezTo>
                      <a:pt x="1211" y="10"/>
                      <a:pt x="1149" y="31"/>
                      <a:pt x="1143" y="31"/>
                    </a:cubicBezTo>
                    <a:cubicBezTo>
                      <a:pt x="1143" y="31"/>
                      <a:pt x="1143" y="31"/>
                      <a:pt x="1143" y="31"/>
                    </a:cubicBezTo>
                    <a:cubicBezTo>
                      <a:pt x="1140" y="27"/>
                      <a:pt x="1179" y="14"/>
                      <a:pt x="1219" y="1"/>
                    </a:cubicBezTo>
                    <a:cubicBezTo>
                      <a:pt x="1204" y="1"/>
                      <a:pt x="1188" y="2"/>
                      <a:pt x="1173" y="6"/>
                    </a:cubicBezTo>
                    <a:cubicBezTo>
                      <a:pt x="1168" y="8"/>
                      <a:pt x="1158" y="16"/>
                      <a:pt x="1153" y="17"/>
                    </a:cubicBezTo>
                    <a:cubicBezTo>
                      <a:pt x="1139" y="17"/>
                      <a:pt x="1126" y="19"/>
                      <a:pt x="1113" y="22"/>
                    </a:cubicBezTo>
                    <a:cubicBezTo>
                      <a:pt x="1095" y="31"/>
                      <a:pt x="1077" y="42"/>
                      <a:pt x="1060" y="51"/>
                    </a:cubicBezTo>
                    <a:cubicBezTo>
                      <a:pt x="1072" y="50"/>
                      <a:pt x="1085" y="48"/>
                      <a:pt x="1097" y="45"/>
                    </a:cubicBezTo>
                    <a:cubicBezTo>
                      <a:pt x="1099" y="45"/>
                      <a:pt x="1102" y="45"/>
                      <a:pt x="1105" y="45"/>
                    </a:cubicBezTo>
                    <a:cubicBezTo>
                      <a:pt x="1109" y="45"/>
                      <a:pt x="1113" y="45"/>
                      <a:pt x="1117" y="45"/>
                    </a:cubicBezTo>
                    <a:cubicBezTo>
                      <a:pt x="1126" y="47"/>
                      <a:pt x="1112" y="59"/>
                      <a:pt x="1099" y="61"/>
                    </a:cubicBezTo>
                    <a:cubicBezTo>
                      <a:pt x="1064" y="69"/>
                      <a:pt x="1033" y="78"/>
                      <a:pt x="1002" y="92"/>
                    </a:cubicBezTo>
                    <a:cubicBezTo>
                      <a:pt x="979" y="101"/>
                      <a:pt x="956" y="107"/>
                      <a:pt x="933" y="113"/>
                    </a:cubicBezTo>
                    <a:cubicBezTo>
                      <a:pt x="871" y="144"/>
                      <a:pt x="798" y="161"/>
                      <a:pt x="733" y="192"/>
                    </a:cubicBezTo>
                    <a:cubicBezTo>
                      <a:pt x="717" y="200"/>
                      <a:pt x="686" y="202"/>
                      <a:pt x="671" y="211"/>
                    </a:cubicBezTo>
                    <a:cubicBezTo>
                      <a:pt x="647" y="223"/>
                      <a:pt x="622" y="234"/>
                      <a:pt x="596" y="243"/>
                    </a:cubicBezTo>
                    <a:cubicBezTo>
                      <a:pt x="609" y="240"/>
                      <a:pt x="621" y="237"/>
                      <a:pt x="634" y="235"/>
                    </a:cubicBezTo>
                    <a:cubicBezTo>
                      <a:pt x="634" y="235"/>
                      <a:pt x="634" y="235"/>
                      <a:pt x="634" y="235"/>
                    </a:cubicBezTo>
                    <a:cubicBezTo>
                      <a:pt x="634" y="235"/>
                      <a:pt x="634" y="235"/>
                      <a:pt x="634" y="235"/>
                    </a:cubicBezTo>
                    <a:cubicBezTo>
                      <a:pt x="606" y="245"/>
                      <a:pt x="578" y="256"/>
                      <a:pt x="550" y="265"/>
                    </a:cubicBezTo>
                    <a:cubicBezTo>
                      <a:pt x="532" y="270"/>
                      <a:pt x="532" y="270"/>
                      <a:pt x="532" y="270"/>
                    </a:cubicBezTo>
                    <a:cubicBezTo>
                      <a:pt x="536" y="268"/>
                      <a:pt x="539" y="265"/>
                      <a:pt x="540" y="263"/>
                    </a:cubicBezTo>
                    <a:cubicBezTo>
                      <a:pt x="509" y="276"/>
                      <a:pt x="479" y="287"/>
                      <a:pt x="449" y="298"/>
                    </a:cubicBezTo>
                    <a:cubicBezTo>
                      <a:pt x="476" y="289"/>
                      <a:pt x="504" y="279"/>
                      <a:pt x="532" y="270"/>
                    </a:cubicBezTo>
                    <a:cubicBezTo>
                      <a:pt x="532" y="270"/>
                      <a:pt x="532" y="270"/>
                      <a:pt x="532" y="270"/>
                    </a:cubicBezTo>
                    <a:cubicBezTo>
                      <a:pt x="532" y="270"/>
                      <a:pt x="532" y="270"/>
                      <a:pt x="532" y="270"/>
                    </a:cubicBezTo>
                    <a:cubicBezTo>
                      <a:pt x="523" y="276"/>
                      <a:pt x="511" y="280"/>
                      <a:pt x="505" y="282"/>
                    </a:cubicBezTo>
                    <a:cubicBezTo>
                      <a:pt x="426" y="313"/>
                      <a:pt x="348" y="343"/>
                      <a:pt x="270" y="369"/>
                    </a:cubicBezTo>
                    <a:cubicBezTo>
                      <a:pt x="259" y="374"/>
                      <a:pt x="248" y="378"/>
                      <a:pt x="238" y="382"/>
                    </a:cubicBezTo>
                    <a:cubicBezTo>
                      <a:pt x="236" y="383"/>
                      <a:pt x="235" y="384"/>
                      <a:pt x="234" y="384"/>
                    </a:cubicBezTo>
                    <a:cubicBezTo>
                      <a:pt x="232" y="385"/>
                      <a:pt x="229" y="385"/>
                      <a:pt x="227" y="386"/>
                    </a:cubicBezTo>
                    <a:cubicBezTo>
                      <a:pt x="220" y="389"/>
                      <a:pt x="214" y="391"/>
                      <a:pt x="207" y="394"/>
                    </a:cubicBezTo>
                    <a:cubicBezTo>
                      <a:pt x="169" y="411"/>
                      <a:pt x="139" y="441"/>
                      <a:pt x="108" y="466"/>
                    </a:cubicBezTo>
                    <a:cubicBezTo>
                      <a:pt x="92" y="477"/>
                      <a:pt x="81" y="487"/>
                      <a:pt x="66" y="496"/>
                    </a:cubicBezTo>
                    <a:cubicBezTo>
                      <a:pt x="67" y="501"/>
                      <a:pt x="63" y="503"/>
                      <a:pt x="60" y="507"/>
                    </a:cubicBezTo>
                    <a:cubicBezTo>
                      <a:pt x="55" y="510"/>
                      <a:pt x="35" y="520"/>
                      <a:pt x="20" y="529"/>
                    </a:cubicBezTo>
                    <a:cubicBezTo>
                      <a:pt x="18" y="530"/>
                      <a:pt x="16" y="532"/>
                      <a:pt x="14" y="533"/>
                    </a:cubicBezTo>
                    <a:cubicBezTo>
                      <a:pt x="4" y="547"/>
                      <a:pt x="0" y="564"/>
                      <a:pt x="4" y="564"/>
                    </a:cubicBezTo>
                    <a:cubicBezTo>
                      <a:pt x="5" y="564"/>
                      <a:pt x="6" y="563"/>
                      <a:pt x="7" y="562"/>
                    </a:cubicBezTo>
                    <a:cubicBezTo>
                      <a:pt x="14" y="555"/>
                      <a:pt x="21" y="547"/>
                      <a:pt x="28" y="540"/>
                    </a:cubicBezTo>
                    <a:cubicBezTo>
                      <a:pt x="62" y="498"/>
                      <a:pt x="109" y="478"/>
                      <a:pt x="146" y="454"/>
                    </a:cubicBezTo>
                    <a:cubicBezTo>
                      <a:pt x="160" y="447"/>
                      <a:pt x="174" y="437"/>
                      <a:pt x="188" y="428"/>
                    </a:cubicBezTo>
                    <a:cubicBezTo>
                      <a:pt x="194" y="426"/>
                      <a:pt x="203" y="420"/>
                      <a:pt x="211" y="420"/>
                    </a:cubicBezTo>
                    <a:cubicBezTo>
                      <a:pt x="213" y="420"/>
                      <a:pt x="214" y="420"/>
                      <a:pt x="215" y="421"/>
                    </a:cubicBezTo>
                    <a:cubicBezTo>
                      <a:pt x="172" y="444"/>
                      <a:pt x="126" y="469"/>
                      <a:pt x="85" y="506"/>
                    </a:cubicBezTo>
                    <a:cubicBezTo>
                      <a:pt x="88" y="505"/>
                      <a:pt x="92" y="505"/>
                      <a:pt x="94" y="502"/>
                    </a:cubicBezTo>
                    <a:cubicBezTo>
                      <a:pt x="95" y="504"/>
                      <a:pt x="96" y="507"/>
                      <a:pt x="96" y="507"/>
                    </a:cubicBezTo>
                    <a:cubicBezTo>
                      <a:pt x="96" y="507"/>
                      <a:pt x="101" y="504"/>
                      <a:pt x="105" y="501"/>
                    </a:cubicBezTo>
                    <a:cubicBezTo>
                      <a:pt x="102" y="508"/>
                      <a:pt x="84" y="521"/>
                      <a:pt x="87" y="521"/>
                    </a:cubicBezTo>
                    <a:cubicBezTo>
                      <a:pt x="88" y="521"/>
                      <a:pt x="88" y="521"/>
                      <a:pt x="89" y="520"/>
                    </a:cubicBezTo>
                    <a:cubicBezTo>
                      <a:pt x="91" y="519"/>
                      <a:pt x="93" y="518"/>
                      <a:pt x="95" y="517"/>
                    </a:cubicBezTo>
                    <a:cubicBezTo>
                      <a:pt x="98" y="514"/>
                      <a:pt x="101" y="510"/>
                      <a:pt x="104" y="507"/>
                    </a:cubicBezTo>
                    <a:cubicBezTo>
                      <a:pt x="143" y="472"/>
                      <a:pt x="179" y="452"/>
                      <a:pt x="212" y="432"/>
                    </a:cubicBezTo>
                    <a:cubicBezTo>
                      <a:pt x="239" y="417"/>
                      <a:pt x="264" y="409"/>
                      <a:pt x="286" y="401"/>
                    </a:cubicBezTo>
                    <a:cubicBezTo>
                      <a:pt x="288" y="401"/>
                      <a:pt x="289" y="400"/>
                      <a:pt x="290" y="400"/>
                    </a:cubicBezTo>
                    <a:cubicBezTo>
                      <a:pt x="302" y="395"/>
                      <a:pt x="314" y="390"/>
                      <a:pt x="326" y="385"/>
                    </a:cubicBezTo>
                    <a:cubicBezTo>
                      <a:pt x="333" y="383"/>
                      <a:pt x="341" y="381"/>
                      <a:pt x="348" y="379"/>
                    </a:cubicBezTo>
                    <a:cubicBezTo>
                      <a:pt x="354" y="377"/>
                      <a:pt x="360" y="375"/>
                      <a:pt x="366" y="372"/>
                    </a:cubicBezTo>
                    <a:cubicBezTo>
                      <a:pt x="394" y="362"/>
                      <a:pt x="418" y="352"/>
                      <a:pt x="444" y="341"/>
                    </a:cubicBezTo>
                    <a:cubicBezTo>
                      <a:pt x="499" y="325"/>
                      <a:pt x="558" y="306"/>
                      <a:pt x="617" y="282"/>
                    </a:cubicBezTo>
                    <a:cubicBezTo>
                      <a:pt x="623" y="280"/>
                      <a:pt x="643" y="275"/>
                      <a:pt x="637" y="266"/>
                    </a:cubicBezTo>
                    <a:cubicBezTo>
                      <a:pt x="689" y="250"/>
                      <a:pt x="738" y="239"/>
                      <a:pt x="785" y="220"/>
                    </a:cubicBezTo>
                    <a:cubicBezTo>
                      <a:pt x="822" y="202"/>
                      <a:pt x="857" y="183"/>
                      <a:pt x="892" y="164"/>
                    </a:cubicBezTo>
                    <a:cubicBezTo>
                      <a:pt x="877" y="177"/>
                      <a:pt x="856" y="190"/>
                      <a:pt x="833" y="202"/>
                    </a:cubicBezTo>
                    <a:cubicBezTo>
                      <a:pt x="851" y="198"/>
                      <a:pt x="870" y="196"/>
                      <a:pt x="887" y="190"/>
                    </a:cubicBezTo>
                    <a:cubicBezTo>
                      <a:pt x="900" y="184"/>
                      <a:pt x="914" y="180"/>
                      <a:pt x="928" y="176"/>
                    </a:cubicBezTo>
                    <a:cubicBezTo>
                      <a:pt x="976" y="153"/>
                      <a:pt x="978" y="124"/>
                      <a:pt x="1038" y="110"/>
                    </a:cubicBezTo>
                    <a:cubicBezTo>
                      <a:pt x="1009" y="119"/>
                      <a:pt x="971" y="154"/>
                      <a:pt x="955" y="170"/>
                    </a:cubicBezTo>
                    <a:cubicBezTo>
                      <a:pt x="990" y="152"/>
                      <a:pt x="1059" y="109"/>
                      <a:pt x="1103" y="95"/>
                    </a:cubicBezTo>
                    <a:cubicBezTo>
                      <a:pt x="1157" y="77"/>
                      <a:pt x="1147" y="73"/>
                      <a:pt x="1193" y="50"/>
                    </a:cubicBezTo>
                    <a:cubicBezTo>
                      <a:pt x="1203" y="46"/>
                      <a:pt x="1242" y="17"/>
                      <a:pt x="1263" y="7"/>
                    </a:cubicBezTo>
                    <a:cubicBezTo>
                      <a:pt x="1226" y="18"/>
                      <a:pt x="1202" y="34"/>
                      <a:pt x="1183" y="39"/>
                    </a:cubicBezTo>
                    <a:cubicBezTo>
                      <a:pt x="1125" y="66"/>
                      <a:pt x="1053" y="103"/>
                      <a:pt x="1040" y="108"/>
                    </a:cubicBezTo>
                    <a:cubicBezTo>
                      <a:pt x="1039" y="108"/>
                      <a:pt x="1039" y="108"/>
                      <a:pt x="1039" y="108"/>
                    </a:cubicBezTo>
                    <a:cubicBezTo>
                      <a:pt x="1036" y="108"/>
                      <a:pt x="1083" y="73"/>
                      <a:pt x="12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3" name="Freeform 7">
                <a:extLst>
                  <a:ext uri="{FF2B5EF4-FFF2-40B4-BE49-F238E27FC236}">
                    <a16:creationId xmlns="" xmlns:a16="http://schemas.microsoft.com/office/drawing/2014/main" id="{C6FC09D6-4D37-4270-B0FB-91CAEED3C3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" y="957"/>
                <a:ext cx="1762" cy="774"/>
              </a:xfrm>
              <a:custGeom>
                <a:avLst/>
                <a:gdLst>
                  <a:gd name="T0" fmla="*/ 193 w 1112"/>
                  <a:gd name="T1" fmla="*/ 349 h 488"/>
                  <a:gd name="T2" fmla="*/ 111 w 1112"/>
                  <a:gd name="T3" fmla="*/ 389 h 488"/>
                  <a:gd name="T4" fmla="*/ 4 w 1112"/>
                  <a:gd name="T5" fmla="*/ 483 h 488"/>
                  <a:gd name="T6" fmla="*/ 0 w 1112"/>
                  <a:gd name="T7" fmla="*/ 488 h 488"/>
                  <a:gd name="T8" fmla="*/ 6 w 1112"/>
                  <a:gd name="T9" fmla="*/ 484 h 488"/>
                  <a:gd name="T10" fmla="*/ 46 w 1112"/>
                  <a:gd name="T11" fmla="*/ 462 h 488"/>
                  <a:gd name="T12" fmla="*/ 52 w 1112"/>
                  <a:gd name="T13" fmla="*/ 451 h 488"/>
                  <a:gd name="T14" fmla="*/ 94 w 1112"/>
                  <a:gd name="T15" fmla="*/ 421 h 488"/>
                  <a:gd name="T16" fmla="*/ 193 w 1112"/>
                  <a:gd name="T17" fmla="*/ 349 h 488"/>
                  <a:gd name="T18" fmla="*/ 224 w 1112"/>
                  <a:gd name="T19" fmla="*/ 337 h 488"/>
                  <a:gd name="T20" fmla="*/ 213 w 1112"/>
                  <a:gd name="T21" fmla="*/ 341 h 488"/>
                  <a:gd name="T22" fmla="*/ 220 w 1112"/>
                  <a:gd name="T23" fmla="*/ 339 h 488"/>
                  <a:gd name="T24" fmla="*/ 224 w 1112"/>
                  <a:gd name="T25" fmla="*/ 337 h 488"/>
                  <a:gd name="T26" fmla="*/ 1091 w 1112"/>
                  <a:gd name="T27" fmla="*/ 0 h 488"/>
                  <a:gd name="T28" fmla="*/ 1083 w 1112"/>
                  <a:gd name="T29" fmla="*/ 0 h 488"/>
                  <a:gd name="T30" fmla="*/ 1046 w 1112"/>
                  <a:gd name="T31" fmla="*/ 6 h 488"/>
                  <a:gd name="T32" fmla="*/ 955 w 1112"/>
                  <a:gd name="T33" fmla="*/ 43 h 488"/>
                  <a:gd name="T34" fmla="*/ 941 w 1112"/>
                  <a:gd name="T35" fmla="*/ 54 h 488"/>
                  <a:gd name="T36" fmla="*/ 966 w 1112"/>
                  <a:gd name="T37" fmla="*/ 50 h 488"/>
                  <a:gd name="T38" fmla="*/ 966 w 1112"/>
                  <a:gd name="T39" fmla="*/ 50 h 488"/>
                  <a:gd name="T40" fmla="*/ 966 w 1112"/>
                  <a:gd name="T41" fmla="*/ 50 h 488"/>
                  <a:gd name="T42" fmla="*/ 939 w 1112"/>
                  <a:gd name="T43" fmla="*/ 57 h 488"/>
                  <a:gd name="T44" fmla="*/ 919 w 1112"/>
                  <a:gd name="T45" fmla="*/ 68 h 488"/>
                  <a:gd name="T46" fmla="*/ 988 w 1112"/>
                  <a:gd name="T47" fmla="*/ 47 h 488"/>
                  <a:gd name="T48" fmla="*/ 1085 w 1112"/>
                  <a:gd name="T49" fmla="*/ 16 h 488"/>
                  <a:gd name="T50" fmla="*/ 1103 w 1112"/>
                  <a:gd name="T51" fmla="*/ 0 h 488"/>
                  <a:gd name="T52" fmla="*/ 1091 w 1112"/>
                  <a:gd name="T53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2" h="488">
                    <a:moveTo>
                      <a:pt x="193" y="349"/>
                    </a:moveTo>
                    <a:cubicBezTo>
                      <a:pt x="166" y="359"/>
                      <a:pt x="139" y="371"/>
                      <a:pt x="111" y="389"/>
                    </a:cubicBezTo>
                    <a:cubicBezTo>
                      <a:pt x="76" y="414"/>
                      <a:pt x="40" y="440"/>
                      <a:pt x="4" y="483"/>
                    </a:cubicBezTo>
                    <a:cubicBezTo>
                      <a:pt x="2" y="485"/>
                      <a:pt x="1" y="486"/>
                      <a:pt x="0" y="488"/>
                    </a:cubicBezTo>
                    <a:cubicBezTo>
                      <a:pt x="2" y="487"/>
                      <a:pt x="4" y="485"/>
                      <a:pt x="6" y="484"/>
                    </a:cubicBezTo>
                    <a:cubicBezTo>
                      <a:pt x="21" y="475"/>
                      <a:pt x="41" y="465"/>
                      <a:pt x="46" y="462"/>
                    </a:cubicBezTo>
                    <a:cubicBezTo>
                      <a:pt x="49" y="458"/>
                      <a:pt x="53" y="456"/>
                      <a:pt x="52" y="451"/>
                    </a:cubicBezTo>
                    <a:cubicBezTo>
                      <a:pt x="67" y="442"/>
                      <a:pt x="78" y="432"/>
                      <a:pt x="94" y="421"/>
                    </a:cubicBezTo>
                    <a:cubicBezTo>
                      <a:pt x="125" y="396"/>
                      <a:pt x="155" y="366"/>
                      <a:pt x="193" y="349"/>
                    </a:cubicBezTo>
                    <a:moveTo>
                      <a:pt x="224" y="337"/>
                    </a:moveTo>
                    <a:cubicBezTo>
                      <a:pt x="220" y="338"/>
                      <a:pt x="216" y="340"/>
                      <a:pt x="213" y="341"/>
                    </a:cubicBezTo>
                    <a:cubicBezTo>
                      <a:pt x="215" y="340"/>
                      <a:pt x="218" y="340"/>
                      <a:pt x="220" y="339"/>
                    </a:cubicBezTo>
                    <a:cubicBezTo>
                      <a:pt x="221" y="339"/>
                      <a:pt x="222" y="338"/>
                      <a:pt x="224" y="337"/>
                    </a:cubicBezTo>
                    <a:moveTo>
                      <a:pt x="1091" y="0"/>
                    </a:moveTo>
                    <a:cubicBezTo>
                      <a:pt x="1088" y="0"/>
                      <a:pt x="1085" y="0"/>
                      <a:pt x="1083" y="0"/>
                    </a:cubicBezTo>
                    <a:cubicBezTo>
                      <a:pt x="1071" y="3"/>
                      <a:pt x="1058" y="5"/>
                      <a:pt x="1046" y="6"/>
                    </a:cubicBezTo>
                    <a:cubicBezTo>
                      <a:pt x="1018" y="22"/>
                      <a:pt x="989" y="36"/>
                      <a:pt x="955" y="43"/>
                    </a:cubicBezTo>
                    <a:cubicBezTo>
                      <a:pt x="952" y="44"/>
                      <a:pt x="946" y="49"/>
                      <a:pt x="941" y="54"/>
                    </a:cubicBezTo>
                    <a:cubicBezTo>
                      <a:pt x="949" y="51"/>
                      <a:pt x="958" y="50"/>
                      <a:pt x="966" y="50"/>
                    </a:cubicBezTo>
                    <a:cubicBezTo>
                      <a:pt x="966" y="50"/>
                      <a:pt x="966" y="50"/>
                      <a:pt x="966" y="50"/>
                    </a:cubicBezTo>
                    <a:cubicBezTo>
                      <a:pt x="966" y="50"/>
                      <a:pt x="966" y="50"/>
                      <a:pt x="966" y="50"/>
                    </a:cubicBezTo>
                    <a:cubicBezTo>
                      <a:pt x="939" y="57"/>
                      <a:pt x="939" y="57"/>
                      <a:pt x="939" y="57"/>
                    </a:cubicBezTo>
                    <a:cubicBezTo>
                      <a:pt x="932" y="61"/>
                      <a:pt x="926" y="65"/>
                      <a:pt x="919" y="68"/>
                    </a:cubicBezTo>
                    <a:cubicBezTo>
                      <a:pt x="942" y="62"/>
                      <a:pt x="965" y="56"/>
                      <a:pt x="988" y="47"/>
                    </a:cubicBezTo>
                    <a:cubicBezTo>
                      <a:pt x="1019" y="33"/>
                      <a:pt x="1050" y="24"/>
                      <a:pt x="1085" y="16"/>
                    </a:cubicBezTo>
                    <a:cubicBezTo>
                      <a:pt x="1098" y="14"/>
                      <a:pt x="1112" y="2"/>
                      <a:pt x="1103" y="0"/>
                    </a:cubicBezTo>
                    <a:cubicBezTo>
                      <a:pt x="1099" y="0"/>
                      <a:pt x="1095" y="0"/>
                      <a:pt x="109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4" name="Freeform 8">
                <a:extLst>
                  <a:ext uri="{FF2B5EF4-FFF2-40B4-BE49-F238E27FC236}">
                    <a16:creationId xmlns="" xmlns:a16="http://schemas.microsoft.com/office/drawing/2014/main" id="{69A2A0AB-11E9-4D7A-AECF-8C9F380567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" y="1411"/>
                <a:ext cx="707" cy="218"/>
              </a:xfrm>
              <a:custGeom>
                <a:avLst/>
                <a:gdLst>
                  <a:gd name="T0" fmla="*/ 56 w 446"/>
                  <a:gd name="T1" fmla="*/ 116 h 138"/>
                  <a:gd name="T2" fmla="*/ 31 w 446"/>
                  <a:gd name="T3" fmla="*/ 122 h 138"/>
                  <a:gd name="T4" fmla="*/ 0 w 446"/>
                  <a:gd name="T5" fmla="*/ 138 h 138"/>
                  <a:gd name="T6" fmla="*/ 15 w 446"/>
                  <a:gd name="T7" fmla="*/ 137 h 138"/>
                  <a:gd name="T8" fmla="*/ 56 w 446"/>
                  <a:gd name="T9" fmla="*/ 116 h 138"/>
                  <a:gd name="T10" fmla="*/ 323 w 446"/>
                  <a:gd name="T11" fmla="*/ 44 h 138"/>
                  <a:gd name="T12" fmla="*/ 257 w 446"/>
                  <a:gd name="T13" fmla="*/ 56 h 138"/>
                  <a:gd name="T14" fmla="*/ 138 w 446"/>
                  <a:gd name="T15" fmla="*/ 92 h 138"/>
                  <a:gd name="T16" fmla="*/ 107 w 446"/>
                  <a:gd name="T17" fmla="*/ 108 h 138"/>
                  <a:gd name="T18" fmla="*/ 129 w 446"/>
                  <a:gd name="T19" fmla="*/ 102 h 138"/>
                  <a:gd name="T20" fmla="*/ 167 w 446"/>
                  <a:gd name="T21" fmla="*/ 91 h 138"/>
                  <a:gd name="T22" fmla="*/ 218 w 446"/>
                  <a:gd name="T23" fmla="*/ 76 h 138"/>
                  <a:gd name="T24" fmla="*/ 246 w 446"/>
                  <a:gd name="T25" fmla="*/ 68 h 138"/>
                  <a:gd name="T26" fmla="*/ 252 w 446"/>
                  <a:gd name="T27" fmla="*/ 66 h 138"/>
                  <a:gd name="T28" fmla="*/ 256 w 446"/>
                  <a:gd name="T29" fmla="*/ 65 h 138"/>
                  <a:gd name="T30" fmla="*/ 323 w 446"/>
                  <a:gd name="T31" fmla="*/ 44 h 138"/>
                  <a:gd name="T32" fmla="*/ 446 w 446"/>
                  <a:gd name="T33" fmla="*/ 0 h 138"/>
                  <a:gd name="T34" fmla="*/ 441 w 446"/>
                  <a:gd name="T35" fmla="*/ 1 h 138"/>
                  <a:gd name="T36" fmla="*/ 428 w 446"/>
                  <a:gd name="T37" fmla="*/ 4 h 138"/>
                  <a:gd name="T38" fmla="*/ 411 w 446"/>
                  <a:gd name="T39" fmla="*/ 12 h 138"/>
                  <a:gd name="T40" fmla="*/ 363 w 446"/>
                  <a:gd name="T41" fmla="*/ 23 h 138"/>
                  <a:gd name="T42" fmla="*/ 346 w 446"/>
                  <a:gd name="T43" fmla="*/ 28 h 138"/>
                  <a:gd name="T44" fmla="*/ 375 w 446"/>
                  <a:gd name="T45" fmla="*/ 26 h 138"/>
                  <a:gd name="T46" fmla="*/ 446 w 446"/>
                  <a:gd name="T4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6" h="138">
                    <a:moveTo>
                      <a:pt x="56" y="116"/>
                    </a:moveTo>
                    <a:cubicBezTo>
                      <a:pt x="48" y="118"/>
                      <a:pt x="39" y="120"/>
                      <a:pt x="31" y="122"/>
                    </a:cubicBezTo>
                    <a:cubicBezTo>
                      <a:pt x="21" y="128"/>
                      <a:pt x="11" y="133"/>
                      <a:pt x="0" y="138"/>
                    </a:cubicBezTo>
                    <a:cubicBezTo>
                      <a:pt x="5" y="138"/>
                      <a:pt x="10" y="138"/>
                      <a:pt x="15" y="137"/>
                    </a:cubicBezTo>
                    <a:cubicBezTo>
                      <a:pt x="29" y="129"/>
                      <a:pt x="43" y="123"/>
                      <a:pt x="56" y="116"/>
                    </a:cubicBezTo>
                    <a:moveTo>
                      <a:pt x="323" y="44"/>
                    </a:moveTo>
                    <a:cubicBezTo>
                      <a:pt x="301" y="48"/>
                      <a:pt x="279" y="52"/>
                      <a:pt x="257" y="56"/>
                    </a:cubicBezTo>
                    <a:cubicBezTo>
                      <a:pt x="217" y="68"/>
                      <a:pt x="178" y="80"/>
                      <a:pt x="138" y="92"/>
                    </a:cubicBezTo>
                    <a:cubicBezTo>
                      <a:pt x="127" y="97"/>
                      <a:pt x="117" y="103"/>
                      <a:pt x="107" y="108"/>
                    </a:cubicBezTo>
                    <a:cubicBezTo>
                      <a:pt x="115" y="106"/>
                      <a:pt x="122" y="104"/>
                      <a:pt x="129" y="102"/>
                    </a:cubicBezTo>
                    <a:cubicBezTo>
                      <a:pt x="142" y="98"/>
                      <a:pt x="154" y="95"/>
                      <a:pt x="167" y="91"/>
                    </a:cubicBezTo>
                    <a:cubicBezTo>
                      <a:pt x="184" y="86"/>
                      <a:pt x="201" y="81"/>
                      <a:pt x="218" y="76"/>
                    </a:cubicBezTo>
                    <a:cubicBezTo>
                      <a:pt x="228" y="74"/>
                      <a:pt x="237" y="71"/>
                      <a:pt x="246" y="68"/>
                    </a:cubicBezTo>
                    <a:cubicBezTo>
                      <a:pt x="248" y="68"/>
                      <a:pt x="250" y="67"/>
                      <a:pt x="252" y="66"/>
                    </a:cubicBezTo>
                    <a:cubicBezTo>
                      <a:pt x="253" y="66"/>
                      <a:pt x="254" y="66"/>
                      <a:pt x="256" y="65"/>
                    </a:cubicBezTo>
                    <a:cubicBezTo>
                      <a:pt x="278" y="58"/>
                      <a:pt x="301" y="51"/>
                      <a:pt x="323" y="44"/>
                    </a:cubicBezTo>
                    <a:moveTo>
                      <a:pt x="446" y="0"/>
                    </a:moveTo>
                    <a:cubicBezTo>
                      <a:pt x="445" y="0"/>
                      <a:pt x="443" y="0"/>
                      <a:pt x="441" y="1"/>
                    </a:cubicBezTo>
                    <a:cubicBezTo>
                      <a:pt x="428" y="4"/>
                      <a:pt x="428" y="4"/>
                      <a:pt x="428" y="4"/>
                    </a:cubicBezTo>
                    <a:cubicBezTo>
                      <a:pt x="422" y="6"/>
                      <a:pt x="417" y="8"/>
                      <a:pt x="411" y="12"/>
                    </a:cubicBezTo>
                    <a:cubicBezTo>
                      <a:pt x="363" y="23"/>
                      <a:pt x="363" y="23"/>
                      <a:pt x="363" y="23"/>
                    </a:cubicBezTo>
                    <a:cubicBezTo>
                      <a:pt x="357" y="25"/>
                      <a:pt x="351" y="27"/>
                      <a:pt x="346" y="28"/>
                    </a:cubicBezTo>
                    <a:cubicBezTo>
                      <a:pt x="355" y="28"/>
                      <a:pt x="365" y="27"/>
                      <a:pt x="375" y="26"/>
                    </a:cubicBezTo>
                    <a:cubicBezTo>
                      <a:pt x="399" y="18"/>
                      <a:pt x="422" y="9"/>
                      <a:pt x="4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5" name="Freeform 9">
                <a:extLst>
                  <a:ext uri="{FF2B5EF4-FFF2-40B4-BE49-F238E27FC236}">
                    <a16:creationId xmlns="" xmlns:a16="http://schemas.microsoft.com/office/drawing/2014/main" id="{776518D0-8F72-49B1-BAD8-9E5A5C7A0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1257"/>
                <a:ext cx="149" cy="62"/>
              </a:xfrm>
              <a:custGeom>
                <a:avLst/>
                <a:gdLst>
                  <a:gd name="T0" fmla="*/ 94 w 94"/>
                  <a:gd name="T1" fmla="*/ 0 h 39"/>
                  <a:gd name="T2" fmla="*/ 89 w 94"/>
                  <a:gd name="T3" fmla="*/ 1 h 39"/>
                  <a:gd name="T4" fmla="*/ 0 w 94"/>
                  <a:gd name="T5" fmla="*/ 39 h 39"/>
                  <a:gd name="T6" fmla="*/ 58 w 94"/>
                  <a:gd name="T7" fmla="*/ 19 h 39"/>
                  <a:gd name="T8" fmla="*/ 94 w 9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9">
                    <a:moveTo>
                      <a:pt x="94" y="0"/>
                    </a:moveTo>
                    <a:cubicBezTo>
                      <a:pt x="92" y="0"/>
                      <a:pt x="91" y="0"/>
                      <a:pt x="89" y="1"/>
                    </a:cubicBezTo>
                    <a:cubicBezTo>
                      <a:pt x="60" y="14"/>
                      <a:pt x="30" y="26"/>
                      <a:pt x="0" y="39"/>
                    </a:cubicBezTo>
                    <a:cubicBezTo>
                      <a:pt x="19" y="33"/>
                      <a:pt x="38" y="26"/>
                      <a:pt x="58" y="19"/>
                    </a:cubicBezTo>
                    <a:cubicBezTo>
                      <a:pt x="70" y="12"/>
                      <a:pt x="82" y="5"/>
                      <a:pt x="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6" name="Freeform 10">
                <a:extLst>
                  <a:ext uri="{FF2B5EF4-FFF2-40B4-BE49-F238E27FC236}">
                    <a16:creationId xmlns="" xmlns:a16="http://schemas.microsoft.com/office/drawing/2014/main" id="{07C40CAE-AF57-4B96-8CE7-78F850BE2A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" y="964"/>
                <a:ext cx="1964" cy="775"/>
              </a:xfrm>
              <a:custGeom>
                <a:avLst/>
                <a:gdLst>
                  <a:gd name="T0" fmla="*/ 71 w 1239"/>
                  <a:gd name="T1" fmla="*/ 431 h 489"/>
                  <a:gd name="T2" fmla="*/ 11 w 1239"/>
                  <a:gd name="T3" fmla="*/ 468 h 489"/>
                  <a:gd name="T4" fmla="*/ 29 w 1239"/>
                  <a:gd name="T5" fmla="*/ 471 h 489"/>
                  <a:gd name="T6" fmla="*/ 93 w 1239"/>
                  <a:gd name="T7" fmla="*/ 419 h 489"/>
                  <a:gd name="T8" fmla="*/ 147 w 1239"/>
                  <a:gd name="T9" fmla="*/ 404 h 489"/>
                  <a:gd name="T10" fmla="*/ 352 w 1239"/>
                  <a:gd name="T11" fmla="*/ 354 h 489"/>
                  <a:gd name="T12" fmla="*/ 213 w 1239"/>
                  <a:gd name="T13" fmla="*/ 396 h 489"/>
                  <a:gd name="T14" fmla="*/ 131 w 1239"/>
                  <a:gd name="T15" fmla="*/ 419 h 489"/>
                  <a:gd name="T16" fmla="*/ 97 w 1239"/>
                  <a:gd name="T17" fmla="*/ 450 h 489"/>
                  <a:gd name="T18" fmla="*/ 89 w 1239"/>
                  <a:gd name="T19" fmla="*/ 462 h 489"/>
                  <a:gd name="T20" fmla="*/ 289 w 1239"/>
                  <a:gd name="T21" fmla="*/ 376 h 489"/>
                  <a:gd name="T22" fmla="*/ 491 w 1239"/>
                  <a:gd name="T23" fmla="*/ 308 h 489"/>
                  <a:gd name="T24" fmla="*/ 725 w 1239"/>
                  <a:gd name="T25" fmla="*/ 204 h 489"/>
                  <a:gd name="T26" fmla="*/ 492 w 1239"/>
                  <a:gd name="T27" fmla="*/ 258 h 489"/>
                  <a:gd name="T28" fmla="*/ 385 w 1239"/>
                  <a:gd name="T29" fmla="*/ 290 h 489"/>
                  <a:gd name="T30" fmla="*/ 471 w 1239"/>
                  <a:gd name="T31" fmla="*/ 275 h 489"/>
                  <a:gd name="T32" fmla="*/ 176 w 1239"/>
                  <a:gd name="T33" fmla="*/ 365 h 489"/>
                  <a:gd name="T34" fmla="*/ 735 w 1239"/>
                  <a:gd name="T35" fmla="*/ 202 h 489"/>
                  <a:gd name="T36" fmla="*/ 735 w 1239"/>
                  <a:gd name="T37" fmla="*/ 202 h 489"/>
                  <a:gd name="T38" fmla="*/ 701 w 1239"/>
                  <a:gd name="T39" fmla="*/ 171 h 489"/>
                  <a:gd name="T40" fmla="*/ 629 w 1239"/>
                  <a:gd name="T41" fmla="*/ 206 h 489"/>
                  <a:gd name="T42" fmla="*/ 554 w 1239"/>
                  <a:gd name="T43" fmla="*/ 237 h 489"/>
                  <a:gd name="T44" fmla="*/ 909 w 1239"/>
                  <a:gd name="T45" fmla="*/ 153 h 489"/>
                  <a:gd name="T46" fmla="*/ 840 w 1239"/>
                  <a:gd name="T47" fmla="*/ 177 h 489"/>
                  <a:gd name="T48" fmla="*/ 687 w 1239"/>
                  <a:gd name="T49" fmla="*/ 237 h 489"/>
                  <a:gd name="T50" fmla="*/ 695 w 1239"/>
                  <a:gd name="T51" fmla="*/ 234 h 489"/>
                  <a:gd name="T52" fmla="*/ 774 w 1239"/>
                  <a:gd name="T53" fmla="*/ 195 h 489"/>
                  <a:gd name="T54" fmla="*/ 729 w 1239"/>
                  <a:gd name="T55" fmla="*/ 207 h 489"/>
                  <a:gd name="T56" fmla="*/ 695 w 1239"/>
                  <a:gd name="T57" fmla="*/ 231 h 489"/>
                  <a:gd name="T58" fmla="*/ 599 w 1239"/>
                  <a:gd name="T59" fmla="*/ 267 h 489"/>
                  <a:gd name="T60" fmla="*/ 212 w 1239"/>
                  <a:gd name="T61" fmla="*/ 378 h 489"/>
                  <a:gd name="T62" fmla="*/ 184 w 1239"/>
                  <a:gd name="T63" fmla="*/ 395 h 489"/>
                  <a:gd name="T64" fmla="*/ 319 w 1239"/>
                  <a:gd name="T65" fmla="*/ 349 h 489"/>
                  <a:gd name="T66" fmla="*/ 455 w 1239"/>
                  <a:gd name="T67" fmla="*/ 311 h 489"/>
                  <a:gd name="T68" fmla="*/ 599 w 1239"/>
                  <a:gd name="T69" fmla="*/ 267 h 489"/>
                  <a:gd name="T70" fmla="*/ 562 w 1239"/>
                  <a:gd name="T71" fmla="*/ 282 h 489"/>
                  <a:gd name="T72" fmla="*/ 797 w 1239"/>
                  <a:gd name="T73" fmla="*/ 210 h 489"/>
                  <a:gd name="T74" fmla="*/ 798 w 1239"/>
                  <a:gd name="T75" fmla="*/ 203 h 489"/>
                  <a:gd name="T76" fmla="*/ 915 w 1239"/>
                  <a:gd name="T77" fmla="*/ 154 h 489"/>
                  <a:gd name="T78" fmla="*/ 785 w 1239"/>
                  <a:gd name="T79" fmla="*/ 151 h 489"/>
                  <a:gd name="T80" fmla="*/ 645 w 1239"/>
                  <a:gd name="T81" fmla="*/ 220 h 489"/>
                  <a:gd name="T82" fmla="*/ 716 w 1239"/>
                  <a:gd name="T83" fmla="*/ 195 h 489"/>
                  <a:gd name="T84" fmla="*/ 809 w 1239"/>
                  <a:gd name="T85" fmla="*/ 145 h 489"/>
                  <a:gd name="T86" fmla="*/ 941 w 1239"/>
                  <a:gd name="T87" fmla="*/ 160 h 489"/>
                  <a:gd name="T88" fmla="*/ 910 w 1239"/>
                  <a:gd name="T89" fmla="*/ 112 h 489"/>
                  <a:gd name="T90" fmla="*/ 809 w 1239"/>
                  <a:gd name="T91" fmla="*/ 145 h 489"/>
                  <a:gd name="T92" fmla="*/ 866 w 1239"/>
                  <a:gd name="T93" fmla="*/ 129 h 489"/>
                  <a:gd name="T94" fmla="*/ 855 w 1239"/>
                  <a:gd name="T95" fmla="*/ 142 h 489"/>
                  <a:gd name="T96" fmla="*/ 939 w 1239"/>
                  <a:gd name="T97" fmla="*/ 96 h 489"/>
                  <a:gd name="T98" fmla="*/ 976 w 1239"/>
                  <a:gd name="T99" fmla="*/ 88 h 489"/>
                  <a:gd name="T100" fmla="*/ 1140 w 1239"/>
                  <a:gd name="T101" fmla="*/ 19 h 489"/>
                  <a:gd name="T102" fmla="*/ 978 w 1239"/>
                  <a:gd name="T103" fmla="*/ 88 h 489"/>
                  <a:gd name="T104" fmla="*/ 1010 w 1239"/>
                  <a:gd name="T105" fmla="*/ 81 h 489"/>
                  <a:gd name="T106" fmla="*/ 922 w 1239"/>
                  <a:gd name="T107" fmla="*/ 124 h 489"/>
                  <a:gd name="T108" fmla="*/ 1191 w 1239"/>
                  <a:gd name="T109" fmla="*/ 30 h 489"/>
                  <a:gd name="T110" fmla="*/ 1227 w 1239"/>
                  <a:gd name="T111" fmla="*/ 11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9" h="489">
                    <a:moveTo>
                      <a:pt x="93" y="419"/>
                    </a:moveTo>
                    <a:cubicBezTo>
                      <a:pt x="89" y="421"/>
                      <a:pt x="85" y="422"/>
                      <a:pt x="81" y="424"/>
                    </a:cubicBezTo>
                    <a:cubicBezTo>
                      <a:pt x="71" y="431"/>
                      <a:pt x="71" y="431"/>
                      <a:pt x="71" y="431"/>
                    </a:cubicBezTo>
                    <a:cubicBezTo>
                      <a:pt x="77" y="431"/>
                      <a:pt x="77" y="431"/>
                      <a:pt x="77" y="431"/>
                    </a:cubicBezTo>
                    <a:cubicBezTo>
                      <a:pt x="65" y="434"/>
                      <a:pt x="65" y="434"/>
                      <a:pt x="65" y="434"/>
                    </a:cubicBezTo>
                    <a:cubicBezTo>
                      <a:pt x="48" y="446"/>
                      <a:pt x="30" y="457"/>
                      <a:pt x="11" y="468"/>
                    </a:cubicBezTo>
                    <a:cubicBezTo>
                      <a:pt x="3" y="479"/>
                      <a:pt x="0" y="489"/>
                      <a:pt x="4" y="489"/>
                    </a:cubicBezTo>
                    <a:cubicBezTo>
                      <a:pt x="4" y="489"/>
                      <a:pt x="5" y="489"/>
                      <a:pt x="6" y="488"/>
                    </a:cubicBezTo>
                    <a:cubicBezTo>
                      <a:pt x="14" y="483"/>
                      <a:pt x="22" y="477"/>
                      <a:pt x="29" y="471"/>
                    </a:cubicBezTo>
                    <a:cubicBezTo>
                      <a:pt x="55" y="447"/>
                      <a:pt x="87" y="433"/>
                      <a:pt x="116" y="420"/>
                    </a:cubicBezTo>
                    <a:cubicBezTo>
                      <a:pt x="115" y="420"/>
                      <a:pt x="115" y="420"/>
                      <a:pt x="115" y="420"/>
                    </a:cubicBezTo>
                    <a:cubicBezTo>
                      <a:pt x="108" y="420"/>
                      <a:pt x="101" y="419"/>
                      <a:pt x="93" y="419"/>
                    </a:cubicBezTo>
                    <a:moveTo>
                      <a:pt x="177" y="390"/>
                    </a:moveTo>
                    <a:cubicBezTo>
                      <a:pt x="151" y="399"/>
                      <a:pt x="124" y="408"/>
                      <a:pt x="98" y="418"/>
                    </a:cubicBezTo>
                    <a:cubicBezTo>
                      <a:pt x="114" y="413"/>
                      <a:pt x="130" y="409"/>
                      <a:pt x="147" y="404"/>
                    </a:cubicBezTo>
                    <a:cubicBezTo>
                      <a:pt x="147" y="404"/>
                      <a:pt x="147" y="404"/>
                      <a:pt x="147" y="404"/>
                    </a:cubicBezTo>
                    <a:cubicBezTo>
                      <a:pt x="157" y="401"/>
                      <a:pt x="167" y="395"/>
                      <a:pt x="177" y="390"/>
                    </a:cubicBezTo>
                    <a:moveTo>
                      <a:pt x="352" y="354"/>
                    </a:moveTo>
                    <a:cubicBezTo>
                      <a:pt x="346" y="355"/>
                      <a:pt x="340" y="357"/>
                      <a:pt x="334" y="358"/>
                    </a:cubicBezTo>
                    <a:cubicBezTo>
                      <a:pt x="317" y="364"/>
                      <a:pt x="300" y="369"/>
                      <a:pt x="283" y="373"/>
                    </a:cubicBezTo>
                    <a:cubicBezTo>
                      <a:pt x="259" y="380"/>
                      <a:pt x="236" y="388"/>
                      <a:pt x="213" y="396"/>
                    </a:cubicBezTo>
                    <a:cubicBezTo>
                      <a:pt x="216" y="394"/>
                      <a:pt x="220" y="392"/>
                      <a:pt x="223" y="390"/>
                    </a:cubicBezTo>
                    <a:cubicBezTo>
                      <a:pt x="193" y="401"/>
                      <a:pt x="164" y="414"/>
                      <a:pt x="133" y="419"/>
                    </a:cubicBezTo>
                    <a:cubicBezTo>
                      <a:pt x="132" y="419"/>
                      <a:pt x="132" y="419"/>
                      <a:pt x="131" y="419"/>
                    </a:cubicBezTo>
                    <a:cubicBezTo>
                      <a:pt x="116" y="428"/>
                      <a:pt x="101" y="437"/>
                      <a:pt x="86" y="447"/>
                    </a:cubicBezTo>
                    <a:cubicBezTo>
                      <a:pt x="89" y="447"/>
                      <a:pt x="93" y="448"/>
                      <a:pt x="96" y="445"/>
                    </a:cubicBezTo>
                    <a:cubicBezTo>
                      <a:pt x="96" y="447"/>
                      <a:pt x="97" y="450"/>
                      <a:pt x="97" y="450"/>
                    </a:cubicBezTo>
                    <a:cubicBezTo>
                      <a:pt x="97" y="450"/>
                      <a:pt x="101" y="448"/>
                      <a:pt x="106" y="445"/>
                    </a:cubicBezTo>
                    <a:cubicBezTo>
                      <a:pt x="102" y="451"/>
                      <a:pt x="83" y="462"/>
                      <a:pt x="87" y="462"/>
                    </a:cubicBezTo>
                    <a:cubicBezTo>
                      <a:pt x="88" y="462"/>
                      <a:pt x="88" y="462"/>
                      <a:pt x="89" y="462"/>
                    </a:cubicBezTo>
                    <a:cubicBezTo>
                      <a:pt x="104" y="456"/>
                      <a:pt x="118" y="450"/>
                      <a:pt x="132" y="443"/>
                    </a:cubicBezTo>
                    <a:cubicBezTo>
                      <a:pt x="132" y="443"/>
                      <a:pt x="132" y="443"/>
                      <a:pt x="132" y="443"/>
                    </a:cubicBezTo>
                    <a:cubicBezTo>
                      <a:pt x="182" y="407"/>
                      <a:pt x="234" y="395"/>
                      <a:pt x="289" y="376"/>
                    </a:cubicBezTo>
                    <a:cubicBezTo>
                      <a:pt x="311" y="368"/>
                      <a:pt x="331" y="361"/>
                      <a:pt x="352" y="354"/>
                    </a:cubicBezTo>
                    <a:moveTo>
                      <a:pt x="537" y="298"/>
                    </a:moveTo>
                    <a:cubicBezTo>
                      <a:pt x="521" y="303"/>
                      <a:pt x="506" y="306"/>
                      <a:pt x="491" y="308"/>
                    </a:cubicBezTo>
                    <a:cubicBezTo>
                      <a:pt x="474" y="314"/>
                      <a:pt x="457" y="320"/>
                      <a:pt x="439" y="326"/>
                    </a:cubicBezTo>
                    <a:cubicBezTo>
                      <a:pt x="472" y="319"/>
                      <a:pt x="504" y="311"/>
                      <a:pt x="537" y="298"/>
                    </a:cubicBezTo>
                    <a:moveTo>
                      <a:pt x="725" y="204"/>
                    </a:moveTo>
                    <a:cubicBezTo>
                      <a:pt x="723" y="204"/>
                      <a:pt x="720" y="204"/>
                      <a:pt x="717" y="205"/>
                    </a:cubicBezTo>
                    <a:cubicBezTo>
                      <a:pt x="655" y="220"/>
                      <a:pt x="596" y="239"/>
                      <a:pt x="533" y="253"/>
                    </a:cubicBezTo>
                    <a:cubicBezTo>
                      <a:pt x="520" y="255"/>
                      <a:pt x="506" y="257"/>
                      <a:pt x="492" y="258"/>
                    </a:cubicBezTo>
                    <a:cubicBezTo>
                      <a:pt x="478" y="263"/>
                      <a:pt x="478" y="263"/>
                      <a:pt x="478" y="263"/>
                    </a:cubicBezTo>
                    <a:cubicBezTo>
                      <a:pt x="472" y="264"/>
                      <a:pt x="466" y="267"/>
                      <a:pt x="460" y="270"/>
                    </a:cubicBezTo>
                    <a:cubicBezTo>
                      <a:pt x="385" y="290"/>
                      <a:pt x="385" y="290"/>
                      <a:pt x="385" y="290"/>
                    </a:cubicBezTo>
                    <a:cubicBezTo>
                      <a:pt x="412" y="289"/>
                      <a:pt x="440" y="285"/>
                      <a:pt x="471" y="275"/>
                    </a:cubicBezTo>
                    <a:cubicBezTo>
                      <a:pt x="471" y="275"/>
                      <a:pt x="471" y="275"/>
                      <a:pt x="471" y="275"/>
                    </a:cubicBezTo>
                    <a:cubicBezTo>
                      <a:pt x="471" y="275"/>
                      <a:pt x="471" y="275"/>
                      <a:pt x="471" y="275"/>
                    </a:cubicBezTo>
                    <a:cubicBezTo>
                      <a:pt x="401" y="303"/>
                      <a:pt x="333" y="313"/>
                      <a:pt x="264" y="330"/>
                    </a:cubicBezTo>
                    <a:cubicBezTo>
                      <a:pt x="244" y="338"/>
                      <a:pt x="225" y="344"/>
                      <a:pt x="206" y="351"/>
                    </a:cubicBezTo>
                    <a:cubicBezTo>
                      <a:pt x="196" y="355"/>
                      <a:pt x="186" y="360"/>
                      <a:pt x="176" y="365"/>
                    </a:cubicBezTo>
                    <a:cubicBezTo>
                      <a:pt x="160" y="373"/>
                      <a:pt x="146" y="381"/>
                      <a:pt x="132" y="390"/>
                    </a:cubicBezTo>
                    <a:cubicBezTo>
                      <a:pt x="326" y="311"/>
                      <a:pt x="529" y="282"/>
                      <a:pt x="725" y="204"/>
                    </a:cubicBezTo>
                    <a:moveTo>
                      <a:pt x="735" y="202"/>
                    </a:moveTo>
                    <a:cubicBezTo>
                      <a:pt x="734" y="203"/>
                      <a:pt x="733" y="203"/>
                      <a:pt x="733" y="203"/>
                    </a:cubicBezTo>
                    <a:cubicBezTo>
                      <a:pt x="732" y="203"/>
                      <a:pt x="732" y="203"/>
                      <a:pt x="732" y="204"/>
                    </a:cubicBezTo>
                    <a:cubicBezTo>
                      <a:pt x="733" y="203"/>
                      <a:pt x="734" y="203"/>
                      <a:pt x="735" y="202"/>
                    </a:cubicBezTo>
                    <a:moveTo>
                      <a:pt x="749" y="153"/>
                    </a:moveTo>
                    <a:cubicBezTo>
                      <a:pt x="741" y="155"/>
                      <a:pt x="735" y="157"/>
                      <a:pt x="728" y="160"/>
                    </a:cubicBezTo>
                    <a:cubicBezTo>
                      <a:pt x="719" y="164"/>
                      <a:pt x="710" y="168"/>
                      <a:pt x="701" y="171"/>
                    </a:cubicBezTo>
                    <a:cubicBezTo>
                      <a:pt x="681" y="182"/>
                      <a:pt x="660" y="192"/>
                      <a:pt x="638" y="202"/>
                    </a:cubicBezTo>
                    <a:cubicBezTo>
                      <a:pt x="650" y="197"/>
                      <a:pt x="657" y="194"/>
                      <a:pt x="657" y="194"/>
                    </a:cubicBezTo>
                    <a:cubicBezTo>
                      <a:pt x="658" y="194"/>
                      <a:pt x="649" y="198"/>
                      <a:pt x="629" y="206"/>
                    </a:cubicBezTo>
                    <a:cubicBezTo>
                      <a:pt x="632" y="204"/>
                      <a:pt x="635" y="203"/>
                      <a:pt x="638" y="202"/>
                    </a:cubicBezTo>
                    <a:cubicBezTo>
                      <a:pt x="622" y="208"/>
                      <a:pt x="596" y="219"/>
                      <a:pt x="564" y="232"/>
                    </a:cubicBezTo>
                    <a:cubicBezTo>
                      <a:pt x="562" y="233"/>
                      <a:pt x="558" y="235"/>
                      <a:pt x="554" y="237"/>
                    </a:cubicBezTo>
                    <a:cubicBezTo>
                      <a:pt x="579" y="227"/>
                      <a:pt x="604" y="217"/>
                      <a:pt x="629" y="206"/>
                    </a:cubicBezTo>
                    <a:cubicBezTo>
                      <a:pt x="670" y="189"/>
                      <a:pt x="713" y="172"/>
                      <a:pt x="749" y="153"/>
                    </a:cubicBezTo>
                    <a:moveTo>
                      <a:pt x="909" y="153"/>
                    </a:moveTo>
                    <a:cubicBezTo>
                      <a:pt x="903" y="153"/>
                      <a:pt x="895" y="156"/>
                      <a:pt x="890" y="157"/>
                    </a:cubicBezTo>
                    <a:cubicBezTo>
                      <a:pt x="876" y="164"/>
                      <a:pt x="863" y="171"/>
                      <a:pt x="849" y="174"/>
                    </a:cubicBezTo>
                    <a:cubicBezTo>
                      <a:pt x="846" y="175"/>
                      <a:pt x="843" y="176"/>
                      <a:pt x="840" y="177"/>
                    </a:cubicBezTo>
                    <a:cubicBezTo>
                      <a:pt x="806" y="196"/>
                      <a:pt x="759" y="213"/>
                      <a:pt x="713" y="228"/>
                    </a:cubicBezTo>
                    <a:cubicBezTo>
                      <a:pt x="710" y="229"/>
                      <a:pt x="702" y="232"/>
                      <a:pt x="687" y="237"/>
                    </a:cubicBezTo>
                    <a:cubicBezTo>
                      <a:pt x="687" y="237"/>
                      <a:pt x="687" y="237"/>
                      <a:pt x="687" y="237"/>
                    </a:cubicBezTo>
                    <a:cubicBezTo>
                      <a:pt x="664" y="246"/>
                      <a:pt x="640" y="255"/>
                      <a:pt x="615" y="263"/>
                    </a:cubicBezTo>
                    <a:cubicBezTo>
                      <a:pt x="620" y="261"/>
                      <a:pt x="624" y="260"/>
                      <a:pt x="625" y="259"/>
                    </a:cubicBezTo>
                    <a:cubicBezTo>
                      <a:pt x="655" y="248"/>
                      <a:pt x="680" y="239"/>
                      <a:pt x="695" y="234"/>
                    </a:cubicBezTo>
                    <a:cubicBezTo>
                      <a:pt x="704" y="230"/>
                      <a:pt x="712" y="227"/>
                      <a:pt x="721" y="224"/>
                    </a:cubicBezTo>
                    <a:cubicBezTo>
                      <a:pt x="712" y="226"/>
                      <a:pt x="704" y="229"/>
                      <a:pt x="695" y="231"/>
                    </a:cubicBezTo>
                    <a:cubicBezTo>
                      <a:pt x="721" y="219"/>
                      <a:pt x="747" y="207"/>
                      <a:pt x="774" y="195"/>
                    </a:cubicBezTo>
                    <a:cubicBezTo>
                      <a:pt x="776" y="194"/>
                      <a:pt x="778" y="193"/>
                      <a:pt x="780" y="192"/>
                    </a:cubicBezTo>
                    <a:cubicBezTo>
                      <a:pt x="768" y="195"/>
                      <a:pt x="755" y="197"/>
                      <a:pt x="742" y="201"/>
                    </a:cubicBezTo>
                    <a:cubicBezTo>
                      <a:pt x="737" y="202"/>
                      <a:pt x="732" y="204"/>
                      <a:pt x="729" y="207"/>
                    </a:cubicBezTo>
                    <a:cubicBezTo>
                      <a:pt x="707" y="219"/>
                      <a:pt x="683" y="231"/>
                      <a:pt x="658" y="240"/>
                    </a:cubicBezTo>
                    <a:cubicBezTo>
                      <a:pt x="671" y="237"/>
                      <a:pt x="683" y="234"/>
                      <a:pt x="695" y="231"/>
                    </a:cubicBezTo>
                    <a:cubicBezTo>
                      <a:pt x="695" y="231"/>
                      <a:pt x="695" y="231"/>
                      <a:pt x="695" y="231"/>
                    </a:cubicBezTo>
                    <a:cubicBezTo>
                      <a:pt x="695" y="231"/>
                      <a:pt x="695" y="231"/>
                      <a:pt x="695" y="231"/>
                    </a:cubicBezTo>
                    <a:cubicBezTo>
                      <a:pt x="669" y="242"/>
                      <a:pt x="642" y="253"/>
                      <a:pt x="616" y="261"/>
                    </a:cubicBezTo>
                    <a:cubicBezTo>
                      <a:pt x="599" y="267"/>
                      <a:pt x="599" y="267"/>
                      <a:pt x="599" y="267"/>
                    </a:cubicBezTo>
                    <a:cubicBezTo>
                      <a:pt x="602" y="264"/>
                      <a:pt x="605" y="261"/>
                      <a:pt x="606" y="258"/>
                    </a:cubicBezTo>
                    <a:cubicBezTo>
                      <a:pt x="601" y="260"/>
                      <a:pt x="595" y="261"/>
                      <a:pt x="590" y="263"/>
                    </a:cubicBezTo>
                    <a:cubicBezTo>
                      <a:pt x="462" y="300"/>
                      <a:pt x="336" y="337"/>
                      <a:pt x="212" y="378"/>
                    </a:cubicBezTo>
                    <a:cubicBezTo>
                      <a:pt x="212" y="378"/>
                      <a:pt x="212" y="378"/>
                      <a:pt x="212" y="378"/>
                    </a:cubicBezTo>
                    <a:cubicBezTo>
                      <a:pt x="199" y="385"/>
                      <a:pt x="186" y="391"/>
                      <a:pt x="172" y="398"/>
                    </a:cubicBezTo>
                    <a:cubicBezTo>
                      <a:pt x="176" y="397"/>
                      <a:pt x="180" y="396"/>
                      <a:pt x="184" y="395"/>
                    </a:cubicBezTo>
                    <a:cubicBezTo>
                      <a:pt x="207" y="388"/>
                      <a:pt x="231" y="381"/>
                      <a:pt x="254" y="374"/>
                    </a:cubicBezTo>
                    <a:cubicBezTo>
                      <a:pt x="254" y="374"/>
                      <a:pt x="255" y="373"/>
                      <a:pt x="255" y="373"/>
                    </a:cubicBezTo>
                    <a:cubicBezTo>
                      <a:pt x="277" y="364"/>
                      <a:pt x="298" y="356"/>
                      <a:pt x="319" y="349"/>
                    </a:cubicBezTo>
                    <a:cubicBezTo>
                      <a:pt x="337" y="345"/>
                      <a:pt x="355" y="341"/>
                      <a:pt x="373" y="338"/>
                    </a:cubicBezTo>
                    <a:cubicBezTo>
                      <a:pt x="402" y="329"/>
                      <a:pt x="432" y="320"/>
                      <a:pt x="462" y="310"/>
                    </a:cubicBezTo>
                    <a:cubicBezTo>
                      <a:pt x="460" y="310"/>
                      <a:pt x="457" y="310"/>
                      <a:pt x="455" y="311"/>
                    </a:cubicBezTo>
                    <a:cubicBezTo>
                      <a:pt x="479" y="305"/>
                      <a:pt x="479" y="305"/>
                      <a:pt x="479" y="305"/>
                    </a:cubicBezTo>
                    <a:cubicBezTo>
                      <a:pt x="518" y="293"/>
                      <a:pt x="558" y="280"/>
                      <a:pt x="599" y="267"/>
                    </a:cubicBezTo>
                    <a:cubicBezTo>
                      <a:pt x="599" y="267"/>
                      <a:pt x="599" y="267"/>
                      <a:pt x="599" y="267"/>
                    </a:cubicBezTo>
                    <a:cubicBezTo>
                      <a:pt x="599" y="267"/>
                      <a:pt x="599" y="267"/>
                      <a:pt x="599" y="267"/>
                    </a:cubicBezTo>
                    <a:cubicBezTo>
                      <a:pt x="590" y="272"/>
                      <a:pt x="578" y="277"/>
                      <a:pt x="573" y="278"/>
                    </a:cubicBezTo>
                    <a:cubicBezTo>
                      <a:pt x="569" y="279"/>
                      <a:pt x="566" y="281"/>
                      <a:pt x="562" y="282"/>
                    </a:cubicBezTo>
                    <a:cubicBezTo>
                      <a:pt x="565" y="282"/>
                      <a:pt x="567" y="282"/>
                      <a:pt x="569" y="281"/>
                    </a:cubicBezTo>
                    <a:cubicBezTo>
                      <a:pt x="624" y="266"/>
                      <a:pt x="676" y="253"/>
                      <a:pt x="725" y="229"/>
                    </a:cubicBezTo>
                    <a:cubicBezTo>
                      <a:pt x="748" y="220"/>
                      <a:pt x="775" y="219"/>
                      <a:pt x="797" y="210"/>
                    </a:cubicBezTo>
                    <a:cubicBezTo>
                      <a:pt x="799" y="209"/>
                      <a:pt x="801" y="208"/>
                      <a:pt x="803" y="207"/>
                    </a:cubicBezTo>
                    <a:cubicBezTo>
                      <a:pt x="800" y="208"/>
                      <a:pt x="798" y="208"/>
                      <a:pt x="798" y="208"/>
                    </a:cubicBezTo>
                    <a:cubicBezTo>
                      <a:pt x="798" y="208"/>
                      <a:pt x="798" y="206"/>
                      <a:pt x="798" y="203"/>
                    </a:cubicBezTo>
                    <a:cubicBezTo>
                      <a:pt x="797" y="204"/>
                      <a:pt x="796" y="204"/>
                      <a:pt x="795" y="204"/>
                    </a:cubicBezTo>
                    <a:cubicBezTo>
                      <a:pt x="793" y="204"/>
                      <a:pt x="791" y="203"/>
                      <a:pt x="789" y="203"/>
                    </a:cubicBezTo>
                    <a:cubicBezTo>
                      <a:pt x="831" y="187"/>
                      <a:pt x="873" y="170"/>
                      <a:pt x="915" y="154"/>
                    </a:cubicBezTo>
                    <a:cubicBezTo>
                      <a:pt x="914" y="153"/>
                      <a:pt x="912" y="153"/>
                      <a:pt x="909" y="153"/>
                    </a:cubicBezTo>
                    <a:moveTo>
                      <a:pt x="809" y="145"/>
                    </a:moveTo>
                    <a:cubicBezTo>
                      <a:pt x="801" y="147"/>
                      <a:pt x="794" y="149"/>
                      <a:pt x="785" y="151"/>
                    </a:cubicBezTo>
                    <a:cubicBezTo>
                      <a:pt x="733" y="173"/>
                      <a:pt x="691" y="200"/>
                      <a:pt x="639" y="220"/>
                    </a:cubicBezTo>
                    <a:cubicBezTo>
                      <a:pt x="640" y="220"/>
                      <a:pt x="640" y="219"/>
                      <a:pt x="641" y="219"/>
                    </a:cubicBezTo>
                    <a:cubicBezTo>
                      <a:pt x="642" y="219"/>
                      <a:pt x="644" y="220"/>
                      <a:pt x="645" y="220"/>
                    </a:cubicBezTo>
                    <a:cubicBezTo>
                      <a:pt x="647" y="220"/>
                      <a:pt x="648" y="221"/>
                      <a:pt x="649" y="221"/>
                    </a:cubicBezTo>
                    <a:cubicBezTo>
                      <a:pt x="650" y="221"/>
                      <a:pt x="651" y="221"/>
                      <a:pt x="652" y="220"/>
                    </a:cubicBezTo>
                    <a:cubicBezTo>
                      <a:pt x="676" y="215"/>
                      <a:pt x="696" y="205"/>
                      <a:pt x="716" y="195"/>
                    </a:cubicBezTo>
                    <a:cubicBezTo>
                      <a:pt x="721" y="192"/>
                      <a:pt x="726" y="189"/>
                      <a:pt x="731" y="187"/>
                    </a:cubicBezTo>
                    <a:cubicBezTo>
                      <a:pt x="746" y="179"/>
                      <a:pt x="762" y="171"/>
                      <a:pt x="780" y="164"/>
                    </a:cubicBezTo>
                    <a:cubicBezTo>
                      <a:pt x="790" y="162"/>
                      <a:pt x="799" y="149"/>
                      <a:pt x="809" y="145"/>
                    </a:cubicBezTo>
                    <a:moveTo>
                      <a:pt x="992" y="142"/>
                    </a:moveTo>
                    <a:cubicBezTo>
                      <a:pt x="981" y="146"/>
                      <a:pt x="969" y="150"/>
                      <a:pt x="958" y="154"/>
                    </a:cubicBezTo>
                    <a:cubicBezTo>
                      <a:pt x="952" y="156"/>
                      <a:pt x="946" y="158"/>
                      <a:pt x="941" y="160"/>
                    </a:cubicBezTo>
                    <a:cubicBezTo>
                      <a:pt x="954" y="158"/>
                      <a:pt x="966" y="154"/>
                      <a:pt x="977" y="149"/>
                    </a:cubicBezTo>
                    <a:cubicBezTo>
                      <a:pt x="982" y="147"/>
                      <a:pt x="987" y="145"/>
                      <a:pt x="992" y="142"/>
                    </a:cubicBezTo>
                    <a:moveTo>
                      <a:pt x="910" y="112"/>
                    </a:moveTo>
                    <a:cubicBezTo>
                      <a:pt x="889" y="118"/>
                      <a:pt x="866" y="122"/>
                      <a:pt x="844" y="127"/>
                    </a:cubicBezTo>
                    <a:cubicBezTo>
                      <a:pt x="839" y="129"/>
                      <a:pt x="834" y="132"/>
                      <a:pt x="828" y="134"/>
                    </a:cubicBezTo>
                    <a:cubicBezTo>
                      <a:pt x="822" y="136"/>
                      <a:pt x="816" y="140"/>
                      <a:pt x="809" y="145"/>
                    </a:cubicBezTo>
                    <a:cubicBezTo>
                      <a:pt x="828" y="136"/>
                      <a:pt x="847" y="134"/>
                      <a:pt x="866" y="129"/>
                    </a:cubicBezTo>
                    <a:cubicBezTo>
                      <a:pt x="866" y="129"/>
                      <a:pt x="866" y="129"/>
                      <a:pt x="866" y="129"/>
                    </a:cubicBezTo>
                    <a:cubicBezTo>
                      <a:pt x="866" y="129"/>
                      <a:pt x="866" y="129"/>
                      <a:pt x="866" y="129"/>
                    </a:cubicBezTo>
                    <a:cubicBezTo>
                      <a:pt x="842" y="145"/>
                      <a:pt x="812" y="158"/>
                      <a:pt x="783" y="171"/>
                    </a:cubicBezTo>
                    <a:cubicBezTo>
                      <a:pt x="800" y="165"/>
                      <a:pt x="817" y="158"/>
                      <a:pt x="834" y="150"/>
                    </a:cubicBezTo>
                    <a:cubicBezTo>
                      <a:pt x="841" y="147"/>
                      <a:pt x="848" y="145"/>
                      <a:pt x="855" y="142"/>
                    </a:cubicBezTo>
                    <a:cubicBezTo>
                      <a:pt x="874" y="131"/>
                      <a:pt x="892" y="121"/>
                      <a:pt x="910" y="112"/>
                    </a:cubicBezTo>
                    <a:moveTo>
                      <a:pt x="976" y="88"/>
                    </a:moveTo>
                    <a:cubicBezTo>
                      <a:pt x="964" y="92"/>
                      <a:pt x="952" y="94"/>
                      <a:pt x="939" y="96"/>
                    </a:cubicBezTo>
                    <a:cubicBezTo>
                      <a:pt x="936" y="96"/>
                      <a:pt x="929" y="101"/>
                      <a:pt x="925" y="105"/>
                    </a:cubicBezTo>
                    <a:cubicBezTo>
                      <a:pt x="941" y="97"/>
                      <a:pt x="957" y="92"/>
                      <a:pt x="972" y="91"/>
                    </a:cubicBezTo>
                    <a:cubicBezTo>
                      <a:pt x="973" y="90"/>
                      <a:pt x="974" y="90"/>
                      <a:pt x="976" y="88"/>
                    </a:cubicBezTo>
                    <a:moveTo>
                      <a:pt x="1239" y="0"/>
                    </a:moveTo>
                    <a:cubicBezTo>
                      <a:pt x="1211" y="1"/>
                      <a:pt x="1161" y="7"/>
                      <a:pt x="1151" y="11"/>
                    </a:cubicBezTo>
                    <a:cubicBezTo>
                      <a:pt x="1146" y="14"/>
                      <a:pt x="1141" y="14"/>
                      <a:pt x="1140" y="19"/>
                    </a:cubicBezTo>
                    <a:cubicBezTo>
                      <a:pt x="1121" y="24"/>
                      <a:pt x="1107" y="31"/>
                      <a:pt x="1087" y="38"/>
                    </a:cubicBezTo>
                    <a:cubicBezTo>
                      <a:pt x="1050" y="54"/>
                      <a:pt x="1016" y="76"/>
                      <a:pt x="977" y="88"/>
                    </a:cubicBezTo>
                    <a:cubicBezTo>
                      <a:pt x="977" y="88"/>
                      <a:pt x="978" y="88"/>
                      <a:pt x="978" y="88"/>
                    </a:cubicBezTo>
                    <a:cubicBezTo>
                      <a:pt x="978" y="88"/>
                      <a:pt x="979" y="88"/>
                      <a:pt x="979" y="88"/>
                    </a:cubicBezTo>
                    <a:cubicBezTo>
                      <a:pt x="988" y="84"/>
                      <a:pt x="999" y="81"/>
                      <a:pt x="1010" y="81"/>
                    </a:cubicBezTo>
                    <a:cubicBezTo>
                      <a:pt x="1010" y="81"/>
                      <a:pt x="1010" y="81"/>
                      <a:pt x="1010" y="81"/>
                    </a:cubicBezTo>
                    <a:cubicBezTo>
                      <a:pt x="1010" y="81"/>
                      <a:pt x="1010" y="81"/>
                      <a:pt x="1010" y="81"/>
                    </a:cubicBezTo>
                    <a:cubicBezTo>
                      <a:pt x="985" y="89"/>
                      <a:pt x="985" y="89"/>
                      <a:pt x="985" y="89"/>
                    </a:cubicBezTo>
                    <a:cubicBezTo>
                      <a:pt x="966" y="102"/>
                      <a:pt x="944" y="114"/>
                      <a:pt x="922" y="124"/>
                    </a:cubicBezTo>
                    <a:cubicBezTo>
                      <a:pt x="942" y="119"/>
                      <a:pt x="964" y="114"/>
                      <a:pt x="986" y="106"/>
                    </a:cubicBezTo>
                    <a:cubicBezTo>
                      <a:pt x="1012" y="98"/>
                      <a:pt x="1036" y="89"/>
                      <a:pt x="1061" y="79"/>
                    </a:cubicBezTo>
                    <a:cubicBezTo>
                      <a:pt x="1103" y="67"/>
                      <a:pt x="1148" y="51"/>
                      <a:pt x="1191" y="30"/>
                    </a:cubicBezTo>
                    <a:cubicBezTo>
                      <a:pt x="1159" y="39"/>
                      <a:pt x="1112" y="53"/>
                      <a:pt x="1106" y="53"/>
                    </a:cubicBezTo>
                    <a:cubicBezTo>
                      <a:pt x="1106" y="53"/>
                      <a:pt x="1105" y="53"/>
                      <a:pt x="1105" y="53"/>
                    </a:cubicBezTo>
                    <a:cubicBezTo>
                      <a:pt x="1102" y="50"/>
                      <a:pt x="1182" y="26"/>
                      <a:pt x="1227" y="11"/>
                    </a:cubicBezTo>
                    <a:cubicBezTo>
                      <a:pt x="1232" y="9"/>
                      <a:pt x="1239" y="5"/>
                      <a:pt x="12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7" name="Freeform 11">
                <a:extLst>
                  <a:ext uri="{FF2B5EF4-FFF2-40B4-BE49-F238E27FC236}">
                    <a16:creationId xmlns="" xmlns:a16="http://schemas.microsoft.com/office/drawing/2014/main" id="{16668347-EF3E-4CAF-82C4-E23E1A023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" y="1092"/>
                <a:ext cx="1584" cy="613"/>
              </a:xfrm>
              <a:custGeom>
                <a:avLst/>
                <a:gdLst>
                  <a:gd name="T0" fmla="*/ 726 w 999"/>
                  <a:gd name="T1" fmla="*/ 121 h 387"/>
                  <a:gd name="T2" fmla="*/ 721 w 999"/>
                  <a:gd name="T3" fmla="*/ 123 h 387"/>
                  <a:gd name="T4" fmla="*/ 714 w 999"/>
                  <a:gd name="T5" fmla="*/ 123 h 387"/>
                  <a:gd name="T6" fmla="*/ 165 w 999"/>
                  <a:gd name="T7" fmla="*/ 284 h 387"/>
                  <a:gd name="T8" fmla="*/ 191 w 999"/>
                  <a:gd name="T9" fmla="*/ 271 h 387"/>
                  <a:gd name="T10" fmla="*/ 9 w 999"/>
                  <a:gd name="T11" fmla="*/ 377 h 387"/>
                  <a:gd name="T12" fmla="*/ 54 w 999"/>
                  <a:gd name="T13" fmla="*/ 353 h 387"/>
                  <a:gd name="T14" fmla="*/ 60 w 999"/>
                  <a:gd name="T15" fmla="*/ 350 h 387"/>
                  <a:gd name="T16" fmla="*/ 82 w 999"/>
                  <a:gd name="T17" fmla="*/ 338 h 387"/>
                  <a:gd name="T18" fmla="*/ 87 w 999"/>
                  <a:gd name="T19" fmla="*/ 337 h 387"/>
                  <a:gd name="T20" fmla="*/ 176 w 999"/>
                  <a:gd name="T21" fmla="*/ 303 h 387"/>
                  <a:gd name="T22" fmla="*/ 201 w 999"/>
                  <a:gd name="T23" fmla="*/ 297 h 387"/>
                  <a:gd name="T24" fmla="*/ 595 w 999"/>
                  <a:gd name="T25" fmla="*/ 177 h 387"/>
                  <a:gd name="T26" fmla="*/ 647 w 999"/>
                  <a:gd name="T27" fmla="*/ 159 h 387"/>
                  <a:gd name="T28" fmla="*/ 731 w 999"/>
                  <a:gd name="T29" fmla="*/ 120 h 387"/>
                  <a:gd name="T30" fmla="*/ 627 w 999"/>
                  <a:gd name="T31" fmla="*/ 121 h 387"/>
                  <a:gd name="T32" fmla="*/ 646 w 999"/>
                  <a:gd name="T33" fmla="*/ 113 h 387"/>
                  <a:gd name="T34" fmla="*/ 792 w 999"/>
                  <a:gd name="T35" fmla="*/ 60 h 387"/>
                  <a:gd name="T36" fmla="*/ 618 w 999"/>
                  <a:gd name="T37" fmla="*/ 125 h 387"/>
                  <a:gd name="T38" fmla="*/ 553 w 999"/>
                  <a:gd name="T39" fmla="*/ 151 h 387"/>
                  <a:gd name="T40" fmla="*/ 690 w 999"/>
                  <a:gd name="T41" fmla="*/ 90 h 387"/>
                  <a:gd name="T42" fmla="*/ 522 w 999"/>
                  <a:gd name="T43" fmla="*/ 152 h 387"/>
                  <a:gd name="T44" fmla="*/ 271 w 999"/>
                  <a:gd name="T45" fmla="*/ 242 h 387"/>
                  <a:gd name="T46" fmla="*/ 460 w 999"/>
                  <a:gd name="T47" fmla="*/ 194 h 387"/>
                  <a:gd name="T48" fmla="*/ 449 w 999"/>
                  <a:gd name="T49" fmla="*/ 189 h 387"/>
                  <a:gd name="T50" fmla="*/ 481 w 999"/>
                  <a:gd name="T51" fmla="*/ 177 h 387"/>
                  <a:gd name="T52" fmla="*/ 706 w 999"/>
                  <a:gd name="T53" fmla="*/ 124 h 387"/>
                  <a:gd name="T54" fmla="*/ 700 w 999"/>
                  <a:gd name="T55" fmla="*/ 124 h 387"/>
                  <a:gd name="T56" fmla="*/ 641 w 999"/>
                  <a:gd name="T57" fmla="*/ 139 h 387"/>
                  <a:gd name="T58" fmla="*/ 634 w 999"/>
                  <a:gd name="T59" fmla="*/ 139 h 387"/>
                  <a:gd name="T60" fmla="*/ 628 w 999"/>
                  <a:gd name="T61" fmla="*/ 139 h 387"/>
                  <a:gd name="T62" fmla="*/ 798 w 999"/>
                  <a:gd name="T63" fmla="*/ 64 h 387"/>
                  <a:gd name="T64" fmla="*/ 720 w 999"/>
                  <a:gd name="T65" fmla="*/ 106 h 387"/>
                  <a:gd name="T66" fmla="*/ 772 w 999"/>
                  <a:gd name="T67" fmla="*/ 90 h 387"/>
                  <a:gd name="T68" fmla="*/ 798 w 999"/>
                  <a:gd name="T69" fmla="*/ 64 h 387"/>
                  <a:gd name="T70" fmla="*/ 833 w 999"/>
                  <a:gd name="T71" fmla="*/ 46 h 387"/>
                  <a:gd name="T72" fmla="*/ 968 w 999"/>
                  <a:gd name="T73" fmla="*/ 7 h 387"/>
                  <a:gd name="T74" fmla="*/ 966 w 999"/>
                  <a:gd name="T75" fmla="*/ 7 h 387"/>
                  <a:gd name="T76" fmla="*/ 961 w 999"/>
                  <a:gd name="T77" fmla="*/ 10 h 387"/>
                  <a:gd name="T78" fmla="*/ 909 w 999"/>
                  <a:gd name="T79" fmla="*/ 27 h 387"/>
                  <a:gd name="T80" fmla="*/ 844 w 999"/>
                  <a:gd name="T81" fmla="*/ 61 h 387"/>
                  <a:gd name="T82" fmla="*/ 974 w 999"/>
                  <a:gd name="T83" fmla="*/ 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99" h="387">
                    <a:moveTo>
                      <a:pt x="731" y="120"/>
                    </a:moveTo>
                    <a:cubicBezTo>
                      <a:pt x="729" y="120"/>
                      <a:pt x="727" y="121"/>
                      <a:pt x="726" y="121"/>
                    </a:cubicBezTo>
                    <a:cubicBezTo>
                      <a:pt x="725" y="121"/>
                      <a:pt x="724" y="121"/>
                      <a:pt x="724" y="121"/>
                    </a:cubicBezTo>
                    <a:cubicBezTo>
                      <a:pt x="723" y="122"/>
                      <a:pt x="722" y="122"/>
                      <a:pt x="721" y="123"/>
                    </a:cubicBezTo>
                    <a:cubicBezTo>
                      <a:pt x="721" y="122"/>
                      <a:pt x="721" y="122"/>
                      <a:pt x="722" y="122"/>
                    </a:cubicBezTo>
                    <a:cubicBezTo>
                      <a:pt x="719" y="122"/>
                      <a:pt x="717" y="122"/>
                      <a:pt x="714" y="123"/>
                    </a:cubicBezTo>
                    <a:cubicBezTo>
                      <a:pt x="518" y="201"/>
                      <a:pt x="315" y="230"/>
                      <a:pt x="121" y="309"/>
                    </a:cubicBezTo>
                    <a:cubicBezTo>
                      <a:pt x="135" y="300"/>
                      <a:pt x="149" y="292"/>
                      <a:pt x="165" y="284"/>
                    </a:cubicBezTo>
                    <a:cubicBezTo>
                      <a:pt x="175" y="279"/>
                      <a:pt x="185" y="274"/>
                      <a:pt x="195" y="270"/>
                    </a:cubicBezTo>
                    <a:cubicBezTo>
                      <a:pt x="194" y="270"/>
                      <a:pt x="193" y="271"/>
                      <a:pt x="191" y="271"/>
                    </a:cubicBezTo>
                    <a:cubicBezTo>
                      <a:pt x="169" y="279"/>
                      <a:pt x="144" y="287"/>
                      <a:pt x="117" y="302"/>
                    </a:cubicBezTo>
                    <a:cubicBezTo>
                      <a:pt x="84" y="322"/>
                      <a:pt x="48" y="342"/>
                      <a:pt x="9" y="377"/>
                    </a:cubicBezTo>
                    <a:cubicBezTo>
                      <a:pt x="6" y="380"/>
                      <a:pt x="3" y="384"/>
                      <a:pt x="0" y="387"/>
                    </a:cubicBezTo>
                    <a:cubicBezTo>
                      <a:pt x="19" y="376"/>
                      <a:pt x="37" y="365"/>
                      <a:pt x="54" y="353"/>
                    </a:cubicBezTo>
                    <a:cubicBezTo>
                      <a:pt x="66" y="350"/>
                      <a:pt x="66" y="350"/>
                      <a:pt x="66" y="350"/>
                    </a:cubicBezTo>
                    <a:cubicBezTo>
                      <a:pt x="60" y="350"/>
                      <a:pt x="60" y="350"/>
                      <a:pt x="60" y="350"/>
                    </a:cubicBezTo>
                    <a:cubicBezTo>
                      <a:pt x="70" y="343"/>
                      <a:pt x="70" y="343"/>
                      <a:pt x="70" y="343"/>
                    </a:cubicBezTo>
                    <a:cubicBezTo>
                      <a:pt x="74" y="341"/>
                      <a:pt x="78" y="340"/>
                      <a:pt x="82" y="338"/>
                    </a:cubicBezTo>
                    <a:cubicBezTo>
                      <a:pt x="82" y="338"/>
                      <a:pt x="82" y="338"/>
                      <a:pt x="81" y="338"/>
                    </a:cubicBezTo>
                    <a:cubicBezTo>
                      <a:pt x="83" y="338"/>
                      <a:pt x="85" y="337"/>
                      <a:pt x="87" y="337"/>
                    </a:cubicBezTo>
                    <a:cubicBezTo>
                      <a:pt x="113" y="327"/>
                      <a:pt x="140" y="318"/>
                      <a:pt x="166" y="309"/>
                    </a:cubicBezTo>
                    <a:cubicBezTo>
                      <a:pt x="170" y="307"/>
                      <a:pt x="173" y="305"/>
                      <a:pt x="176" y="303"/>
                    </a:cubicBezTo>
                    <a:cubicBezTo>
                      <a:pt x="182" y="301"/>
                      <a:pt x="189" y="297"/>
                      <a:pt x="196" y="297"/>
                    </a:cubicBezTo>
                    <a:cubicBezTo>
                      <a:pt x="198" y="297"/>
                      <a:pt x="199" y="297"/>
                      <a:pt x="201" y="297"/>
                    </a:cubicBezTo>
                    <a:cubicBezTo>
                      <a:pt x="325" y="256"/>
                      <a:pt x="451" y="219"/>
                      <a:pt x="579" y="182"/>
                    </a:cubicBezTo>
                    <a:cubicBezTo>
                      <a:pt x="584" y="180"/>
                      <a:pt x="590" y="179"/>
                      <a:pt x="595" y="177"/>
                    </a:cubicBezTo>
                    <a:cubicBezTo>
                      <a:pt x="596" y="176"/>
                      <a:pt x="596" y="174"/>
                      <a:pt x="595" y="173"/>
                    </a:cubicBezTo>
                    <a:cubicBezTo>
                      <a:pt x="612" y="168"/>
                      <a:pt x="630" y="164"/>
                      <a:pt x="647" y="159"/>
                    </a:cubicBezTo>
                    <a:cubicBezTo>
                      <a:pt x="672" y="150"/>
                      <a:pt x="696" y="138"/>
                      <a:pt x="718" y="126"/>
                    </a:cubicBezTo>
                    <a:cubicBezTo>
                      <a:pt x="721" y="123"/>
                      <a:pt x="726" y="121"/>
                      <a:pt x="731" y="120"/>
                    </a:cubicBezTo>
                    <a:moveTo>
                      <a:pt x="646" y="113"/>
                    </a:moveTo>
                    <a:cubicBezTo>
                      <a:pt x="646" y="113"/>
                      <a:pt x="639" y="116"/>
                      <a:pt x="627" y="121"/>
                    </a:cubicBezTo>
                    <a:cubicBezTo>
                      <a:pt x="624" y="122"/>
                      <a:pt x="621" y="123"/>
                      <a:pt x="618" y="125"/>
                    </a:cubicBezTo>
                    <a:cubicBezTo>
                      <a:pt x="638" y="117"/>
                      <a:pt x="647" y="113"/>
                      <a:pt x="646" y="113"/>
                    </a:cubicBezTo>
                    <a:moveTo>
                      <a:pt x="833" y="46"/>
                    </a:moveTo>
                    <a:cubicBezTo>
                      <a:pt x="819" y="50"/>
                      <a:pt x="805" y="54"/>
                      <a:pt x="792" y="60"/>
                    </a:cubicBezTo>
                    <a:cubicBezTo>
                      <a:pt x="775" y="66"/>
                      <a:pt x="756" y="68"/>
                      <a:pt x="738" y="72"/>
                    </a:cubicBezTo>
                    <a:cubicBezTo>
                      <a:pt x="702" y="91"/>
                      <a:pt x="659" y="108"/>
                      <a:pt x="618" y="125"/>
                    </a:cubicBezTo>
                    <a:cubicBezTo>
                      <a:pt x="593" y="136"/>
                      <a:pt x="568" y="146"/>
                      <a:pt x="543" y="156"/>
                    </a:cubicBezTo>
                    <a:cubicBezTo>
                      <a:pt x="547" y="154"/>
                      <a:pt x="551" y="152"/>
                      <a:pt x="553" y="151"/>
                    </a:cubicBezTo>
                    <a:cubicBezTo>
                      <a:pt x="585" y="138"/>
                      <a:pt x="611" y="127"/>
                      <a:pt x="627" y="121"/>
                    </a:cubicBezTo>
                    <a:cubicBezTo>
                      <a:pt x="649" y="111"/>
                      <a:pt x="670" y="101"/>
                      <a:pt x="690" y="90"/>
                    </a:cubicBezTo>
                    <a:cubicBezTo>
                      <a:pt x="643" y="109"/>
                      <a:pt x="594" y="120"/>
                      <a:pt x="542" y="136"/>
                    </a:cubicBezTo>
                    <a:cubicBezTo>
                      <a:pt x="548" y="145"/>
                      <a:pt x="528" y="150"/>
                      <a:pt x="522" y="152"/>
                    </a:cubicBezTo>
                    <a:cubicBezTo>
                      <a:pt x="463" y="176"/>
                      <a:pt x="404" y="195"/>
                      <a:pt x="349" y="211"/>
                    </a:cubicBezTo>
                    <a:cubicBezTo>
                      <a:pt x="323" y="222"/>
                      <a:pt x="299" y="232"/>
                      <a:pt x="271" y="242"/>
                    </a:cubicBezTo>
                    <a:cubicBezTo>
                      <a:pt x="265" y="245"/>
                      <a:pt x="259" y="247"/>
                      <a:pt x="253" y="249"/>
                    </a:cubicBezTo>
                    <a:cubicBezTo>
                      <a:pt x="322" y="232"/>
                      <a:pt x="390" y="222"/>
                      <a:pt x="460" y="194"/>
                    </a:cubicBezTo>
                    <a:cubicBezTo>
                      <a:pt x="429" y="204"/>
                      <a:pt x="401" y="208"/>
                      <a:pt x="374" y="209"/>
                    </a:cubicBezTo>
                    <a:cubicBezTo>
                      <a:pt x="449" y="189"/>
                      <a:pt x="449" y="189"/>
                      <a:pt x="449" y="189"/>
                    </a:cubicBezTo>
                    <a:cubicBezTo>
                      <a:pt x="455" y="186"/>
                      <a:pt x="461" y="183"/>
                      <a:pt x="467" y="182"/>
                    </a:cubicBezTo>
                    <a:cubicBezTo>
                      <a:pt x="481" y="177"/>
                      <a:pt x="481" y="177"/>
                      <a:pt x="481" y="177"/>
                    </a:cubicBezTo>
                    <a:cubicBezTo>
                      <a:pt x="495" y="176"/>
                      <a:pt x="509" y="174"/>
                      <a:pt x="522" y="172"/>
                    </a:cubicBezTo>
                    <a:cubicBezTo>
                      <a:pt x="585" y="158"/>
                      <a:pt x="644" y="139"/>
                      <a:pt x="706" y="124"/>
                    </a:cubicBezTo>
                    <a:cubicBezTo>
                      <a:pt x="704" y="124"/>
                      <a:pt x="703" y="124"/>
                      <a:pt x="701" y="124"/>
                    </a:cubicBezTo>
                    <a:cubicBezTo>
                      <a:pt x="701" y="124"/>
                      <a:pt x="701" y="124"/>
                      <a:pt x="700" y="124"/>
                    </a:cubicBezTo>
                    <a:cubicBezTo>
                      <a:pt x="695" y="124"/>
                      <a:pt x="699" y="119"/>
                      <a:pt x="705" y="114"/>
                    </a:cubicBezTo>
                    <a:cubicBezTo>
                      <a:pt x="685" y="124"/>
                      <a:pt x="665" y="134"/>
                      <a:pt x="641" y="139"/>
                    </a:cubicBezTo>
                    <a:cubicBezTo>
                      <a:pt x="640" y="140"/>
                      <a:pt x="639" y="140"/>
                      <a:pt x="638" y="140"/>
                    </a:cubicBezTo>
                    <a:cubicBezTo>
                      <a:pt x="637" y="140"/>
                      <a:pt x="636" y="139"/>
                      <a:pt x="634" y="139"/>
                    </a:cubicBezTo>
                    <a:cubicBezTo>
                      <a:pt x="633" y="139"/>
                      <a:pt x="631" y="138"/>
                      <a:pt x="630" y="138"/>
                    </a:cubicBezTo>
                    <a:cubicBezTo>
                      <a:pt x="629" y="138"/>
                      <a:pt x="629" y="139"/>
                      <a:pt x="628" y="139"/>
                    </a:cubicBezTo>
                    <a:cubicBezTo>
                      <a:pt x="680" y="119"/>
                      <a:pt x="722" y="92"/>
                      <a:pt x="774" y="70"/>
                    </a:cubicBezTo>
                    <a:cubicBezTo>
                      <a:pt x="783" y="68"/>
                      <a:pt x="790" y="66"/>
                      <a:pt x="798" y="64"/>
                    </a:cubicBezTo>
                    <a:cubicBezTo>
                      <a:pt x="788" y="68"/>
                      <a:pt x="779" y="81"/>
                      <a:pt x="769" y="83"/>
                    </a:cubicBezTo>
                    <a:cubicBezTo>
                      <a:pt x="751" y="90"/>
                      <a:pt x="735" y="98"/>
                      <a:pt x="720" y="106"/>
                    </a:cubicBezTo>
                    <a:cubicBezTo>
                      <a:pt x="721" y="106"/>
                      <a:pt x="722" y="106"/>
                      <a:pt x="722" y="106"/>
                    </a:cubicBezTo>
                    <a:cubicBezTo>
                      <a:pt x="740" y="101"/>
                      <a:pt x="756" y="95"/>
                      <a:pt x="772" y="90"/>
                    </a:cubicBezTo>
                    <a:cubicBezTo>
                      <a:pt x="801" y="77"/>
                      <a:pt x="831" y="64"/>
                      <a:pt x="855" y="48"/>
                    </a:cubicBezTo>
                    <a:cubicBezTo>
                      <a:pt x="836" y="53"/>
                      <a:pt x="817" y="55"/>
                      <a:pt x="798" y="64"/>
                    </a:cubicBezTo>
                    <a:cubicBezTo>
                      <a:pt x="805" y="59"/>
                      <a:pt x="811" y="55"/>
                      <a:pt x="817" y="53"/>
                    </a:cubicBezTo>
                    <a:cubicBezTo>
                      <a:pt x="823" y="51"/>
                      <a:pt x="828" y="48"/>
                      <a:pt x="833" y="46"/>
                    </a:cubicBezTo>
                    <a:moveTo>
                      <a:pt x="999" y="0"/>
                    </a:moveTo>
                    <a:cubicBezTo>
                      <a:pt x="988" y="0"/>
                      <a:pt x="977" y="3"/>
                      <a:pt x="968" y="7"/>
                    </a:cubicBezTo>
                    <a:cubicBezTo>
                      <a:pt x="968" y="7"/>
                      <a:pt x="967" y="7"/>
                      <a:pt x="967" y="7"/>
                    </a:cubicBezTo>
                    <a:cubicBezTo>
                      <a:pt x="967" y="7"/>
                      <a:pt x="966" y="7"/>
                      <a:pt x="966" y="7"/>
                    </a:cubicBezTo>
                    <a:cubicBezTo>
                      <a:pt x="965" y="7"/>
                      <a:pt x="965" y="7"/>
                      <a:pt x="965" y="7"/>
                    </a:cubicBezTo>
                    <a:cubicBezTo>
                      <a:pt x="963" y="9"/>
                      <a:pt x="962" y="9"/>
                      <a:pt x="961" y="10"/>
                    </a:cubicBezTo>
                    <a:cubicBezTo>
                      <a:pt x="946" y="11"/>
                      <a:pt x="930" y="16"/>
                      <a:pt x="914" y="24"/>
                    </a:cubicBezTo>
                    <a:cubicBezTo>
                      <a:pt x="912" y="25"/>
                      <a:pt x="910" y="27"/>
                      <a:pt x="909" y="27"/>
                    </a:cubicBezTo>
                    <a:cubicBezTo>
                      <a:pt x="906" y="29"/>
                      <a:pt x="902" y="30"/>
                      <a:pt x="899" y="31"/>
                    </a:cubicBezTo>
                    <a:cubicBezTo>
                      <a:pt x="881" y="40"/>
                      <a:pt x="863" y="50"/>
                      <a:pt x="844" y="61"/>
                    </a:cubicBezTo>
                    <a:cubicBezTo>
                      <a:pt x="866" y="54"/>
                      <a:pt x="888" y="49"/>
                      <a:pt x="911" y="43"/>
                    </a:cubicBezTo>
                    <a:cubicBezTo>
                      <a:pt x="933" y="33"/>
                      <a:pt x="955" y="21"/>
                      <a:pt x="974" y="8"/>
                    </a:cubicBezTo>
                    <a:cubicBezTo>
                      <a:pt x="999" y="0"/>
                      <a:pt x="999" y="0"/>
                      <a:pt x="9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8" name="Freeform 12">
                <a:extLst>
                  <a:ext uri="{FF2B5EF4-FFF2-40B4-BE49-F238E27FC236}">
                    <a16:creationId xmlns="" xmlns:a16="http://schemas.microsoft.com/office/drawing/2014/main" id="{AF21FE02-7968-4DE8-8E42-46B71D6643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3" y="1387"/>
                <a:ext cx="803" cy="242"/>
              </a:xfrm>
              <a:custGeom>
                <a:avLst/>
                <a:gdLst>
                  <a:gd name="T0" fmla="*/ 55 w 507"/>
                  <a:gd name="T1" fmla="*/ 137 h 153"/>
                  <a:gd name="T2" fmla="*/ 6 w 507"/>
                  <a:gd name="T3" fmla="*/ 151 h 153"/>
                  <a:gd name="T4" fmla="*/ 0 w 507"/>
                  <a:gd name="T5" fmla="*/ 152 h 153"/>
                  <a:gd name="T6" fmla="*/ 1 w 507"/>
                  <a:gd name="T7" fmla="*/ 152 h 153"/>
                  <a:gd name="T8" fmla="*/ 23 w 507"/>
                  <a:gd name="T9" fmla="*/ 153 h 153"/>
                  <a:gd name="T10" fmla="*/ 24 w 507"/>
                  <a:gd name="T11" fmla="*/ 153 h 153"/>
                  <a:gd name="T12" fmla="*/ 55 w 507"/>
                  <a:gd name="T13" fmla="*/ 137 h 153"/>
                  <a:gd name="T14" fmla="*/ 162 w 507"/>
                  <a:gd name="T15" fmla="*/ 107 h 153"/>
                  <a:gd name="T16" fmla="*/ 92 w 507"/>
                  <a:gd name="T17" fmla="*/ 128 h 153"/>
                  <a:gd name="T18" fmla="*/ 80 w 507"/>
                  <a:gd name="T19" fmla="*/ 131 h 153"/>
                  <a:gd name="T20" fmla="*/ 39 w 507"/>
                  <a:gd name="T21" fmla="*/ 152 h 153"/>
                  <a:gd name="T22" fmla="*/ 41 w 507"/>
                  <a:gd name="T23" fmla="*/ 152 h 153"/>
                  <a:gd name="T24" fmla="*/ 131 w 507"/>
                  <a:gd name="T25" fmla="*/ 123 h 153"/>
                  <a:gd name="T26" fmla="*/ 162 w 507"/>
                  <a:gd name="T27" fmla="*/ 107 h 153"/>
                  <a:gd name="T28" fmla="*/ 242 w 507"/>
                  <a:gd name="T29" fmla="*/ 91 h 153"/>
                  <a:gd name="T30" fmla="*/ 191 w 507"/>
                  <a:gd name="T31" fmla="*/ 106 h 153"/>
                  <a:gd name="T32" fmla="*/ 242 w 507"/>
                  <a:gd name="T33" fmla="*/ 91 h 153"/>
                  <a:gd name="T34" fmla="*/ 399 w 507"/>
                  <a:gd name="T35" fmla="*/ 41 h 153"/>
                  <a:gd name="T36" fmla="*/ 370 w 507"/>
                  <a:gd name="T37" fmla="*/ 43 h 153"/>
                  <a:gd name="T38" fmla="*/ 281 w 507"/>
                  <a:gd name="T39" fmla="*/ 71 h 153"/>
                  <a:gd name="T40" fmla="*/ 347 w 507"/>
                  <a:gd name="T41" fmla="*/ 59 h 153"/>
                  <a:gd name="T42" fmla="*/ 399 w 507"/>
                  <a:gd name="T43" fmla="*/ 41 h 153"/>
                  <a:gd name="T44" fmla="*/ 507 w 507"/>
                  <a:gd name="T45" fmla="*/ 0 h 153"/>
                  <a:gd name="T46" fmla="*/ 387 w 507"/>
                  <a:gd name="T47" fmla="*/ 38 h 153"/>
                  <a:gd name="T48" fmla="*/ 435 w 507"/>
                  <a:gd name="T49" fmla="*/ 27 h 153"/>
                  <a:gd name="T50" fmla="*/ 452 w 507"/>
                  <a:gd name="T51" fmla="*/ 19 h 153"/>
                  <a:gd name="T52" fmla="*/ 465 w 507"/>
                  <a:gd name="T53" fmla="*/ 16 h 153"/>
                  <a:gd name="T54" fmla="*/ 470 w 507"/>
                  <a:gd name="T55" fmla="*/ 15 h 153"/>
                  <a:gd name="T56" fmla="*/ 481 w 507"/>
                  <a:gd name="T57" fmla="*/ 11 h 153"/>
                  <a:gd name="T58" fmla="*/ 507 w 507"/>
                  <a:gd name="T5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7" h="153">
                    <a:moveTo>
                      <a:pt x="55" y="137"/>
                    </a:moveTo>
                    <a:cubicBezTo>
                      <a:pt x="38" y="142"/>
                      <a:pt x="22" y="146"/>
                      <a:pt x="6" y="151"/>
                    </a:cubicBezTo>
                    <a:cubicBezTo>
                      <a:pt x="4" y="151"/>
                      <a:pt x="2" y="152"/>
                      <a:pt x="0" y="152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9" y="152"/>
                      <a:pt x="16" y="153"/>
                      <a:pt x="23" y="153"/>
                    </a:cubicBezTo>
                    <a:cubicBezTo>
                      <a:pt x="23" y="153"/>
                      <a:pt x="23" y="153"/>
                      <a:pt x="24" y="153"/>
                    </a:cubicBezTo>
                    <a:cubicBezTo>
                      <a:pt x="35" y="148"/>
                      <a:pt x="45" y="143"/>
                      <a:pt x="55" y="137"/>
                    </a:cubicBezTo>
                    <a:moveTo>
                      <a:pt x="162" y="107"/>
                    </a:moveTo>
                    <a:cubicBezTo>
                      <a:pt x="139" y="114"/>
                      <a:pt x="115" y="121"/>
                      <a:pt x="92" y="128"/>
                    </a:cubicBezTo>
                    <a:cubicBezTo>
                      <a:pt x="88" y="129"/>
                      <a:pt x="84" y="130"/>
                      <a:pt x="80" y="131"/>
                    </a:cubicBezTo>
                    <a:cubicBezTo>
                      <a:pt x="67" y="138"/>
                      <a:pt x="53" y="144"/>
                      <a:pt x="39" y="152"/>
                    </a:cubicBezTo>
                    <a:cubicBezTo>
                      <a:pt x="40" y="152"/>
                      <a:pt x="40" y="152"/>
                      <a:pt x="41" y="152"/>
                    </a:cubicBezTo>
                    <a:cubicBezTo>
                      <a:pt x="72" y="147"/>
                      <a:pt x="101" y="134"/>
                      <a:pt x="131" y="123"/>
                    </a:cubicBezTo>
                    <a:cubicBezTo>
                      <a:pt x="141" y="118"/>
                      <a:pt x="151" y="112"/>
                      <a:pt x="162" y="107"/>
                    </a:cubicBezTo>
                    <a:moveTo>
                      <a:pt x="242" y="91"/>
                    </a:moveTo>
                    <a:cubicBezTo>
                      <a:pt x="225" y="96"/>
                      <a:pt x="208" y="101"/>
                      <a:pt x="191" y="106"/>
                    </a:cubicBezTo>
                    <a:cubicBezTo>
                      <a:pt x="208" y="102"/>
                      <a:pt x="225" y="97"/>
                      <a:pt x="242" y="91"/>
                    </a:cubicBezTo>
                    <a:moveTo>
                      <a:pt x="399" y="41"/>
                    </a:moveTo>
                    <a:cubicBezTo>
                      <a:pt x="389" y="42"/>
                      <a:pt x="379" y="43"/>
                      <a:pt x="370" y="43"/>
                    </a:cubicBezTo>
                    <a:cubicBezTo>
                      <a:pt x="340" y="53"/>
                      <a:pt x="310" y="62"/>
                      <a:pt x="281" y="71"/>
                    </a:cubicBezTo>
                    <a:cubicBezTo>
                      <a:pt x="303" y="67"/>
                      <a:pt x="325" y="63"/>
                      <a:pt x="347" y="59"/>
                    </a:cubicBezTo>
                    <a:cubicBezTo>
                      <a:pt x="365" y="53"/>
                      <a:pt x="382" y="47"/>
                      <a:pt x="399" y="41"/>
                    </a:cubicBezTo>
                    <a:moveTo>
                      <a:pt x="507" y="0"/>
                    </a:moveTo>
                    <a:cubicBezTo>
                      <a:pt x="466" y="13"/>
                      <a:pt x="426" y="26"/>
                      <a:pt x="387" y="38"/>
                    </a:cubicBezTo>
                    <a:cubicBezTo>
                      <a:pt x="435" y="27"/>
                      <a:pt x="435" y="27"/>
                      <a:pt x="435" y="27"/>
                    </a:cubicBezTo>
                    <a:cubicBezTo>
                      <a:pt x="441" y="23"/>
                      <a:pt x="446" y="21"/>
                      <a:pt x="452" y="19"/>
                    </a:cubicBezTo>
                    <a:cubicBezTo>
                      <a:pt x="465" y="16"/>
                      <a:pt x="465" y="16"/>
                      <a:pt x="465" y="16"/>
                    </a:cubicBezTo>
                    <a:cubicBezTo>
                      <a:pt x="467" y="15"/>
                      <a:pt x="469" y="15"/>
                      <a:pt x="470" y="15"/>
                    </a:cubicBezTo>
                    <a:cubicBezTo>
                      <a:pt x="474" y="14"/>
                      <a:pt x="477" y="12"/>
                      <a:pt x="481" y="11"/>
                    </a:cubicBezTo>
                    <a:cubicBezTo>
                      <a:pt x="486" y="10"/>
                      <a:pt x="498" y="5"/>
                      <a:pt x="5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9" name="Freeform 13">
                <a:extLst>
                  <a:ext uri="{FF2B5EF4-FFF2-40B4-BE49-F238E27FC236}">
                    <a16:creationId xmlns="" xmlns:a16="http://schemas.microsoft.com/office/drawing/2014/main" id="{C8686DD6-F503-4909-8DA1-C95CE3C7E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1258"/>
                <a:ext cx="183" cy="72"/>
              </a:xfrm>
              <a:custGeom>
                <a:avLst/>
                <a:gdLst>
                  <a:gd name="T0" fmla="*/ 115 w 115"/>
                  <a:gd name="T1" fmla="*/ 0 h 45"/>
                  <a:gd name="T2" fmla="*/ 85 w 115"/>
                  <a:gd name="T3" fmla="*/ 6 h 45"/>
                  <a:gd name="T4" fmla="*/ 79 w 115"/>
                  <a:gd name="T5" fmla="*/ 9 h 45"/>
                  <a:gd name="T6" fmla="*/ 0 w 115"/>
                  <a:gd name="T7" fmla="*/ 45 h 45"/>
                  <a:gd name="T8" fmla="*/ 26 w 115"/>
                  <a:gd name="T9" fmla="*/ 38 h 45"/>
                  <a:gd name="T10" fmla="*/ 115 w 115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45">
                    <a:moveTo>
                      <a:pt x="115" y="0"/>
                    </a:moveTo>
                    <a:cubicBezTo>
                      <a:pt x="105" y="2"/>
                      <a:pt x="95" y="4"/>
                      <a:pt x="85" y="6"/>
                    </a:cubicBezTo>
                    <a:cubicBezTo>
                      <a:pt x="83" y="7"/>
                      <a:pt x="81" y="8"/>
                      <a:pt x="79" y="9"/>
                    </a:cubicBezTo>
                    <a:cubicBezTo>
                      <a:pt x="52" y="21"/>
                      <a:pt x="26" y="33"/>
                      <a:pt x="0" y="45"/>
                    </a:cubicBezTo>
                    <a:cubicBezTo>
                      <a:pt x="9" y="43"/>
                      <a:pt x="17" y="40"/>
                      <a:pt x="26" y="38"/>
                    </a:cubicBezTo>
                    <a:cubicBezTo>
                      <a:pt x="56" y="25"/>
                      <a:pt x="86" y="13"/>
                      <a:pt x="1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0" name="Freeform 14">
                <a:extLst>
                  <a:ext uri="{FF2B5EF4-FFF2-40B4-BE49-F238E27FC236}">
                    <a16:creationId xmlns="" xmlns:a16="http://schemas.microsoft.com/office/drawing/2014/main" id="{0D8D76CA-FF87-45A9-AEE9-738AE4CF6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330"/>
                <a:ext cx="152" cy="57"/>
              </a:xfrm>
              <a:custGeom>
                <a:avLst/>
                <a:gdLst>
                  <a:gd name="T0" fmla="*/ 96 w 96"/>
                  <a:gd name="T1" fmla="*/ 0 h 36"/>
                  <a:gd name="T2" fmla="*/ 59 w 96"/>
                  <a:gd name="T3" fmla="*/ 9 h 36"/>
                  <a:gd name="T4" fmla="*/ 7 w 96"/>
                  <a:gd name="T5" fmla="*/ 23 h 36"/>
                  <a:gd name="T6" fmla="*/ 7 w 96"/>
                  <a:gd name="T7" fmla="*/ 27 h 36"/>
                  <a:gd name="T8" fmla="*/ 0 w 96"/>
                  <a:gd name="T9" fmla="*/ 36 h 36"/>
                  <a:gd name="T10" fmla="*/ 17 w 96"/>
                  <a:gd name="T11" fmla="*/ 30 h 36"/>
                  <a:gd name="T12" fmla="*/ 96 w 96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36">
                    <a:moveTo>
                      <a:pt x="96" y="0"/>
                    </a:moveTo>
                    <a:cubicBezTo>
                      <a:pt x="84" y="3"/>
                      <a:pt x="72" y="6"/>
                      <a:pt x="59" y="9"/>
                    </a:cubicBezTo>
                    <a:cubicBezTo>
                      <a:pt x="42" y="14"/>
                      <a:pt x="24" y="18"/>
                      <a:pt x="7" y="23"/>
                    </a:cubicBezTo>
                    <a:cubicBezTo>
                      <a:pt x="8" y="24"/>
                      <a:pt x="8" y="26"/>
                      <a:pt x="7" y="27"/>
                    </a:cubicBezTo>
                    <a:cubicBezTo>
                      <a:pt x="6" y="30"/>
                      <a:pt x="3" y="33"/>
                      <a:pt x="0" y="36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43" y="22"/>
                      <a:pt x="70" y="11"/>
                      <a:pt x="9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1" name="Freeform 15">
                <a:extLst>
                  <a:ext uri="{FF2B5EF4-FFF2-40B4-BE49-F238E27FC236}">
                    <a16:creationId xmlns="" xmlns:a16="http://schemas.microsoft.com/office/drawing/2014/main" id="{18220450-099A-407A-ACDD-A29900ABCF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8" y="1325"/>
                <a:ext cx="281" cy="111"/>
              </a:xfrm>
              <a:custGeom>
                <a:avLst/>
                <a:gdLst>
                  <a:gd name="T0" fmla="*/ 0 w 177"/>
                  <a:gd name="T1" fmla="*/ 70 h 70"/>
                  <a:gd name="T2" fmla="*/ 0 w 177"/>
                  <a:gd name="T3" fmla="*/ 70 h 70"/>
                  <a:gd name="T4" fmla="*/ 0 w 177"/>
                  <a:gd name="T5" fmla="*/ 70 h 70"/>
                  <a:gd name="T6" fmla="*/ 177 w 177"/>
                  <a:gd name="T7" fmla="*/ 0 h 70"/>
                  <a:gd name="T8" fmla="*/ 158 w 177"/>
                  <a:gd name="T9" fmla="*/ 6 h 70"/>
                  <a:gd name="T10" fmla="*/ 150 w 177"/>
                  <a:gd name="T11" fmla="*/ 9 h 70"/>
                  <a:gd name="T12" fmla="*/ 150 w 177"/>
                  <a:gd name="T13" fmla="*/ 9 h 70"/>
                  <a:gd name="T14" fmla="*/ 176 w 177"/>
                  <a:gd name="T15" fmla="*/ 0 h 70"/>
                  <a:gd name="T16" fmla="*/ 177 w 177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7" h="70">
                    <a:moveTo>
                      <a:pt x="0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moveTo>
                      <a:pt x="177" y="0"/>
                    </a:moveTo>
                    <a:cubicBezTo>
                      <a:pt x="177" y="0"/>
                      <a:pt x="170" y="2"/>
                      <a:pt x="158" y="6"/>
                    </a:cubicBezTo>
                    <a:cubicBezTo>
                      <a:pt x="156" y="7"/>
                      <a:pt x="153" y="8"/>
                      <a:pt x="150" y="9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59" y="6"/>
                      <a:pt x="167" y="3"/>
                      <a:pt x="176" y="0"/>
                    </a:cubicBezTo>
                    <a:cubicBezTo>
                      <a:pt x="177" y="0"/>
                      <a:pt x="177" y="0"/>
                      <a:pt x="1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2" name="Freeform 16">
                <a:extLst>
                  <a:ext uri="{FF2B5EF4-FFF2-40B4-BE49-F238E27FC236}">
                    <a16:creationId xmlns="" xmlns:a16="http://schemas.microsoft.com/office/drawing/2014/main" id="{4665F283-ADBA-4CB6-A4BC-933EB71D12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" y="1116"/>
                <a:ext cx="1868" cy="719"/>
              </a:xfrm>
              <a:custGeom>
                <a:avLst/>
                <a:gdLst>
                  <a:gd name="T0" fmla="*/ 860 w 1179"/>
                  <a:gd name="T1" fmla="*/ 166 h 454"/>
                  <a:gd name="T2" fmla="*/ 863 w 1179"/>
                  <a:gd name="T3" fmla="*/ 165 h 454"/>
                  <a:gd name="T4" fmla="*/ 576 w 1179"/>
                  <a:gd name="T5" fmla="*/ 182 h 454"/>
                  <a:gd name="T6" fmla="*/ 536 w 1179"/>
                  <a:gd name="T7" fmla="*/ 189 h 454"/>
                  <a:gd name="T8" fmla="*/ 352 w 1179"/>
                  <a:gd name="T9" fmla="*/ 251 h 454"/>
                  <a:gd name="T10" fmla="*/ 332 w 1179"/>
                  <a:gd name="T11" fmla="*/ 258 h 454"/>
                  <a:gd name="T12" fmla="*/ 765 w 1179"/>
                  <a:gd name="T13" fmla="*/ 144 h 454"/>
                  <a:gd name="T14" fmla="*/ 769 w 1179"/>
                  <a:gd name="T15" fmla="*/ 122 h 454"/>
                  <a:gd name="T16" fmla="*/ 676 w 1179"/>
                  <a:gd name="T17" fmla="*/ 155 h 454"/>
                  <a:gd name="T18" fmla="*/ 682 w 1179"/>
                  <a:gd name="T19" fmla="*/ 156 h 454"/>
                  <a:gd name="T20" fmla="*/ 688 w 1179"/>
                  <a:gd name="T21" fmla="*/ 157 h 454"/>
                  <a:gd name="T22" fmla="*/ 820 w 1179"/>
                  <a:gd name="T23" fmla="*/ 110 h 454"/>
                  <a:gd name="T24" fmla="*/ 899 w 1179"/>
                  <a:gd name="T25" fmla="*/ 105 h 454"/>
                  <a:gd name="T26" fmla="*/ 761 w 1179"/>
                  <a:gd name="T27" fmla="*/ 150 h 454"/>
                  <a:gd name="T28" fmla="*/ 728 w 1179"/>
                  <a:gd name="T29" fmla="*/ 171 h 454"/>
                  <a:gd name="T30" fmla="*/ 728 w 1179"/>
                  <a:gd name="T31" fmla="*/ 171 h 454"/>
                  <a:gd name="T32" fmla="*/ 637 w 1179"/>
                  <a:gd name="T33" fmla="*/ 199 h 454"/>
                  <a:gd name="T34" fmla="*/ 629 w 1179"/>
                  <a:gd name="T35" fmla="*/ 195 h 454"/>
                  <a:gd name="T36" fmla="*/ 242 w 1179"/>
                  <a:gd name="T37" fmla="*/ 308 h 454"/>
                  <a:gd name="T38" fmla="*/ 637 w 1179"/>
                  <a:gd name="T39" fmla="*/ 199 h 454"/>
                  <a:gd name="T40" fmla="*/ 613 w 1179"/>
                  <a:gd name="T41" fmla="*/ 209 h 454"/>
                  <a:gd name="T42" fmla="*/ 194 w 1179"/>
                  <a:gd name="T43" fmla="*/ 329 h 454"/>
                  <a:gd name="T44" fmla="*/ 156 w 1179"/>
                  <a:gd name="T45" fmla="*/ 326 h 454"/>
                  <a:gd name="T46" fmla="*/ 134 w 1179"/>
                  <a:gd name="T47" fmla="*/ 335 h 454"/>
                  <a:gd name="T48" fmla="*/ 129 w 1179"/>
                  <a:gd name="T49" fmla="*/ 338 h 454"/>
                  <a:gd name="T50" fmla="*/ 18 w 1179"/>
                  <a:gd name="T51" fmla="*/ 427 h 454"/>
                  <a:gd name="T52" fmla="*/ 7 w 1179"/>
                  <a:gd name="T53" fmla="*/ 453 h 454"/>
                  <a:gd name="T54" fmla="*/ 133 w 1179"/>
                  <a:gd name="T55" fmla="*/ 365 h 454"/>
                  <a:gd name="T56" fmla="*/ 194 w 1179"/>
                  <a:gd name="T57" fmla="*/ 333 h 454"/>
                  <a:gd name="T58" fmla="*/ 79 w 1179"/>
                  <a:gd name="T59" fmla="*/ 414 h 454"/>
                  <a:gd name="T60" fmla="*/ 90 w 1179"/>
                  <a:gd name="T61" fmla="*/ 416 h 454"/>
                  <a:gd name="T62" fmla="*/ 82 w 1179"/>
                  <a:gd name="T63" fmla="*/ 428 h 454"/>
                  <a:gd name="T64" fmla="*/ 139 w 1179"/>
                  <a:gd name="T65" fmla="*/ 394 h 454"/>
                  <a:gd name="T66" fmla="*/ 144 w 1179"/>
                  <a:gd name="T67" fmla="*/ 391 h 454"/>
                  <a:gd name="T68" fmla="*/ 164 w 1179"/>
                  <a:gd name="T69" fmla="*/ 380 h 454"/>
                  <a:gd name="T70" fmla="*/ 167 w 1179"/>
                  <a:gd name="T71" fmla="*/ 379 h 454"/>
                  <a:gd name="T72" fmla="*/ 454 w 1179"/>
                  <a:gd name="T73" fmla="*/ 302 h 454"/>
                  <a:gd name="T74" fmla="*/ 488 w 1179"/>
                  <a:gd name="T75" fmla="*/ 285 h 454"/>
                  <a:gd name="T76" fmla="*/ 200 w 1179"/>
                  <a:gd name="T77" fmla="*/ 352 h 454"/>
                  <a:gd name="T78" fmla="*/ 305 w 1179"/>
                  <a:gd name="T79" fmla="*/ 307 h 454"/>
                  <a:gd name="T80" fmla="*/ 456 w 1179"/>
                  <a:gd name="T81" fmla="*/ 277 h 454"/>
                  <a:gd name="T82" fmla="*/ 510 w 1179"/>
                  <a:gd name="T83" fmla="*/ 264 h 454"/>
                  <a:gd name="T84" fmla="*/ 540 w 1179"/>
                  <a:gd name="T85" fmla="*/ 254 h 454"/>
                  <a:gd name="T86" fmla="*/ 550 w 1179"/>
                  <a:gd name="T87" fmla="*/ 248 h 454"/>
                  <a:gd name="T88" fmla="*/ 743 w 1179"/>
                  <a:gd name="T89" fmla="*/ 168 h 454"/>
                  <a:gd name="T90" fmla="*/ 804 w 1179"/>
                  <a:gd name="T91" fmla="*/ 143 h 454"/>
                  <a:gd name="T92" fmla="*/ 919 w 1179"/>
                  <a:gd name="T93" fmla="*/ 103 h 454"/>
                  <a:gd name="T94" fmla="*/ 866 w 1179"/>
                  <a:gd name="T95" fmla="*/ 101 h 454"/>
                  <a:gd name="T96" fmla="*/ 764 w 1179"/>
                  <a:gd name="T97" fmla="*/ 147 h 454"/>
                  <a:gd name="T98" fmla="*/ 876 w 1179"/>
                  <a:gd name="T99" fmla="*/ 103 h 454"/>
                  <a:gd name="T100" fmla="*/ 904 w 1179"/>
                  <a:gd name="T101" fmla="*/ 90 h 454"/>
                  <a:gd name="T102" fmla="*/ 877 w 1179"/>
                  <a:gd name="T103" fmla="*/ 96 h 454"/>
                  <a:gd name="T104" fmla="*/ 904 w 1179"/>
                  <a:gd name="T105" fmla="*/ 90 h 454"/>
                  <a:gd name="T106" fmla="*/ 895 w 1179"/>
                  <a:gd name="T107" fmla="*/ 76 h 454"/>
                  <a:gd name="T108" fmla="*/ 908 w 1179"/>
                  <a:gd name="T109" fmla="*/ 73 h 454"/>
                  <a:gd name="T110" fmla="*/ 1088 w 1179"/>
                  <a:gd name="T111" fmla="*/ 57 h 454"/>
                  <a:gd name="T112" fmla="*/ 1087 w 1179"/>
                  <a:gd name="T113" fmla="*/ 58 h 454"/>
                  <a:gd name="T114" fmla="*/ 1064 w 1179"/>
                  <a:gd name="T115" fmla="*/ 27 h 454"/>
                  <a:gd name="T116" fmla="*/ 975 w 1179"/>
                  <a:gd name="T117" fmla="*/ 46 h 454"/>
                  <a:gd name="T118" fmla="*/ 922 w 1179"/>
                  <a:gd name="T119" fmla="*/ 70 h 454"/>
                  <a:gd name="T120" fmla="*/ 1064 w 1179"/>
                  <a:gd name="T121" fmla="*/ 27 h 454"/>
                  <a:gd name="T122" fmla="*/ 1134 w 1179"/>
                  <a:gd name="T123" fmla="*/ 18 h 454"/>
                  <a:gd name="T124" fmla="*/ 1168 w 1179"/>
                  <a:gd name="T125" fmla="*/ 7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9" h="454">
                    <a:moveTo>
                      <a:pt x="863" y="165"/>
                    </a:moveTo>
                    <a:cubicBezTo>
                      <a:pt x="862" y="165"/>
                      <a:pt x="861" y="166"/>
                      <a:pt x="860" y="166"/>
                    </a:cubicBezTo>
                    <a:cubicBezTo>
                      <a:pt x="861" y="166"/>
                      <a:pt x="862" y="166"/>
                      <a:pt x="862" y="166"/>
                    </a:cubicBezTo>
                    <a:cubicBezTo>
                      <a:pt x="863" y="165"/>
                      <a:pt x="863" y="165"/>
                      <a:pt x="863" y="165"/>
                    </a:cubicBezTo>
                    <a:moveTo>
                      <a:pt x="765" y="144"/>
                    </a:moveTo>
                    <a:cubicBezTo>
                      <a:pt x="701" y="155"/>
                      <a:pt x="640" y="170"/>
                      <a:pt x="576" y="182"/>
                    </a:cubicBezTo>
                    <a:cubicBezTo>
                      <a:pt x="567" y="184"/>
                      <a:pt x="558" y="184"/>
                      <a:pt x="549" y="185"/>
                    </a:cubicBezTo>
                    <a:cubicBezTo>
                      <a:pt x="545" y="186"/>
                      <a:pt x="541" y="188"/>
                      <a:pt x="536" y="189"/>
                    </a:cubicBezTo>
                    <a:cubicBezTo>
                      <a:pt x="542" y="198"/>
                      <a:pt x="523" y="202"/>
                      <a:pt x="517" y="204"/>
                    </a:cubicBezTo>
                    <a:cubicBezTo>
                      <a:pt x="462" y="225"/>
                      <a:pt x="405" y="239"/>
                      <a:pt x="352" y="251"/>
                    </a:cubicBezTo>
                    <a:cubicBezTo>
                      <a:pt x="348" y="252"/>
                      <a:pt x="345" y="253"/>
                      <a:pt x="342" y="254"/>
                    </a:cubicBezTo>
                    <a:cubicBezTo>
                      <a:pt x="338" y="256"/>
                      <a:pt x="335" y="257"/>
                      <a:pt x="332" y="258"/>
                    </a:cubicBezTo>
                    <a:cubicBezTo>
                      <a:pt x="381" y="245"/>
                      <a:pt x="430" y="233"/>
                      <a:pt x="480" y="221"/>
                    </a:cubicBezTo>
                    <a:cubicBezTo>
                      <a:pt x="577" y="197"/>
                      <a:pt x="670" y="174"/>
                      <a:pt x="765" y="144"/>
                    </a:cubicBezTo>
                    <a:moveTo>
                      <a:pt x="820" y="110"/>
                    </a:moveTo>
                    <a:cubicBezTo>
                      <a:pt x="803" y="116"/>
                      <a:pt x="787" y="120"/>
                      <a:pt x="769" y="122"/>
                    </a:cubicBezTo>
                    <a:cubicBezTo>
                      <a:pt x="762" y="121"/>
                      <a:pt x="775" y="118"/>
                      <a:pt x="783" y="114"/>
                    </a:cubicBezTo>
                    <a:cubicBezTo>
                      <a:pt x="747" y="128"/>
                      <a:pt x="714" y="144"/>
                      <a:pt x="676" y="155"/>
                    </a:cubicBezTo>
                    <a:cubicBezTo>
                      <a:pt x="676" y="155"/>
                      <a:pt x="677" y="155"/>
                      <a:pt x="677" y="155"/>
                    </a:cubicBezTo>
                    <a:cubicBezTo>
                      <a:pt x="679" y="155"/>
                      <a:pt x="680" y="156"/>
                      <a:pt x="682" y="156"/>
                    </a:cubicBezTo>
                    <a:cubicBezTo>
                      <a:pt x="683" y="157"/>
                      <a:pt x="685" y="157"/>
                      <a:pt x="687" y="157"/>
                    </a:cubicBezTo>
                    <a:cubicBezTo>
                      <a:pt x="687" y="157"/>
                      <a:pt x="688" y="157"/>
                      <a:pt x="688" y="157"/>
                    </a:cubicBezTo>
                    <a:cubicBezTo>
                      <a:pt x="734" y="150"/>
                      <a:pt x="766" y="126"/>
                      <a:pt x="812" y="113"/>
                    </a:cubicBezTo>
                    <a:cubicBezTo>
                      <a:pt x="815" y="113"/>
                      <a:pt x="817" y="112"/>
                      <a:pt x="820" y="110"/>
                    </a:cubicBezTo>
                    <a:moveTo>
                      <a:pt x="919" y="102"/>
                    </a:moveTo>
                    <a:cubicBezTo>
                      <a:pt x="913" y="103"/>
                      <a:pt x="906" y="104"/>
                      <a:pt x="899" y="105"/>
                    </a:cubicBezTo>
                    <a:cubicBezTo>
                      <a:pt x="871" y="114"/>
                      <a:pt x="843" y="123"/>
                      <a:pt x="816" y="135"/>
                    </a:cubicBezTo>
                    <a:cubicBezTo>
                      <a:pt x="802" y="143"/>
                      <a:pt x="775" y="143"/>
                      <a:pt x="761" y="150"/>
                    </a:cubicBezTo>
                    <a:cubicBezTo>
                      <a:pt x="740" y="161"/>
                      <a:pt x="717" y="170"/>
                      <a:pt x="694" y="177"/>
                    </a:cubicBezTo>
                    <a:cubicBezTo>
                      <a:pt x="705" y="175"/>
                      <a:pt x="717" y="173"/>
                      <a:pt x="728" y="171"/>
                    </a:cubicBezTo>
                    <a:cubicBezTo>
                      <a:pt x="728" y="171"/>
                      <a:pt x="728" y="171"/>
                      <a:pt x="728" y="171"/>
                    </a:cubicBezTo>
                    <a:cubicBezTo>
                      <a:pt x="728" y="171"/>
                      <a:pt x="728" y="171"/>
                      <a:pt x="728" y="171"/>
                    </a:cubicBezTo>
                    <a:cubicBezTo>
                      <a:pt x="703" y="180"/>
                      <a:pt x="678" y="188"/>
                      <a:pt x="654" y="195"/>
                    </a:cubicBezTo>
                    <a:cubicBezTo>
                      <a:pt x="637" y="199"/>
                      <a:pt x="637" y="199"/>
                      <a:pt x="637" y="199"/>
                    </a:cubicBezTo>
                    <a:cubicBezTo>
                      <a:pt x="641" y="197"/>
                      <a:pt x="644" y="194"/>
                      <a:pt x="645" y="191"/>
                    </a:cubicBezTo>
                    <a:cubicBezTo>
                      <a:pt x="639" y="193"/>
                      <a:pt x="634" y="194"/>
                      <a:pt x="629" y="195"/>
                    </a:cubicBezTo>
                    <a:cubicBezTo>
                      <a:pt x="472" y="237"/>
                      <a:pt x="313" y="279"/>
                      <a:pt x="157" y="326"/>
                    </a:cubicBezTo>
                    <a:cubicBezTo>
                      <a:pt x="186" y="320"/>
                      <a:pt x="214" y="314"/>
                      <a:pt x="242" y="308"/>
                    </a:cubicBezTo>
                    <a:cubicBezTo>
                      <a:pt x="376" y="276"/>
                      <a:pt x="505" y="238"/>
                      <a:pt x="637" y="199"/>
                    </a:cubicBezTo>
                    <a:cubicBezTo>
                      <a:pt x="637" y="199"/>
                      <a:pt x="637" y="199"/>
                      <a:pt x="637" y="199"/>
                    </a:cubicBezTo>
                    <a:cubicBezTo>
                      <a:pt x="637" y="199"/>
                      <a:pt x="637" y="199"/>
                      <a:pt x="637" y="199"/>
                    </a:cubicBezTo>
                    <a:cubicBezTo>
                      <a:pt x="630" y="204"/>
                      <a:pt x="618" y="208"/>
                      <a:pt x="613" y="209"/>
                    </a:cubicBezTo>
                    <a:cubicBezTo>
                      <a:pt x="511" y="247"/>
                      <a:pt x="404" y="278"/>
                      <a:pt x="302" y="300"/>
                    </a:cubicBezTo>
                    <a:cubicBezTo>
                      <a:pt x="265" y="308"/>
                      <a:pt x="231" y="324"/>
                      <a:pt x="194" y="329"/>
                    </a:cubicBezTo>
                    <a:cubicBezTo>
                      <a:pt x="192" y="329"/>
                      <a:pt x="191" y="329"/>
                      <a:pt x="190" y="329"/>
                    </a:cubicBezTo>
                    <a:cubicBezTo>
                      <a:pt x="178" y="329"/>
                      <a:pt x="167" y="327"/>
                      <a:pt x="156" y="326"/>
                    </a:cubicBezTo>
                    <a:cubicBezTo>
                      <a:pt x="152" y="327"/>
                      <a:pt x="148" y="328"/>
                      <a:pt x="145" y="329"/>
                    </a:cubicBezTo>
                    <a:cubicBezTo>
                      <a:pt x="134" y="335"/>
                      <a:pt x="134" y="335"/>
                      <a:pt x="134" y="335"/>
                    </a:cubicBezTo>
                    <a:cubicBezTo>
                      <a:pt x="140" y="335"/>
                      <a:pt x="140" y="335"/>
                      <a:pt x="140" y="335"/>
                    </a:cubicBezTo>
                    <a:cubicBezTo>
                      <a:pt x="129" y="338"/>
                      <a:pt x="129" y="338"/>
                      <a:pt x="129" y="338"/>
                    </a:cubicBezTo>
                    <a:cubicBezTo>
                      <a:pt x="124" y="341"/>
                      <a:pt x="118" y="344"/>
                      <a:pt x="112" y="347"/>
                    </a:cubicBezTo>
                    <a:cubicBezTo>
                      <a:pt x="81" y="370"/>
                      <a:pt x="51" y="395"/>
                      <a:pt x="18" y="427"/>
                    </a:cubicBezTo>
                    <a:cubicBezTo>
                      <a:pt x="6" y="437"/>
                      <a:pt x="0" y="454"/>
                      <a:pt x="5" y="454"/>
                    </a:cubicBezTo>
                    <a:cubicBezTo>
                      <a:pt x="5" y="454"/>
                      <a:pt x="6" y="454"/>
                      <a:pt x="7" y="453"/>
                    </a:cubicBezTo>
                    <a:cubicBezTo>
                      <a:pt x="14" y="449"/>
                      <a:pt x="21" y="444"/>
                      <a:pt x="28" y="439"/>
                    </a:cubicBezTo>
                    <a:cubicBezTo>
                      <a:pt x="59" y="408"/>
                      <a:pt x="100" y="389"/>
                      <a:pt x="133" y="365"/>
                    </a:cubicBezTo>
                    <a:cubicBezTo>
                      <a:pt x="147" y="359"/>
                      <a:pt x="159" y="350"/>
                      <a:pt x="172" y="340"/>
                    </a:cubicBezTo>
                    <a:cubicBezTo>
                      <a:pt x="178" y="338"/>
                      <a:pt x="187" y="333"/>
                      <a:pt x="194" y="333"/>
                    </a:cubicBezTo>
                    <a:cubicBezTo>
                      <a:pt x="196" y="333"/>
                      <a:pt x="197" y="333"/>
                      <a:pt x="199" y="333"/>
                    </a:cubicBezTo>
                    <a:cubicBezTo>
                      <a:pt x="157" y="355"/>
                      <a:pt x="116" y="381"/>
                      <a:pt x="79" y="414"/>
                    </a:cubicBezTo>
                    <a:cubicBezTo>
                      <a:pt x="83" y="413"/>
                      <a:pt x="86" y="414"/>
                      <a:pt x="88" y="411"/>
                    </a:cubicBezTo>
                    <a:cubicBezTo>
                      <a:pt x="89" y="413"/>
                      <a:pt x="90" y="416"/>
                      <a:pt x="90" y="416"/>
                    </a:cubicBezTo>
                    <a:cubicBezTo>
                      <a:pt x="90" y="416"/>
                      <a:pt x="94" y="413"/>
                      <a:pt x="98" y="410"/>
                    </a:cubicBezTo>
                    <a:cubicBezTo>
                      <a:pt x="96" y="417"/>
                      <a:pt x="79" y="428"/>
                      <a:pt x="82" y="428"/>
                    </a:cubicBezTo>
                    <a:cubicBezTo>
                      <a:pt x="83" y="428"/>
                      <a:pt x="83" y="428"/>
                      <a:pt x="84" y="428"/>
                    </a:cubicBezTo>
                    <a:cubicBezTo>
                      <a:pt x="104" y="418"/>
                      <a:pt x="121" y="406"/>
                      <a:pt x="139" y="394"/>
                    </a:cubicBezTo>
                    <a:cubicBezTo>
                      <a:pt x="150" y="391"/>
                      <a:pt x="150" y="391"/>
                      <a:pt x="150" y="391"/>
                    </a:cubicBezTo>
                    <a:cubicBezTo>
                      <a:pt x="144" y="391"/>
                      <a:pt x="144" y="391"/>
                      <a:pt x="144" y="391"/>
                    </a:cubicBezTo>
                    <a:cubicBezTo>
                      <a:pt x="153" y="384"/>
                      <a:pt x="153" y="384"/>
                      <a:pt x="153" y="384"/>
                    </a:cubicBezTo>
                    <a:cubicBezTo>
                      <a:pt x="157" y="383"/>
                      <a:pt x="160" y="381"/>
                      <a:pt x="164" y="380"/>
                    </a:cubicBezTo>
                    <a:cubicBezTo>
                      <a:pt x="164" y="380"/>
                      <a:pt x="163" y="380"/>
                      <a:pt x="163" y="380"/>
                    </a:cubicBezTo>
                    <a:cubicBezTo>
                      <a:pt x="164" y="380"/>
                      <a:pt x="166" y="379"/>
                      <a:pt x="167" y="379"/>
                    </a:cubicBezTo>
                    <a:cubicBezTo>
                      <a:pt x="256" y="346"/>
                      <a:pt x="348" y="327"/>
                      <a:pt x="440" y="309"/>
                    </a:cubicBezTo>
                    <a:cubicBezTo>
                      <a:pt x="444" y="306"/>
                      <a:pt x="449" y="304"/>
                      <a:pt x="454" y="302"/>
                    </a:cubicBezTo>
                    <a:cubicBezTo>
                      <a:pt x="457" y="300"/>
                      <a:pt x="458" y="297"/>
                      <a:pt x="456" y="294"/>
                    </a:cubicBezTo>
                    <a:cubicBezTo>
                      <a:pt x="467" y="291"/>
                      <a:pt x="478" y="288"/>
                      <a:pt x="488" y="285"/>
                    </a:cubicBezTo>
                    <a:cubicBezTo>
                      <a:pt x="486" y="285"/>
                      <a:pt x="485" y="286"/>
                      <a:pt x="483" y="286"/>
                    </a:cubicBezTo>
                    <a:cubicBezTo>
                      <a:pt x="388" y="304"/>
                      <a:pt x="293" y="317"/>
                      <a:pt x="200" y="352"/>
                    </a:cubicBezTo>
                    <a:cubicBezTo>
                      <a:pt x="213" y="343"/>
                      <a:pt x="227" y="336"/>
                      <a:pt x="241" y="329"/>
                    </a:cubicBezTo>
                    <a:cubicBezTo>
                      <a:pt x="263" y="320"/>
                      <a:pt x="284" y="313"/>
                      <a:pt x="305" y="307"/>
                    </a:cubicBezTo>
                    <a:cubicBezTo>
                      <a:pt x="377" y="293"/>
                      <a:pt x="446" y="294"/>
                      <a:pt x="520" y="269"/>
                    </a:cubicBezTo>
                    <a:cubicBezTo>
                      <a:pt x="497" y="275"/>
                      <a:pt x="476" y="277"/>
                      <a:pt x="456" y="277"/>
                    </a:cubicBezTo>
                    <a:cubicBezTo>
                      <a:pt x="451" y="277"/>
                      <a:pt x="445" y="277"/>
                      <a:pt x="439" y="277"/>
                    </a:cubicBezTo>
                    <a:cubicBezTo>
                      <a:pt x="463" y="272"/>
                      <a:pt x="487" y="269"/>
                      <a:pt x="510" y="264"/>
                    </a:cubicBezTo>
                    <a:cubicBezTo>
                      <a:pt x="516" y="261"/>
                      <a:pt x="521" y="259"/>
                      <a:pt x="527" y="258"/>
                    </a:cubicBezTo>
                    <a:cubicBezTo>
                      <a:pt x="540" y="254"/>
                      <a:pt x="540" y="254"/>
                      <a:pt x="540" y="254"/>
                    </a:cubicBezTo>
                    <a:cubicBezTo>
                      <a:pt x="544" y="254"/>
                      <a:pt x="548" y="254"/>
                      <a:pt x="551" y="253"/>
                    </a:cubicBezTo>
                    <a:cubicBezTo>
                      <a:pt x="552" y="252"/>
                      <a:pt x="552" y="250"/>
                      <a:pt x="550" y="248"/>
                    </a:cubicBezTo>
                    <a:cubicBezTo>
                      <a:pt x="613" y="226"/>
                      <a:pt x="672" y="207"/>
                      <a:pt x="726" y="176"/>
                    </a:cubicBezTo>
                    <a:cubicBezTo>
                      <a:pt x="731" y="173"/>
                      <a:pt x="737" y="170"/>
                      <a:pt x="743" y="168"/>
                    </a:cubicBezTo>
                    <a:cubicBezTo>
                      <a:pt x="738" y="169"/>
                      <a:pt x="733" y="170"/>
                      <a:pt x="728" y="171"/>
                    </a:cubicBezTo>
                    <a:cubicBezTo>
                      <a:pt x="753" y="162"/>
                      <a:pt x="779" y="152"/>
                      <a:pt x="804" y="143"/>
                    </a:cubicBezTo>
                    <a:cubicBezTo>
                      <a:pt x="811" y="141"/>
                      <a:pt x="818" y="139"/>
                      <a:pt x="826" y="137"/>
                    </a:cubicBezTo>
                    <a:cubicBezTo>
                      <a:pt x="856" y="124"/>
                      <a:pt x="889" y="117"/>
                      <a:pt x="919" y="103"/>
                    </a:cubicBezTo>
                    <a:cubicBezTo>
                      <a:pt x="919" y="103"/>
                      <a:pt x="919" y="103"/>
                      <a:pt x="919" y="102"/>
                    </a:cubicBezTo>
                    <a:moveTo>
                      <a:pt x="866" y="101"/>
                    </a:moveTo>
                    <a:cubicBezTo>
                      <a:pt x="840" y="112"/>
                      <a:pt x="811" y="121"/>
                      <a:pt x="784" y="131"/>
                    </a:cubicBezTo>
                    <a:cubicBezTo>
                      <a:pt x="777" y="134"/>
                      <a:pt x="769" y="143"/>
                      <a:pt x="764" y="147"/>
                    </a:cubicBezTo>
                    <a:cubicBezTo>
                      <a:pt x="781" y="142"/>
                      <a:pt x="799" y="136"/>
                      <a:pt x="816" y="130"/>
                    </a:cubicBezTo>
                    <a:cubicBezTo>
                      <a:pt x="835" y="123"/>
                      <a:pt x="856" y="113"/>
                      <a:pt x="876" y="103"/>
                    </a:cubicBezTo>
                    <a:cubicBezTo>
                      <a:pt x="873" y="102"/>
                      <a:pt x="869" y="101"/>
                      <a:pt x="866" y="101"/>
                    </a:cubicBezTo>
                    <a:moveTo>
                      <a:pt x="904" y="90"/>
                    </a:moveTo>
                    <a:cubicBezTo>
                      <a:pt x="897" y="91"/>
                      <a:pt x="890" y="92"/>
                      <a:pt x="883" y="94"/>
                    </a:cubicBezTo>
                    <a:cubicBezTo>
                      <a:pt x="881" y="94"/>
                      <a:pt x="879" y="95"/>
                      <a:pt x="877" y="96"/>
                    </a:cubicBezTo>
                    <a:cubicBezTo>
                      <a:pt x="883" y="95"/>
                      <a:pt x="888" y="95"/>
                      <a:pt x="894" y="94"/>
                    </a:cubicBezTo>
                    <a:cubicBezTo>
                      <a:pt x="897" y="93"/>
                      <a:pt x="900" y="91"/>
                      <a:pt x="904" y="90"/>
                    </a:cubicBezTo>
                    <a:moveTo>
                      <a:pt x="916" y="67"/>
                    </a:moveTo>
                    <a:cubicBezTo>
                      <a:pt x="909" y="70"/>
                      <a:pt x="902" y="73"/>
                      <a:pt x="895" y="76"/>
                    </a:cubicBezTo>
                    <a:cubicBezTo>
                      <a:pt x="895" y="76"/>
                      <a:pt x="895" y="76"/>
                      <a:pt x="895" y="76"/>
                    </a:cubicBezTo>
                    <a:cubicBezTo>
                      <a:pt x="899" y="75"/>
                      <a:pt x="903" y="74"/>
                      <a:pt x="908" y="73"/>
                    </a:cubicBezTo>
                    <a:cubicBezTo>
                      <a:pt x="910" y="71"/>
                      <a:pt x="913" y="69"/>
                      <a:pt x="916" y="67"/>
                    </a:cubicBezTo>
                    <a:moveTo>
                      <a:pt x="1088" y="57"/>
                    </a:moveTo>
                    <a:cubicBezTo>
                      <a:pt x="1088" y="57"/>
                      <a:pt x="1087" y="58"/>
                      <a:pt x="1086" y="58"/>
                    </a:cubicBezTo>
                    <a:cubicBezTo>
                      <a:pt x="1087" y="58"/>
                      <a:pt x="1087" y="58"/>
                      <a:pt x="1087" y="58"/>
                    </a:cubicBezTo>
                    <a:cubicBezTo>
                      <a:pt x="1087" y="58"/>
                      <a:pt x="1088" y="57"/>
                      <a:pt x="1088" y="57"/>
                    </a:cubicBezTo>
                    <a:moveTo>
                      <a:pt x="1064" y="27"/>
                    </a:moveTo>
                    <a:cubicBezTo>
                      <a:pt x="1043" y="30"/>
                      <a:pt x="1022" y="34"/>
                      <a:pt x="1001" y="38"/>
                    </a:cubicBezTo>
                    <a:cubicBezTo>
                      <a:pt x="992" y="40"/>
                      <a:pt x="983" y="43"/>
                      <a:pt x="975" y="46"/>
                    </a:cubicBezTo>
                    <a:cubicBezTo>
                      <a:pt x="969" y="48"/>
                      <a:pt x="963" y="51"/>
                      <a:pt x="957" y="53"/>
                    </a:cubicBezTo>
                    <a:cubicBezTo>
                      <a:pt x="945" y="59"/>
                      <a:pt x="933" y="65"/>
                      <a:pt x="922" y="70"/>
                    </a:cubicBezTo>
                    <a:cubicBezTo>
                      <a:pt x="960" y="61"/>
                      <a:pt x="999" y="52"/>
                      <a:pt x="1037" y="43"/>
                    </a:cubicBezTo>
                    <a:cubicBezTo>
                      <a:pt x="1046" y="38"/>
                      <a:pt x="1055" y="32"/>
                      <a:pt x="1064" y="27"/>
                    </a:cubicBezTo>
                    <a:moveTo>
                      <a:pt x="1179" y="0"/>
                    </a:moveTo>
                    <a:cubicBezTo>
                      <a:pt x="1161" y="5"/>
                      <a:pt x="1147" y="12"/>
                      <a:pt x="1134" y="18"/>
                    </a:cubicBezTo>
                    <a:cubicBezTo>
                      <a:pt x="1137" y="17"/>
                      <a:pt x="1139" y="16"/>
                      <a:pt x="1142" y="16"/>
                    </a:cubicBezTo>
                    <a:cubicBezTo>
                      <a:pt x="1150" y="13"/>
                      <a:pt x="1159" y="10"/>
                      <a:pt x="1168" y="7"/>
                    </a:cubicBezTo>
                    <a:cubicBezTo>
                      <a:pt x="1172" y="4"/>
                      <a:pt x="1175" y="2"/>
                      <a:pt x="11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3" name="Freeform 17">
                <a:extLst>
                  <a:ext uri="{FF2B5EF4-FFF2-40B4-BE49-F238E27FC236}">
                    <a16:creationId xmlns="" xmlns:a16="http://schemas.microsoft.com/office/drawing/2014/main" id="{5A4EAAD9-ED6B-4FF9-B459-992A3C386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1514"/>
                <a:ext cx="15" cy="4"/>
              </a:xfrm>
              <a:custGeom>
                <a:avLst/>
                <a:gdLst>
                  <a:gd name="T0" fmla="*/ 10 w 10"/>
                  <a:gd name="T1" fmla="*/ 0 h 3"/>
                  <a:gd name="T2" fmla="*/ 6 w 10"/>
                  <a:gd name="T3" fmla="*/ 1 h 3"/>
                  <a:gd name="T4" fmla="*/ 0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4" y="2"/>
                      <a:pt x="2" y="3"/>
                      <a:pt x="0" y="3"/>
                    </a:cubicBezTo>
                    <a:cubicBezTo>
                      <a:pt x="3" y="2"/>
                      <a:pt x="6" y="1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4" name="Freeform 18">
                <a:extLst>
                  <a:ext uri="{FF2B5EF4-FFF2-40B4-BE49-F238E27FC236}">
                    <a16:creationId xmlns="" xmlns:a16="http://schemas.microsoft.com/office/drawing/2014/main" id="{636BD0E7-1FDE-447C-B3DF-37DC494609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" y="1200"/>
                <a:ext cx="1376" cy="466"/>
              </a:xfrm>
              <a:custGeom>
                <a:avLst/>
                <a:gdLst>
                  <a:gd name="T0" fmla="*/ 744 w 868"/>
                  <a:gd name="T1" fmla="*/ 45 h 294"/>
                  <a:gd name="T2" fmla="*/ 732 w 868"/>
                  <a:gd name="T3" fmla="*/ 47 h 294"/>
                  <a:gd name="T4" fmla="*/ 722 w 868"/>
                  <a:gd name="T5" fmla="*/ 52 h 294"/>
                  <a:gd name="T6" fmla="*/ 728 w 868"/>
                  <a:gd name="T7" fmla="*/ 53 h 294"/>
                  <a:gd name="T8" fmla="*/ 717 w 868"/>
                  <a:gd name="T9" fmla="*/ 54 h 294"/>
                  <a:gd name="T10" fmla="*/ 708 w 868"/>
                  <a:gd name="T11" fmla="*/ 57 h 294"/>
                  <a:gd name="T12" fmla="*/ 700 w 868"/>
                  <a:gd name="T13" fmla="*/ 60 h 294"/>
                  <a:gd name="T14" fmla="*/ 576 w 868"/>
                  <a:gd name="T15" fmla="*/ 104 h 294"/>
                  <a:gd name="T16" fmla="*/ 575 w 868"/>
                  <a:gd name="T17" fmla="*/ 104 h 294"/>
                  <a:gd name="T18" fmla="*/ 570 w 868"/>
                  <a:gd name="T19" fmla="*/ 103 h 294"/>
                  <a:gd name="T20" fmla="*/ 565 w 868"/>
                  <a:gd name="T21" fmla="*/ 102 h 294"/>
                  <a:gd name="T22" fmla="*/ 564 w 868"/>
                  <a:gd name="T23" fmla="*/ 102 h 294"/>
                  <a:gd name="T24" fmla="*/ 671 w 868"/>
                  <a:gd name="T25" fmla="*/ 61 h 294"/>
                  <a:gd name="T26" fmla="*/ 675 w 868"/>
                  <a:gd name="T27" fmla="*/ 57 h 294"/>
                  <a:gd name="T28" fmla="*/ 671 w 868"/>
                  <a:gd name="T29" fmla="*/ 58 h 294"/>
                  <a:gd name="T30" fmla="*/ 665 w 868"/>
                  <a:gd name="T31" fmla="*/ 61 h 294"/>
                  <a:gd name="T32" fmla="*/ 593 w 868"/>
                  <a:gd name="T33" fmla="*/ 80 h 294"/>
                  <a:gd name="T34" fmla="*/ 437 w 868"/>
                  <a:gd name="T35" fmla="*/ 132 h 294"/>
                  <a:gd name="T36" fmla="*/ 464 w 868"/>
                  <a:gd name="T37" fmla="*/ 129 h 294"/>
                  <a:gd name="T38" fmla="*/ 653 w 868"/>
                  <a:gd name="T39" fmla="*/ 91 h 294"/>
                  <a:gd name="T40" fmla="*/ 368 w 868"/>
                  <a:gd name="T41" fmla="*/ 168 h 294"/>
                  <a:gd name="T42" fmla="*/ 220 w 868"/>
                  <a:gd name="T43" fmla="*/ 205 h 294"/>
                  <a:gd name="T44" fmla="*/ 157 w 868"/>
                  <a:gd name="T45" fmla="*/ 227 h 294"/>
                  <a:gd name="T46" fmla="*/ 0 w 868"/>
                  <a:gd name="T47" fmla="*/ 294 h 294"/>
                  <a:gd name="T48" fmla="*/ 0 w 868"/>
                  <a:gd name="T49" fmla="*/ 294 h 294"/>
                  <a:gd name="T50" fmla="*/ 17 w 868"/>
                  <a:gd name="T51" fmla="*/ 285 h 294"/>
                  <a:gd name="T52" fmla="*/ 28 w 868"/>
                  <a:gd name="T53" fmla="*/ 282 h 294"/>
                  <a:gd name="T54" fmla="*/ 22 w 868"/>
                  <a:gd name="T55" fmla="*/ 282 h 294"/>
                  <a:gd name="T56" fmla="*/ 33 w 868"/>
                  <a:gd name="T57" fmla="*/ 276 h 294"/>
                  <a:gd name="T58" fmla="*/ 44 w 868"/>
                  <a:gd name="T59" fmla="*/ 273 h 294"/>
                  <a:gd name="T60" fmla="*/ 43 w 868"/>
                  <a:gd name="T61" fmla="*/ 273 h 294"/>
                  <a:gd name="T62" fmla="*/ 45 w 868"/>
                  <a:gd name="T63" fmla="*/ 273 h 294"/>
                  <a:gd name="T64" fmla="*/ 517 w 868"/>
                  <a:gd name="T65" fmla="*/ 142 h 294"/>
                  <a:gd name="T66" fmla="*/ 533 w 868"/>
                  <a:gd name="T67" fmla="*/ 138 h 294"/>
                  <a:gd name="T68" fmla="*/ 532 w 868"/>
                  <a:gd name="T69" fmla="*/ 134 h 294"/>
                  <a:gd name="T70" fmla="*/ 582 w 868"/>
                  <a:gd name="T71" fmla="*/ 124 h 294"/>
                  <a:gd name="T72" fmla="*/ 649 w 868"/>
                  <a:gd name="T73" fmla="*/ 97 h 294"/>
                  <a:gd name="T74" fmla="*/ 704 w 868"/>
                  <a:gd name="T75" fmla="*/ 82 h 294"/>
                  <a:gd name="T76" fmla="*/ 787 w 868"/>
                  <a:gd name="T77" fmla="*/ 52 h 294"/>
                  <a:gd name="T78" fmla="*/ 781 w 868"/>
                  <a:gd name="T79" fmla="*/ 52 h 294"/>
                  <a:gd name="T80" fmla="*/ 764 w 868"/>
                  <a:gd name="T81" fmla="*/ 50 h 294"/>
                  <a:gd name="T82" fmla="*/ 704 w 868"/>
                  <a:gd name="T83" fmla="*/ 77 h 294"/>
                  <a:gd name="T84" fmla="*/ 652 w 868"/>
                  <a:gd name="T85" fmla="*/ 94 h 294"/>
                  <a:gd name="T86" fmla="*/ 672 w 868"/>
                  <a:gd name="T87" fmla="*/ 78 h 294"/>
                  <a:gd name="T88" fmla="*/ 754 w 868"/>
                  <a:gd name="T89" fmla="*/ 48 h 294"/>
                  <a:gd name="T90" fmla="*/ 744 w 868"/>
                  <a:gd name="T91" fmla="*/ 45 h 294"/>
                  <a:gd name="T92" fmla="*/ 771 w 868"/>
                  <a:gd name="T93" fmla="*/ 41 h 294"/>
                  <a:gd name="T94" fmla="*/ 747 w 868"/>
                  <a:gd name="T95" fmla="*/ 45 h 294"/>
                  <a:gd name="T96" fmla="*/ 765 w 868"/>
                  <a:gd name="T97" fmla="*/ 43 h 294"/>
                  <a:gd name="T98" fmla="*/ 771 w 868"/>
                  <a:gd name="T99" fmla="*/ 41 h 294"/>
                  <a:gd name="T100" fmla="*/ 868 w 868"/>
                  <a:gd name="T101" fmla="*/ 21 h 294"/>
                  <a:gd name="T102" fmla="*/ 792 w 868"/>
                  <a:gd name="T103" fmla="*/ 37 h 294"/>
                  <a:gd name="T104" fmla="*/ 782 w 868"/>
                  <a:gd name="T105" fmla="*/ 41 h 294"/>
                  <a:gd name="T106" fmla="*/ 822 w 868"/>
                  <a:gd name="T107" fmla="*/ 37 h 294"/>
                  <a:gd name="T108" fmla="*/ 826 w 868"/>
                  <a:gd name="T109" fmla="*/ 34 h 294"/>
                  <a:gd name="T110" fmla="*/ 868 w 868"/>
                  <a:gd name="T111" fmla="*/ 21 h 294"/>
                  <a:gd name="T112" fmla="*/ 845 w 868"/>
                  <a:gd name="T113" fmla="*/ 0 h 294"/>
                  <a:gd name="T114" fmla="*/ 809 w 868"/>
                  <a:gd name="T115" fmla="*/ 11 h 294"/>
                  <a:gd name="T116" fmla="*/ 804 w 868"/>
                  <a:gd name="T117" fmla="*/ 14 h 294"/>
                  <a:gd name="T118" fmla="*/ 796 w 868"/>
                  <a:gd name="T119" fmla="*/ 20 h 294"/>
                  <a:gd name="T120" fmla="*/ 810 w 868"/>
                  <a:gd name="T121" fmla="*/ 17 h 294"/>
                  <a:gd name="T122" fmla="*/ 845 w 868"/>
                  <a:gd name="T12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8" h="294">
                    <a:moveTo>
                      <a:pt x="744" y="45"/>
                    </a:moveTo>
                    <a:cubicBezTo>
                      <a:pt x="740" y="46"/>
                      <a:pt x="736" y="47"/>
                      <a:pt x="732" y="47"/>
                    </a:cubicBezTo>
                    <a:cubicBezTo>
                      <a:pt x="722" y="52"/>
                      <a:pt x="722" y="52"/>
                      <a:pt x="722" y="52"/>
                    </a:cubicBezTo>
                    <a:cubicBezTo>
                      <a:pt x="728" y="53"/>
                      <a:pt x="728" y="53"/>
                      <a:pt x="728" y="53"/>
                    </a:cubicBezTo>
                    <a:cubicBezTo>
                      <a:pt x="717" y="54"/>
                      <a:pt x="717" y="54"/>
                      <a:pt x="717" y="54"/>
                    </a:cubicBezTo>
                    <a:cubicBezTo>
                      <a:pt x="714" y="55"/>
                      <a:pt x="711" y="56"/>
                      <a:pt x="708" y="57"/>
                    </a:cubicBezTo>
                    <a:cubicBezTo>
                      <a:pt x="705" y="59"/>
                      <a:pt x="703" y="60"/>
                      <a:pt x="700" y="60"/>
                    </a:cubicBezTo>
                    <a:cubicBezTo>
                      <a:pt x="654" y="73"/>
                      <a:pt x="622" y="97"/>
                      <a:pt x="576" y="104"/>
                    </a:cubicBezTo>
                    <a:cubicBezTo>
                      <a:pt x="576" y="104"/>
                      <a:pt x="575" y="104"/>
                      <a:pt x="575" y="104"/>
                    </a:cubicBezTo>
                    <a:cubicBezTo>
                      <a:pt x="573" y="104"/>
                      <a:pt x="571" y="104"/>
                      <a:pt x="570" y="103"/>
                    </a:cubicBezTo>
                    <a:cubicBezTo>
                      <a:pt x="568" y="103"/>
                      <a:pt x="567" y="102"/>
                      <a:pt x="565" y="102"/>
                    </a:cubicBezTo>
                    <a:cubicBezTo>
                      <a:pt x="565" y="102"/>
                      <a:pt x="564" y="102"/>
                      <a:pt x="564" y="102"/>
                    </a:cubicBezTo>
                    <a:cubicBezTo>
                      <a:pt x="602" y="91"/>
                      <a:pt x="635" y="75"/>
                      <a:pt x="671" y="61"/>
                    </a:cubicBezTo>
                    <a:cubicBezTo>
                      <a:pt x="672" y="60"/>
                      <a:pt x="674" y="58"/>
                      <a:pt x="675" y="57"/>
                    </a:cubicBezTo>
                    <a:cubicBezTo>
                      <a:pt x="674" y="57"/>
                      <a:pt x="672" y="58"/>
                      <a:pt x="671" y="58"/>
                    </a:cubicBezTo>
                    <a:cubicBezTo>
                      <a:pt x="669" y="59"/>
                      <a:pt x="667" y="60"/>
                      <a:pt x="665" y="61"/>
                    </a:cubicBezTo>
                    <a:cubicBezTo>
                      <a:pt x="643" y="70"/>
                      <a:pt x="616" y="71"/>
                      <a:pt x="593" y="80"/>
                    </a:cubicBezTo>
                    <a:cubicBezTo>
                      <a:pt x="544" y="104"/>
                      <a:pt x="492" y="117"/>
                      <a:pt x="437" y="132"/>
                    </a:cubicBezTo>
                    <a:cubicBezTo>
                      <a:pt x="446" y="131"/>
                      <a:pt x="455" y="131"/>
                      <a:pt x="464" y="129"/>
                    </a:cubicBezTo>
                    <a:cubicBezTo>
                      <a:pt x="528" y="117"/>
                      <a:pt x="589" y="102"/>
                      <a:pt x="653" y="91"/>
                    </a:cubicBezTo>
                    <a:cubicBezTo>
                      <a:pt x="558" y="121"/>
                      <a:pt x="465" y="144"/>
                      <a:pt x="368" y="168"/>
                    </a:cubicBezTo>
                    <a:cubicBezTo>
                      <a:pt x="318" y="180"/>
                      <a:pt x="269" y="192"/>
                      <a:pt x="220" y="205"/>
                    </a:cubicBezTo>
                    <a:cubicBezTo>
                      <a:pt x="199" y="212"/>
                      <a:pt x="179" y="219"/>
                      <a:pt x="157" y="227"/>
                    </a:cubicBezTo>
                    <a:cubicBezTo>
                      <a:pt x="102" y="246"/>
                      <a:pt x="50" y="258"/>
                      <a:pt x="0" y="294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6" y="291"/>
                      <a:pt x="12" y="288"/>
                      <a:pt x="17" y="285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2" y="282"/>
                      <a:pt x="22" y="282"/>
                      <a:pt x="22" y="282"/>
                    </a:cubicBezTo>
                    <a:cubicBezTo>
                      <a:pt x="33" y="276"/>
                      <a:pt x="33" y="276"/>
                      <a:pt x="33" y="276"/>
                    </a:cubicBezTo>
                    <a:cubicBezTo>
                      <a:pt x="36" y="275"/>
                      <a:pt x="40" y="274"/>
                      <a:pt x="44" y="273"/>
                    </a:cubicBezTo>
                    <a:cubicBezTo>
                      <a:pt x="44" y="273"/>
                      <a:pt x="43" y="273"/>
                      <a:pt x="43" y="273"/>
                    </a:cubicBezTo>
                    <a:cubicBezTo>
                      <a:pt x="44" y="273"/>
                      <a:pt x="44" y="273"/>
                      <a:pt x="45" y="273"/>
                    </a:cubicBezTo>
                    <a:cubicBezTo>
                      <a:pt x="201" y="226"/>
                      <a:pt x="360" y="184"/>
                      <a:pt x="517" y="142"/>
                    </a:cubicBezTo>
                    <a:cubicBezTo>
                      <a:pt x="522" y="141"/>
                      <a:pt x="527" y="140"/>
                      <a:pt x="533" y="138"/>
                    </a:cubicBezTo>
                    <a:cubicBezTo>
                      <a:pt x="533" y="137"/>
                      <a:pt x="533" y="135"/>
                      <a:pt x="532" y="134"/>
                    </a:cubicBezTo>
                    <a:cubicBezTo>
                      <a:pt x="549" y="130"/>
                      <a:pt x="565" y="127"/>
                      <a:pt x="582" y="124"/>
                    </a:cubicBezTo>
                    <a:cubicBezTo>
                      <a:pt x="605" y="117"/>
                      <a:pt x="628" y="108"/>
                      <a:pt x="649" y="97"/>
                    </a:cubicBezTo>
                    <a:cubicBezTo>
                      <a:pt x="663" y="90"/>
                      <a:pt x="690" y="90"/>
                      <a:pt x="704" y="82"/>
                    </a:cubicBezTo>
                    <a:cubicBezTo>
                      <a:pt x="731" y="70"/>
                      <a:pt x="759" y="61"/>
                      <a:pt x="787" y="52"/>
                    </a:cubicBezTo>
                    <a:cubicBezTo>
                      <a:pt x="785" y="52"/>
                      <a:pt x="783" y="52"/>
                      <a:pt x="781" y="52"/>
                    </a:cubicBezTo>
                    <a:cubicBezTo>
                      <a:pt x="775" y="51"/>
                      <a:pt x="769" y="51"/>
                      <a:pt x="764" y="50"/>
                    </a:cubicBezTo>
                    <a:cubicBezTo>
                      <a:pt x="744" y="60"/>
                      <a:pt x="723" y="70"/>
                      <a:pt x="704" y="77"/>
                    </a:cubicBezTo>
                    <a:cubicBezTo>
                      <a:pt x="687" y="83"/>
                      <a:pt x="669" y="89"/>
                      <a:pt x="652" y="94"/>
                    </a:cubicBezTo>
                    <a:cubicBezTo>
                      <a:pt x="657" y="90"/>
                      <a:pt x="665" y="81"/>
                      <a:pt x="672" y="78"/>
                    </a:cubicBezTo>
                    <a:cubicBezTo>
                      <a:pt x="699" y="68"/>
                      <a:pt x="728" y="59"/>
                      <a:pt x="754" y="48"/>
                    </a:cubicBezTo>
                    <a:cubicBezTo>
                      <a:pt x="751" y="47"/>
                      <a:pt x="747" y="46"/>
                      <a:pt x="744" y="45"/>
                    </a:cubicBezTo>
                    <a:moveTo>
                      <a:pt x="771" y="41"/>
                    </a:moveTo>
                    <a:cubicBezTo>
                      <a:pt x="763" y="42"/>
                      <a:pt x="755" y="43"/>
                      <a:pt x="747" y="45"/>
                    </a:cubicBezTo>
                    <a:cubicBezTo>
                      <a:pt x="753" y="44"/>
                      <a:pt x="759" y="44"/>
                      <a:pt x="765" y="43"/>
                    </a:cubicBezTo>
                    <a:cubicBezTo>
                      <a:pt x="767" y="42"/>
                      <a:pt x="769" y="41"/>
                      <a:pt x="771" y="41"/>
                    </a:cubicBezTo>
                    <a:moveTo>
                      <a:pt x="868" y="21"/>
                    </a:moveTo>
                    <a:cubicBezTo>
                      <a:pt x="843" y="26"/>
                      <a:pt x="817" y="32"/>
                      <a:pt x="792" y="37"/>
                    </a:cubicBezTo>
                    <a:cubicBezTo>
                      <a:pt x="788" y="38"/>
                      <a:pt x="785" y="40"/>
                      <a:pt x="782" y="41"/>
                    </a:cubicBezTo>
                    <a:cubicBezTo>
                      <a:pt x="795" y="40"/>
                      <a:pt x="809" y="38"/>
                      <a:pt x="822" y="37"/>
                    </a:cubicBezTo>
                    <a:cubicBezTo>
                      <a:pt x="824" y="35"/>
                      <a:pt x="825" y="35"/>
                      <a:pt x="826" y="34"/>
                    </a:cubicBezTo>
                    <a:cubicBezTo>
                      <a:pt x="841" y="31"/>
                      <a:pt x="855" y="26"/>
                      <a:pt x="868" y="21"/>
                    </a:cubicBezTo>
                    <a:moveTo>
                      <a:pt x="845" y="0"/>
                    </a:moveTo>
                    <a:cubicBezTo>
                      <a:pt x="834" y="5"/>
                      <a:pt x="822" y="9"/>
                      <a:pt x="809" y="11"/>
                    </a:cubicBezTo>
                    <a:cubicBezTo>
                      <a:pt x="807" y="12"/>
                      <a:pt x="805" y="13"/>
                      <a:pt x="804" y="14"/>
                    </a:cubicBezTo>
                    <a:cubicBezTo>
                      <a:pt x="801" y="16"/>
                      <a:pt x="798" y="18"/>
                      <a:pt x="796" y="20"/>
                    </a:cubicBezTo>
                    <a:cubicBezTo>
                      <a:pt x="801" y="19"/>
                      <a:pt x="805" y="18"/>
                      <a:pt x="810" y="17"/>
                    </a:cubicBezTo>
                    <a:cubicBezTo>
                      <a:pt x="821" y="12"/>
                      <a:pt x="833" y="6"/>
                      <a:pt x="8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5" name="Freeform 19">
                <a:extLst>
                  <a:ext uri="{FF2B5EF4-FFF2-40B4-BE49-F238E27FC236}">
                    <a16:creationId xmlns="" xmlns:a16="http://schemas.microsoft.com/office/drawing/2014/main" id="{D7E55B61-B642-4A4D-8C93-FC7C10FD8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1431"/>
                <a:ext cx="764" cy="206"/>
              </a:xfrm>
              <a:custGeom>
                <a:avLst/>
                <a:gdLst>
                  <a:gd name="T0" fmla="*/ 482 w 482"/>
                  <a:gd name="T1" fmla="*/ 0 h 130"/>
                  <a:gd name="T2" fmla="*/ 87 w 482"/>
                  <a:gd name="T3" fmla="*/ 109 h 130"/>
                  <a:gd name="T4" fmla="*/ 2 w 482"/>
                  <a:gd name="T5" fmla="*/ 127 h 130"/>
                  <a:gd name="T6" fmla="*/ 0 w 482"/>
                  <a:gd name="T7" fmla="*/ 127 h 130"/>
                  <a:gd name="T8" fmla="*/ 1 w 482"/>
                  <a:gd name="T9" fmla="*/ 127 h 130"/>
                  <a:gd name="T10" fmla="*/ 35 w 482"/>
                  <a:gd name="T11" fmla="*/ 130 h 130"/>
                  <a:gd name="T12" fmla="*/ 39 w 482"/>
                  <a:gd name="T13" fmla="*/ 130 h 130"/>
                  <a:gd name="T14" fmla="*/ 147 w 482"/>
                  <a:gd name="T15" fmla="*/ 101 h 130"/>
                  <a:gd name="T16" fmla="*/ 458 w 482"/>
                  <a:gd name="T17" fmla="*/ 10 h 130"/>
                  <a:gd name="T18" fmla="*/ 482 w 482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2" h="130">
                    <a:moveTo>
                      <a:pt x="482" y="0"/>
                    </a:moveTo>
                    <a:cubicBezTo>
                      <a:pt x="350" y="39"/>
                      <a:pt x="221" y="77"/>
                      <a:pt x="87" y="109"/>
                    </a:cubicBezTo>
                    <a:cubicBezTo>
                      <a:pt x="59" y="115"/>
                      <a:pt x="31" y="121"/>
                      <a:pt x="2" y="127"/>
                    </a:cubicBezTo>
                    <a:cubicBezTo>
                      <a:pt x="1" y="127"/>
                      <a:pt x="1" y="127"/>
                      <a:pt x="0" y="127"/>
                    </a:cubicBezTo>
                    <a:cubicBezTo>
                      <a:pt x="0" y="127"/>
                      <a:pt x="1" y="127"/>
                      <a:pt x="1" y="127"/>
                    </a:cubicBezTo>
                    <a:cubicBezTo>
                      <a:pt x="12" y="128"/>
                      <a:pt x="23" y="130"/>
                      <a:pt x="35" y="130"/>
                    </a:cubicBezTo>
                    <a:cubicBezTo>
                      <a:pt x="36" y="130"/>
                      <a:pt x="37" y="130"/>
                      <a:pt x="39" y="130"/>
                    </a:cubicBezTo>
                    <a:cubicBezTo>
                      <a:pt x="76" y="125"/>
                      <a:pt x="110" y="109"/>
                      <a:pt x="147" y="101"/>
                    </a:cubicBezTo>
                    <a:cubicBezTo>
                      <a:pt x="249" y="79"/>
                      <a:pt x="356" y="48"/>
                      <a:pt x="458" y="10"/>
                    </a:cubicBezTo>
                    <a:cubicBezTo>
                      <a:pt x="463" y="9"/>
                      <a:pt x="475" y="5"/>
                      <a:pt x="4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6" name="Freeform 20">
                <a:extLst>
                  <a:ext uri="{FF2B5EF4-FFF2-40B4-BE49-F238E27FC236}">
                    <a16:creationId xmlns="" xmlns:a16="http://schemas.microsoft.com/office/drawing/2014/main" id="{C45D8D91-9C2D-41B2-BC96-E78329FC9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1333"/>
                <a:ext cx="156" cy="54"/>
              </a:xfrm>
              <a:custGeom>
                <a:avLst/>
                <a:gdLst>
                  <a:gd name="T0" fmla="*/ 98 w 98"/>
                  <a:gd name="T1" fmla="*/ 0 h 34"/>
                  <a:gd name="T2" fmla="*/ 76 w 98"/>
                  <a:gd name="T3" fmla="*/ 6 h 34"/>
                  <a:gd name="T4" fmla="*/ 0 w 98"/>
                  <a:gd name="T5" fmla="*/ 34 h 34"/>
                  <a:gd name="T6" fmla="*/ 15 w 98"/>
                  <a:gd name="T7" fmla="*/ 31 h 34"/>
                  <a:gd name="T8" fmla="*/ 73 w 98"/>
                  <a:gd name="T9" fmla="*/ 11 h 34"/>
                  <a:gd name="T10" fmla="*/ 98 w 9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4">
                    <a:moveTo>
                      <a:pt x="98" y="0"/>
                    </a:moveTo>
                    <a:cubicBezTo>
                      <a:pt x="90" y="2"/>
                      <a:pt x="83" y="4"/>
                      <a:pt x="76" y="6"/>
                    </a:cubicBezTo>
                    <a:cubicBezTo>
                      <a:pt x="51" y="15"/>
                      <a:pt x="25" y="25"/>
                      <a:pt x="0" y="34"/>
                    </a:cubicBezTo>
                    <a:cubicBezTo>
                      <a:pt x="5" y="33"/>
                      <a:pt x="10" y="32"/>
                      <a:pt x="15" y="31"/>
                    </a:cubicBezTo>
                    <a:cubicBezTo>
                      <a:pt x="34" y="24"/>
                      <a:pt x="55" y="20"/>
                      <a:pt x="73" y="11"/>
                    </a:cubicBezTo>
                    <a:cubicBezTo>
                      <a:pt x="81" y="7"/>
                      <a:pt x="89" y="3"/>
                      <a:pt x="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7" name="Freeform 21">
                <a:extLst>
                  <a:ext uri="{FF2B5EF4-FFF2-40B4-BE49-F238E27FC236}">
                    <a16:creationId xmlns="" xmlns:a16="http://schemas.microsoft.com/office/drawing/2014/main" id="{FF2BA578-0190-4D2E-B03E-A16B47D8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387"/>
                <a:ext cx="144" cy="44"/>
              </a:xfrm>
              <a:custGeom>
                <a:avLst/>
                <a:gdLst>
                  <a:gd name="T0" fmla="*/ 91 w 91"/>
                  <a:gd name="T1" fmla="*/ 0 h 28"/>
                  <a:gd name="T2" fmla="*/ 57 w 91"/>
                  <a:gd name="T3" fmla="*/ 6 h 28"/>
                  <a:gd name="T4" fmla="*/ 7 w 91"/>
                  <a:gd name="T5" fmla="*/ 16 h 28"/>
                  <a:gd name="T6" fmla="*/ 8 w 91"/>
                  <a:gd name="T7" fmla="*/ 20 h 28"/>
                  <a:gd name="T8" fmla="*/ 0 w 91"/>
                  <a:gd name="T9" fmla="*/ 28 h 28"/>
                  <a:gd name="T10" fmla="*/ 17 w 91"/>
                  <a:gd name="T11" fmla="*/ 24 h 28"/>
                  <a:gd name="T12" fmla="*/ 91 w 9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28">
                    <a:moveTo>
                      <a:pt x="91" y="0"/>
                    </a:moveTo>
                    <a:cubicBezTo>
                      <a:pt x="80" y="2"/>
                      <a:pt x="68" y="4"/>
                      <a:pt x="57" y="6"/>
                    </a:cubicBezTo>
                    <a:cubicBezTo>
                      <a:pt x="40" y="9"/>
                      <a:pt x="24" y="12"/>
                      <a:pt x="7" y="16"/>
                    </a:cubicBezTo>
                    <a:cubicBezTo>
                      <a:pt x="8" y="17"/>
                      <a:pt x="8" y="19"/>
                      <a:pt x="8" y="20"/>
                    </a:cubicBezTo>
                    <a:cubicBezTo>
                      <a:pt x="7" y="23"/>
                      <a:pt x="4" y="26"/>
                      <a:pt x="0" y="28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41" y="17"/>
                      <a:pt x="66" y="9"/>
                      <a:pt x="9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8" name="Freeform 22">
                <a:extLst>
                  <a:ext uri="{FF2B5EF4-FFF2-40B4-BE49-F238E27FC236}">
                    <a16:creationId xmlns="" xmlns:a16="http://schemas.microsoft.com/office/drawing/2014/main" id="{80EB23B6-1723-4911-8AC1-613CE662B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1644"/>
                <a:ext cx="336" cy="74"/>
              </a:xfrm>
              <a:custGeom>
                <a:avLst/>
                <a:gdLst>
                  <a:gd name="T0" fmla="*/ 212 w 212"/>
                  <a:gd name="T1" fmla="*/ 0 h 47"/>
                  <a:gd name="T2" fmla="*/ 85 w 212"/>
                  <a:gd name="T3" fmla="*/ 26 h 47"/>
                  <a:gd name="T4" fmla="*/ 4 w 212"/>
                  <a:gd name="T5" fmla="*/ 46 h 47"/>
                  <a:gd name="T6" fmla="*/ 0 w 212"/>
                  <a:gd name="T7" fmla="*/ 47 h 47"/>
                  <a:gd name="T8" fmla="*/ 1 w 212"/>
                  <a:gd name="T9" fmla="*/ 47 h 47"/>
                  <a:gd name="T10" fmla="*/ 22 w 212"/>
                  <a:gd name="T11" fmla="*/ 47 h 47"/>
                  <a:gd name="T12" fmla="*/ 38 w 212"/>
                  <a:gd name="T13" fmla="*/ 47 h 47"/>
                  <a:gd name="T14" fmla="*/ 143 w 212"/>
                  <a:gd name="T15" fmla="*/ 20 h 47"/>
                  <a:gd name="T16" fmla="*/ 162 w 212"/>
                  <a:gd name="T17" fmla="*/ 17 h 47"/>
                  <a:gd name="T18" fmla="*/ 183 w 212"/>
                  <a:gd name="T19" fmla="*/ 10 h 47"/>
                  <a:gd name="T20" fmla="*/ 212 w 212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2" h="47">
                    <a:moveTo>
                      <a:pt x="212" y="0"/>
                    </a:moveTo>
                    <a:cubicBezTo>
                      <a:pt x="170" y="8"/>
                      <a:pt x="128" y="17"/>
                      <a:pt x="85" y="26"/>
                    </a:cubicBezTo>
                    <a:cubicBezTo>
                      <a:pt x="58" y="31"/>
                      <a:pt x="31" y="38"/>
                      <a:pt x="4" y="46"/>
                    </a:cubicBezTo>
                    <a:cubicBezTo>
                      <a:pt x="3" y="46"/>
                      <a:pt x="1" y="47"/>
                      <a:pt x="0" y="47"/>
                    </a:cubicBezTo>
                    <a:cubicBezTo>
                      <a:pt x="0" y="47"/>
                      <a:pt x="1" y="47"/>
                      <a:pt x="1" y="47"/>
                    </a:cubicBezTo>
                    <a:cubicBezTo>
                      <a:pt x="8" y="47"/>
                      <a:pt x="15" y="47"/>
                      <a:pt x="22" y="47"/>
                    </a:cubicBezTo>
                    <a:cubicBezTo>
                      <a:pt x="27" y="47"/>
                      <a:pt x="33" y="47"/>
                      <a:pt x="38" y="47"/>
                    </a:cubicBezTo>
                    <a:cubicBezTo>
                      <a:pt x="74" y="42"/>
                      <a:pt x="108" y="27"/>
                      <a:pt x="143" y="20"/>
                    </a:cubicBezTo>
                    <a:cubicBezTo>
                      <a:pt x="149" y="19"/>
                      <a:pt x="156" y="18"/>
                      <a:pt x="162" y="17"/>
                    </a:cubicBezTo>
                    <a:cubicBezTo>
                      <a:pt x="169" y="15"/>
                      <a:pt x="176" y="13"/>
                      <a:pt x="183" y="10"/>
                    </a:cubicBezTo>
                    <a:cubicBezTo>
                      <a:pt x="192" y="7"/>
                      <a:pt x="202" y="3"/>
                      <a:pt x="2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9" name="Freeform 23">
                <a:extLst>
                  <a:ext uri="{FF2B5EF4-FFF2-40B4-BE49-F238E27FC236}">
                    <a16:creationId xmlns="" xmlns:a16="http://schemas.microsoft.com/office/drawing/2014/main" id="{C30D687B-EDB5-491C-9BE5-F16FDFFE79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" y="1057"/>
                <a:ext cx="1981" cy="956"/>
              </a:xfrm>
              <a:custGeom>
                <a:avLst/>
                <a:gdLst>
                  <a:gd name="T0" fmla="*/ 49 w 1250"/>
                  <a:gd name="T1" fmla="*/ 574 h 603"/>
                  <a:gd name="T2" fmla="*/ 0 w 1250"/>
                  <a:gd name="T3" fmla="*/ 603 h 603"/>
                  <a:gd name="T4" fmla="*/ 3 w 1250"/>
                  <a:gd name="T5" fmla="*/ 602 h 603"/>
                  <a:gd name="T6" fmla="*/ 62 w 1250"/>
                  <a:gd name="T7" fmla="*/ 568 h 603"/>
                  <a:gd name="T8" fmla="*/ 128 w 1250"/>
                  <a:gd name="T9" fmla="*/ 557 h 603"/>
                  <a:gd name="T10" fmla="*/ 87 w 1250"/>
                  <a:gd name="T11" fmla="*/ 581 h 603"/>
                  <a:gd name="T12" fmla="*/ 139 w 1250"/>
                  <a:gd name="T13" fmla="*/ 554 h 603"/>
                  <a:gd name="T14" fmla="*/ 144 w 1250"/>
                  <a:gd name="T15" fmla="*/ 551 h 603"/>
                  <a:gd name="T16" fmla="*/ 584 w 1250"/>
                  <a:gd name="T17" fmla="*/ 284 h 603"/>
                  <a:gd name="T18" fmla="*/ 537 w 1250"/>
                  <a:gd name="T19" fmla="*/ 290 h 603"/>
                  <a:gd name="T20" fmla="*/ 513 w 1250"/>
                  <a:gd name="T21" fmla="*/ 304 h 603"/>
                  <a:gd name="T22" fmla="*/ 663 w 1250"/>
                  <a:gd name="T23" fmla="*/ 244 h 603"/>
                  <a:gd name="T24" fmla="*/ 583 w 1250"/>
                  <a:gd name="T25" fmla="*/ 273 h 603"/>
                  <a:gd name="T26" fmla="*/ 653 w 1250"/>
                  <a:gd name="T27" fmla="*/ 248 h 603"/>
                  <a:gd name="T28" fmla="*/ 663 w 1250"/>
                  <a:gd name="T29" fmla="*/ 244 h 603"/>
                  <a:gd name="T30" fmla="*/ 653 w 1250"/>
                  <a:gd name="T31" fmla="*/ 248 h 603"/>
                  <a:gd name="T32" fmla="*/ 821 w 1250"/>
                  <a:gd name="T33" fmla="*/ 202 h 603"/>
                  <a:gd name="T34" fmla="*/ 715 w 1250"/>
                  <a:gd name="T35" fmla="*/ 242 h 603"/>
                  <a:gd name="T36" fmla="*/ 802 w 1250"/>
                  <a:gd name="T37" fmla="*/ 215 h 603"/>
                  <a:gd name="T38" fmla="*/ 804 w 1250"/>
                  <a:gd name="T39" fmla="*/ 185 h 603"/>
                  <a:gd name="T40" fmla="*/ 773 w 1250"/>
                  <a:gd name="T41" fmla="*/ 195 h 603"/>
                  <a:gd name="T42" fmla="*/ 680 w 1250"/>
                  <a:gd name="T43" fmla="*/ 238 h 603"/>
                  <a:gd name="T44" fmla="*/ 804 w 1250"/>
                  <a:gd name="T45" fmla="*/ 185 h 603"/>
                  <a:gd name="T46" fmla="*/ 959 w 1250"/>
                  <a:gd name="T47" fmla="*/ 128 h 603"/>
                  <a:gd name="T48" fmla="*/ 1046 w 1250"/>
                  <a:gd name="T49" fmla="*/ 110 h 603"/>
                  <a:gd name="T50" fmla="*/ 1019 w 1250"/>
                  <a:gd name="T51" fmla="*/ 119 h 603"/>
                  <a:gd name="T52" fmla="*/ 958 w 1250"/>
                  <a:gd name="T53" fmla="*/ 131 h 603"/>
                  <a:gd name="T54" fmla="*/ 821 w 1250"/>
                  <a:gd name="T55" fmla="*/ 202 h 603"/>
                  <a:gd name="T56" fmla="*/ 870 w 1250"/>
                  <a:gd name="T57" fmla="*/ 188 h 603"/>
                  <a:gd name="T58" fmla="*/ 1027 w 1250"/>
                  <a:gd name="T59" fmla="*/ 121 h 603"/>
                  <a:gd name="T60" fmla="*/ 1038 w 1250"/>
                  <a:gd name="T61" fmla="*/ 93 h 603"/>
                  <a:gd name="T62" fmla="*/ 976 w 1250"/>
                  <a:gd name="T63" fmla="*/ 117 h 603"/>
                  <a:gd name="T64" fmla="*/ 1038 w 1250"/>
                  <a:gd name="T65" fmla="*/ 93 h 603"/>
                  <a:gd name="T66" fmla="*/ 1111 w 1250"/>
                  <a:gd name="T67" fmla="*/ 73 h 603"/>
                  <a:gd name="T68" fmla="*/ 1074 w 1250"/>
                  <a:gd name="T69" fmla="*/ 94 h 603"/>
                  <a:gd name="T70" fmla="*/ 1125 w 1250"/>
                  <a:gd name="T71" fmla="*/ 48 h 603"/>
                  <a:gd name="T72" fmla="*/ 1080 w 1250"/>
                  <a:gd name="T73" fmla="*/ 66 h 603"/>
                  <a:gd name="T74" fmla="*/ 1125 w 1250"/>
                  <a:gd name="T75" fmla="*/ 48 h 603"/>
                  <a:gd name="T76" fmla="*/ 1154 w 1250"/>
                  <a:gd name="T77" fmla="*/ 44 h 603"/>
                  <a:gd name="T78" fmla="*/ 1165 w 1250"/>
                  <a:gd name="T79" fmla="*/ 41 h 603"/>
                  <a:gd name="T80" fmla="*/ 1210 w 1250"/>
                  <a:gd name="T81" fmla="*/ 25 h 603"/>
                  <a:gd name="T82" fmla="*/ 1214 w 1250"/>
                  <a:gd name="T83" fmla="*/ 2 h 603"/>
                  <a:gd name="T84" fmla="*/ 1190 w 1250"/>
                  <a:gd name="T85" fmla="*/ 15 h 603"/>
                  <a:gd name="T86" fmla="*/ 1125 w 1250"/>
                  <a:gd name="T87" fmla="*/ 37 h 603"/>
                  <a:gd name="T88" fmla="*/ 1165 w 1250"/>
                  <a:gd name="T89" fmla="*/ 25 h 603"/>
                  <a:gd name="T90" fmla="*/ 1146 w 1250"/>
                  <a:gd name="T91" fmla="*/ 35 h 603"/>
                  <a:gd name="T92" fmla="*/ 1197 w 1250"/>
                  <a:gd name="T93" fmla="*/ 20 h 603"/>
                  <a:gd name="T94" fmla="*/ 1200 w 1250"/>
                  <a:gd name="T95" fmla="*/ 19 h 603"/>
                  <a:gd name="T96" fmla="*/ 1199 w 1250"/>
                  <a:gd name="T97" fmla="*/ 20 h 603"/>
                  <a:gd name="T98" fmla="*/ 1243 w 1250"/>
                  <a:gd name="T99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0" h="603">
                    <a:moveTo>
                      <a:pt x="62" y="568"/>
                    </a:moveTo>
                    <a:cubicBezTo>
                      <a:pt x="57" y="571"/>
                      <a:pt x="52" y="573"/>
                      <a:pt x="49" y="574"/>
                    </a:cubicBezTo>
                    <a:cubicBezTo>
                      <a:pt x="34" y="584"/>
                      <a:pt x="18" y="595"/>
                      <a:pt x="2" y="601"/>
                    </a:cubicBezTo>
                    <a:cubicBezTo>
                      <a:pt x="2" y="602"/>
                      <a:pt x="1" y="602"/>
                      <a:pt x="0" y="603"/>
                    </a:cubicBezTo>
                    <a:cubicBezTo>
                      <a:pt x="0" y="603"/>
                      <a:pt x="0" y="603"/>
                      <a:pt x="1" y="603"/>
                    </a:cubicBezTo>
                    <a:cubicBezTo>
                      <a:pt x="1" y="603"/>
                      <a:pt x="2" y="603"/>
                      <a:pt x="3" y="602"/>
                    </a:cubicBezTo>
                    <a:cubicBezTo>
                      <a:pt x="10" y="599"/>
                      <a:pt x="17" y="596"/>
                      <a:pt x="24" y="592"/>
                    </a:cubicBezTo>
                    <a:cubicBezTo>
                      <a:pt x="36" y="584"/>
                      <a:pt x="49" y="576"/>
                      <a:pt x="62" y="568"/>
                    </a:cubicBezTo>
                    <a:moveTo>
                      <a:pt x="146" y="549"/>
                    </a:moveTo>
                    <a:cubicBezTo>
                      <a:pt x="140" y="551"/>
                      <a:pt x="134" y="554"/>
                      <a:pt x="128" y="557"/>
                    </a:cubicBezTo>
                    <a:cubicBezTo>
                      <a:pt x="116" y="563"/>
                      <a:pt x="105" y="569"/>
                      <a:pt x="93" y="576"/>
                    </a:cubicBezTo>
                    <a:cubicBezTo>
                      <a:pt x="91" y="578"/>
                      <a:pt x="89" y="579"/>
                      <a:pt x="87" y="581"/>
                    </a:cubicBezTo>
                    <a:cubicBezTo>
                      <a:pt x="96" y="578"/>
                      <a:pt x="105" y="574"/>
                      <a:pt x="114" y="571"/>
                    </a:cubicBezTo>
                    <a:cubicBezTo>
                      <a:pt x="122" y="566"/>
                      <a:pt x="131" y="560"/>
                      <a:pt x="139" y="554"/>
                    </a:cubicBezTo>
                    <a:cubicBezTo>
                      <a:pt x="150" y="550"/>
                      <a:pt x="150" y="550"/>
                      <a:pt x="150" y="550"/>
                    </a:cubicBezTo>
                    <a:cubicBezTo>
                      <a:pt x="144" y="551"/>
                      <a:pt x="144" y="551"/>
                      <a:pt x="144" y="551"/>
                    </a:cubicBezTo>
                    <a:cubicBezTo>
                      <a:pt x="146" y="549"/>
                      <a:pt x="146" y="549"/>
                      <a:pt x="146" y="549"/>
                    </a:cubicBezTo>
                    <a:moveTo>
                      <a:pt x="584" y="284"/>
                    </a:moveTo>
                    <a:cubicBezTo>
                      <a:pt x="577" y="286"/>
                      <a:pt x="571" y="287"/>
                      <a:pt x="564" y="288"/>
                    </a:cubicBezTo>
                    <a:cubicBezTo>
                      <a:pt x="555" y="289"/>
                      <a:pt x="547" y="290"/>
                      <a:pt x="537" y="290"/>
                    </a:cubicBezTo>
                    <a:cubicBezTo>
                      <a:pt x="535" y="297"/>
                      <a:pt x="521" y="301"/>
                      <a:pt x="516" y="303"/>
                    </a:cubicBezTo>
                    <a:cubicBezTo>
                      <a:pt x="515" y="303"/>
                      <a:pt x="514" y="304"/>
                      <a:pt x="513" y="304"/>
                    </a:cubicBezTo>
                    <a:cubicBezTo>
                      <a:pt x="537" y="297"/>
                      <a:pt x="561" y="291"/>
                      <a:pt x="584" y="284"/>
                    </a:cubicBezTo>
                    <a:moveTo>
                      <a:pt x="663" y="244"/>
                    </a:moveTo>
                    <a:cubicBezTo>
                      <a:pt x="647" y="249"/>
                      <a:pt x="623" y="258"/>
                      <a:pt x="593" y="269"/>
                    </a:cubicBezTo>
                    <a:cubicBezTo>
                      <a:pt x="591" y="270"/>
                      <a:pt x="588" y="272"/>
                      <a:pt x="583" y="273"/>
                    </a:cubicBezTo>
                    <a:cubicBezTo>
                      <a:pt x="607" y="265"/>
                      <a:pt x="630" y="257"/>
                      <a:pt x="653" y="248"/>
                    </a:cubicBezTo>
                    <a:cubicBezTo>
                      <a:pt x="653" y="248"/>
                      <a:pt x="653" y="248"/>
                      <a:pt x="653" y="248"/>
                    </a:cubicBezTo>
                    <a:cubicBezTo>
                      <a:pt x="653" y="248"/>
                      <a:pt x="653" y="248"/>
                      <a:pt x="653" y="248"/>
                    </a:cubicBezTo>
                    <a:cubicBezTo>
                      <a:pt x="656" y="246"/>
                      <a:pt x="659" y="245"/>
                      <a:pt x="663" y="244"/>
                    </a:cubicBezTo>
                    <a:moveTo>
                      <a:pt x="675" y="240"/>
                    </a:moveTo>
                    <a:cubicBezTo>
                      <a:pt x="668" y="243"/>
                      <a:pt x="660" y="245"/>
                      <a:pt x="653" y="248"/>
                    </a:cubicBezTo>
                    <a:cubicBezTo>
                      <a:pt x="664" y="244"/>
                      <a:pt x="671" y="241"/>
                      <a:pt x="675" y="240"/>
                    </a:cubicBezTo>
                    <a:moveTo>
                      <a:pt x="821" y="202"/>
                    </a:moveTo>
                    <a:cubicBezTo>
                      <a:pt x="814" y="204"/>
                      <a:pt x="807" y="205"/>
                      <a:pt x="799" y="206"/>
                    </a:cubicBezTo>
                    <a:cubicBezTo>
                      <a:pt x="769" y="217"/>
                      <a:pt x="742" y="230"/>
                      <a:pt x="715" y="242"/>
                    </a:cubicBezTo>
                    <a:cubicBezTo>
                      <a:pt x="723" y="240"/>
                      <a:pt x="730" y="238"/>
                      <a:pt x="738" y="235"/>
                    </a:cubicBezTo>
                    <a:cubicBezTo>
                      <a:pt x="758" y="225"/>
                      <a:pt x="780" y="220"/>
                      <a:pt x="802" y="215"/>
                    </a:cubicBezTo>
                    <a:cubicBezTo>
                      <a:pt x="808" y="211"/>
                      <a:pt x="815" y="204"/>
                      <a:pt x="821" y="202"/>
                    </a:cubicBezTo>
                    <a:moveTo>
                      <a:pt x="804" y="185"/>
                    </a:moveTo>
                    <a:cubicBezTo>
                      <a:pt x="801" y="186"/>
                      <a:pt x="797" y="188"/>
                      <a:pt x="794" y="189"/>
                    </a:cubicBezTo>
                    <a:cubicBezTo>
                      <a:pt x="787" y="191"/>
                      <a:pt x="780" y="193"/>
                      <a:pt x="773" y="195"/>
                    </a:cubicBezTo>
                    <a:cubicBezTo>
                      <a:pt x="737" y="212"/>
                      <a:pt x="701" y="228"/>
                      <a:pt x="663" y="244"/>
                    </a:cubicBezTo>
                    <a:cubicBezTo>
                      <a:pt x="673" y="240"/>
                      <a:pt x="679" y="238"/>
                      <a:pt x="680" y="238"/>
                    </a:cubicBezTo>
                    <a:cubicBezTo>
                      <a:pt x="680" y="238"/>
                      <a:pt x="678" y="239"/>
                      <a:pt x="675" y="240"/>
                    </a:cubicBezTo>
                    <a:cubicBezTo>
                      <a:pt x="723" y="223"/>
                      <a:pt x="771" y="205"/>
                      <a:pt x="804" y="185"/>
                    </a:cubicBezTo>
                    <a:moveTo>
                      <a:pt x="960" y="128"/>
                    </a:moveTo>
                    <a:cubicBezTo>
                      <a:pt x="959" y="128"/>
                      <a:pt x="959" y="128"/>
                      <a:pt x="959" y="128"/>
                    </a:cubicBezTo>
                    <a:cubicBezTo>
                      <a:pt x="959" y="128"/>
                      <a:pt x="959" y="128"/>
                      <a:pt x="960" y="128"/>
                    </a:cubicBezTo>
                    <a:moveTo>
                      <a:pt x="1046" y="110"/>
                    </a:moveTo>
                    <a:cubicBezTo>
                      <a:pt x="1045" y="110"/>
                      <a:pt x="1044" y="110"/>
                      <a:pt x="1044" y="110"/>
                    </a:cubicBezTo>
                    <a:cubicBezTo>
                      <a:pt x="1037" y="113"/>
                      <a:pt x="1029" y="116"/>
                      <a:pt x="1019" y="119"/>
                    </a:cubicBezTo>
                    <a:cubicBezTo>
                      <a:pt x="978" y="131"/>
                      <a:pt x="913" y="168"/>
                      <a:pt x="879" y="184"/>
                    </a:cubicBezTo>
                    <a:cubicBezTo>
                      <a:pt x="894" y="169"/>
                      <a:pt x="930" y="138"/>
                      <a:pt x="958" y="131"/>
                    </a:cubicBezTo>
                    <a:cubicBezTo>
                      <a:pt x="897" y="141"/>
                      <a:pt x="899" y="174"/>
                      <a:pt x="839" y="193"/>
                    </a:cubicBezTo>
                    <a:cubicBezTo>
                      <a:pt x="834" y="195"/>
                      <a:pt x="827" y="198"/>
                      <a:pt x="821" y="202"/>
                    </a:cubicBezTo>
                    <a:cubicBezTo>
                      <a:pt x="834" y="197"/>
                      <a:pt x="848" y="195"/>
                      <a:pt x="861" y="193"/>
                    </a:cubicBezTo>
                    <a:cubicBezTo>
                      <a:pt x="864" y="191"/>
                      <a:pt x="868" y="189"/>
                      <a:pt x="870" y="188"/>
                    </a:cubicBezTo>
                    <a:cubicBezTo>
                      <a:pt x="924" y="181"/>
                      <a:pt x="966" y="150"/>
                      <a:pt x="1012" y="127"/>
                    </a:cubicBezTo>
                    <a:cubicBezTo>
                      <a:pt x="1017" y="125"/>
                      <a:pt x="1022" y="123"/>
                      <a:pt x="1027" y="121"/>
                    </a:cubicBezTo>
                    <a:cubicBezTo>
                      <a:pt x="1032" y="118"/>
                      <a:pt x="1039" y="114"/>
                      <a:pt x="1046" y="110"/>
                    </a:cubicBezTo>
                    <a:moveTo>
                      <a:pt x="1038" y="93"/>
                    </a:moveTo>
                    <a:cubicBezTo>
                      <a:pt x="1028" y="96"/>
                      <a:pt x="1018" y="98"/>
                      <a:pt x="1008" y="101"/>
                    </a:cubicBezTo>
                    <a:cubicBezTo>
                      <a:pt x="994" y="108"/>
                      <a:pt x="984" y="113"/>
                      <a:pt x="976" y="117"/>
                    </a:cubicBezTo>
                    <a:cubicBezTo>
                      <a:pt x="982" y="116"/>
                      <a:pt x="988" y="115"/>
                      <a:pt x="994" y="114"/>
                    </a:cubicBezTo>
                    <a:cubicBezTo>
                      <a:pt x="1007" y="108"/>
                      <a:pt x="1022" y="101"/>
                      <a:pt x="1038" y="93"/>
                    </a:cubicBezTo>
                    <a:moveTo>
                      <a:pt x="1118" y="71"/>
                    </a:moveTo>
                    <a:cubicBezTo>
                      <a:pt x="1115" y="72"/>
                      <a:pt x="1113" y="72"/>
                      <a:pt x="1111" y="73"/>
                    </a:cubicBezTo>
                    <a:cubicBezTo>
                      <a:pt x="1107" y="76"/>
                      <a:pt x="1103" y="78"/>
                      <a:pt x="1101" y="79"/>
                    </a:cubicBezTo>
                    <a:cubicBezTo>
                      <a:pt x="1088" y="85"/>
                      <a:pt x="1080" y="90"/>
                      <a:pt x="1074" y="94"/>
                    </a:cubicBezTo>
                    <a:cubicBezTo>
                      <a:pt x="1087" y="87"/>
                      <a:pt x="1101" y="79"/>
                      <a:pt x="1118" y="71"/>
                    </a:cubicBezTo>
                    <a:moveTo>
                      <a:pt x="1125" y="48"/>
                    </a:moveTo>
                    <a:cubicBezTo>
                      <a:pt x="1119" y="49"/>
                      <a:pt x="1114" y="51"/>
                      <a:pt x="1109" y="52"/>
                    </a:cubicBezTo>
                    <a:cubicBezTo>
                      <a:pt x="1099" y="57"/>
                      <a:pt x="1089" y="61"/>
                      <a:pt x="1080" y="66"/>
                    </a:cubicBezTo>
                    <a:cubicBezTo>
                      <a:pt x="1085" y="65"/>
                      <a:pt x="1089" y="63"/>
                      <a:pt x="1094" y="62"/>
                    </a:cubicBezTo>
                    <a:cubicBezTo>
                      <a:pt x="1098" y="59"/>
                      <a:pt x="1109" y="54"/>
                      <a:pt x="1125" y="48"/>
                    </a:cubicBezTo>
                    <a:moveTo>
                      <a:pt x="1210" y="25"/>
                    </a:moveTo>
                    <a:cubicBezTo>
                      <a:pt x="1205" y="25"/>
                      <a:pt x="1180" y="34"/>
                      <a:pt x="1154" y="44"/>
                    </a:cubicBezTo>
                    <a:cubicBezTo>
                      <a:pt x="1152" y="44"/>
                      <a:pt x="1151" y="45"/>
                      <a:pt x="1149" y="46"/>
                    </a:cubicBezTo>
                    <a:cubicBezTo>
                      <a:pt x="1154" y="45"/>
                      <a:pt x="1160" y="43"/>
                      <a:pt x="1165" y="41"/>
                    </a:cubicBezTo>
                    <a:cubicBezTo>
                      <a:pt x="1178" y="37"/>
                      <a:pt x="1191" y="32"/>
                      <a:pt x="1204" y="28"/>
                    </a:cubicBezTo>
                    <a:cubicBezTo>
                      <a:pt x="1206" y="27"/>
                      <a:pt x="1208" y="26"/>
                      <a:pt x="1210" y="25"/>
                    </a:cubicBezTo>
                    <a:moveTo>
                      <a:pt x="1243" y="0"/>
                    </a:moveTo>
                    <a:cubicBezTo>
                      <a:pt x="1237" y="0"/>
                      <a:pt x="1226" y="1"/>
                      <a:pt x="1214" y="2"/>
                    </a:cubicBezTo>
                    <a:cubicBezTo>
                      <a:pt x="1205" y="6"/>
                      <a:pt x="1205" y="6"/>
                      <a:pt x="1205" y="6"/>
                    </a:cubicBezTo>
                    <a:cubicBezTo>
                      <a:pt x="1200" y="8"/>
                      <a:pt x="1195" y="12"/>
                      <a:pt x="1190" y="15"/>
                    </a:cubicBezTo>
                    <a:cubicBezTo>
                      <a:pt x="1166" y="24"/>
                      <a:pt x="1143" y="31"/>
                      <a:pt x="1120" y="37"/>
                    </a:cubicBezTo>
                    <a:cubicBezTo>
                      <a:pt x="1122" y="37"/>
                      <a:pt x="1123" y="37"/>
                      <a:pt x="1125" y="37"/>
                    </a:cubicBezTo>
                    <a:cubicBezTo>
                      <a:pt x="1145" y="31"/>
                      <a:pt x="1161" y="26"/>
                      <a:pt x="1165" y="25"/>
                    </a:cubicBezTo>
                    <a:cubicBezTo>
                      <a:pt x="1165" y="25"/>
                      <a:pt x="1165" y="25"/>
                      <a:pt x="1165" y="25"/>
                    </a:cubicBezTo>
                    <a:cubicBezTo>
                      <a:pt x="1165" y="25"/>
                      <a:pt x="1165" y="25"/>
                      <a:pt x="1165" y="25"/>
                    </a:cubicBezTo>
                    <a:cubicBezTo>
                      <a:pt x="1158" y="28"/>
                      <a:pt x="1152" y="32"/>
                      <a:pt x="1146" y="35"/>
                    </a:cubicBezTo>
                    <a:cubicBezTo>
                      <a:pt x="1157" y="33"/>
                      <a:pt x="1168" y="30"/>
                      <a:pt x="1179" y="27"/>
                    </a:cubicBezTo>
                    <a:cubicBezTo>
                      <a:pt x="1185" y="25"/>
                      <a:pt x="1191" y="22"/>
                      <a:pt x="1197" y="20"/>
                    </a:cubicBezTo>
                    <a:cubicBezTo>
                      <a:pt x="1198" y="20"/>
                      <a:pt x="1199" y="19"/>
                      <a:pt x="1200" y="19"/>
                    </a:cubicBezTo>
                    <a:cubicBezTo>
                      <a:pt x="1200" y="19"/>
                      <a:pt x="1200" y="19"/>
                      <a:pt x="1200" y="19"/>
                    </a:cubicBezTo>
                    <a:cubicBezTo>
                      <a:pt x="1200" y="19"/>
                      <a:pt x="1200" y="19"/>
                      <a:pt x="1200" y="19"/>
                    </a:cubicBezTo>
                    <a:cubicBezTo>
                      <a:pt x="1200" y="19"/>
                      <a:pt x="1199" y="19"/>
                      <a:pt x="1199" y="20"/>
                    </a:cubicBezTo>
                    <a:cubicBezTo>
                      <a:pt x="1227" y="9"/>
                      <a:pt x="1250" y="1"/>
                      <a:pt x="1249" y="0"/>
                    </a:cubicBezTo>
                    <a:cubicBezTo>
                      <a:pt x="1248" y="0"/>
                      <a:pt x="1246" y="0"/>
                      <a:pt x="12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0" name="Freeform 24">
                <a:extLst>
                  <a:ext uri="{FF2B5EF4-FFF2-40B4-BE49-F238E27FC236}">
                    <a16:creationId xmlns="" xmlns:a16="http://schemas.microsoft.com/office/drawing/2014/main" id="{BCD3D12E-2973-40CA-B187-A18BDCF3D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1331"/>
                <a:ext cx="76" cy="35"/>
              </a:xfrm>
              <a:custGeom>
                <a:avLst/>
                <a:gdLst>
                  <a:gd name="T0" fmla="*/ 48 w 48"/>
                  <a:gd name="T1" fmla="*/ 0 h 22"/>
                  <a:gd name="T2" fmla="*/ 0 w 48"/>
                  <a:gd name="T3" fmla="*/ 22 h 22"/>
                  <a:gd name="T4" fmla="*/ 21 w 48"/>
                  <a:gd name="T5" fmla="*/ 16 h 22"/>
                  <a:gd name="T6" fmla="*/ 31 w 48"/>
                  <a:gd name="T7" fmla="*/ 12 h 22"/>
                  <a:gd name="T8" fmla="*/ 4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48" y="0"/>
                    </a:moveTo>
                    <a:cubicBezTo>
                      <a:pt x="32" y="7"/>
                      <a:pt x="16" y="15"/>
                      <a:pt x="0" y="22"/>
                    </a:cubicBezTo>
                    <a:cubicBezTo>
                      <a:pt x="7" y="20"/>
                      <a:pt x="14" y="18"/>
                      <a:pt x="21" y="16"/>
                    </a:cubicBezTo>
                    <a:cubicBezTo>
                      <a:pt x="24" y="15"/>
                      <a:pt x="28" y="13"/>
                      <a:pt x="31" y="12"/>
                    </a:cubicBezTo>
                    <a:cubicBezTo>
                      <a:pt x="37" y="8"/>
                      <a:pt x="43" y="4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1" name="Freeform 25">
                <a:extLst>
                  <a:ext uri="{FF2B5EF4-FFF2-40B4-BE49-F238E27FC236}">
                    <a16:creationId xmlns="" xmlns:a16="http://schemas.microsoft.com/office/drawing/2014/main" id="{B0D0EA59-9528-43C7-A1D7-E224D2AD7C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0" y="1097"/>
                <a:ext cx="997" cy="420"/>
              </a:xfrm>
              <a:custGeom>
                <a:avLst/>
                <a:gdLst>
                  <a:gd name="T0" fmla="*/ 451 w 629"/>
                  <a:gd name="T1" fmla="*/ 97 h 265"/>
                  <a:gd name="T2" fmla="*/ 423 w 629"/>
                  <a:gd name="T3" fmla="*/ 103 h 265"/>
                  <a:gd name="T4" fmla="*/ 369 w 629"/>
                  <a:gd name="T5" fmla="*/ 115 h 265"/>
                  <a:gd name="T6" fmla="*/ 313 w 629"/>
                  <a:gd name="T7" fmla="*/ 142 h 265"/>
                  <a:gd name="T8" fmla="*/ 313 w 629"/>
                  <a:gd name="T9" fmla="*/ 142 h 265"/>
                  <a:gd name="T10" fmla="*/ 139 w 629"/>
                  <a:gd name="T11" fmla="*/ 215 h 265"/>
                  <a:gd name="T12" fmla="*/ 117 w 629"/>
                  <a:gd name="T13" fmla="*/ 223 h 265"/>
                  <a:gd name="T14" fmla="*/ 57 w 629"/>
                  <a:gd name="T15" fmla="*/ 244 h 265"/>
                  <a:gd name="T16" fmla="*/ 237 w 629"/>
                  <a:gd name="T17" fmla="*/ 170 h 265"/>
                  <a:gd name="T18" fmla="*/ 176 w 629"/>
                  <a:gd name="T19" fmla="*/ 188 h 265"/>
                  <a:gd name="T20" fmla="*/ 1 w 629"/>
                  <a:gd name="T21" fmla="*/ 265 h 265"/>
                  <a:gd name="T22" fmla="*/ 48 w 629"/>
                  <a:gd name="T23" fmla="*/ 259 h 265"/>
                  <a:gd name="T24" fmla="*/ 179 w 629"/>
                  <a:gd name="T25" fmla="*/ 217 h 265"/>
                  <a:gd name="T26" fmla="*/ 285 w 629"/>
                  <a:gd name="T27" fmla="*/ 177 h 265"/>
                  <a:gd name="T28" fmla="*/ 310 w 629"/>
                  <a:gd name="T29" fmla="*/ 178 h 265"/>
                  <a:gd name="T30" fmla="*/ 312 w 629"/>
                  <a:gd name="T31" fmla="*/ 178 h 265"/>
                  <a:gd name="T32" fmla="*/ 325 w 629"/>
                  <a:gd name="T33" fmla="*/ 168 h 265"/>
                  <a:gd name="T34" fmla="*/ 303 w 629"/>
                  <a:gd name="T35" fmla="*/ 168 h 265"/>
                  <a:gd name="T36" fmla="*/ 343 w 629"/>
                  <a:gd name="T37" fmla="*/ 159 h 265"/>
                  <a:gd name="T38" fmla="*/ 508 w 629"/>
                  <a:gd name="T39" fmla="*/ 85 h 265"/>
                  <a:gd name="T40" fmla="*/ 433 w 629"/>
                  <a:gd name="T41" fmla="*/ 85 h 265"/>
                  <a:gd name="T42" fmla="*/ 440 w 629"/>
                  <a:gd name="T43" fmla="*/ 92 h 265"/>
                  <a:gd name="T44" fmla="*/ 575 w 629"/>
                  <a:gd name="T45" fmla="*/ 48 h 265"/>
                  <a:gd name="T46" fmla="*/ 502 w 629"/>
                  <a:gd name="T47" fmla="*/ 68 h 265"/>
                  <a:gd name="T48" fmla="*/ 536 w 629"/>
                  <a:gd name="T49" fmla="*/ 70 h 265"/>
                  <a:gd name="T50" fmla="*/ 565 w 629"/>
                  <a:gd name="T51" fmla="*/ 54 h 265"/>
                  <a:gd name="T52" fmla="*/ 573 w 629"/>
                  <a:gd name="T53" fmla="*/ 27 h 265"/>
                  <a:gd name="T54" fmla="*/ 487 w 629"/>
                  <a:gd name="T55" fmla="*/ 55 h 265"/>
                  <a:gd name="T56" fmla="*/ 573 w 629"/>
                  <a:gd name="T57" fmla="*/ 27 h 265"/>
                  <a:gd name="T58" fmla="*/ 592 w 629"/>
                  <a:gd name="T59" fmla="*/ 28 h 265"/>
                  <a:gd name="T60" fmla="*/ 618 w 629"/>
                  <a:gd name="T61" fmla="*/ 19 h 265"/>
                  <a:gd name="T62" fmla="*/ 589 w 629"/>
                  <a:gd name="T63" fmla="*/ 12 h 265"/>
                  <a:gd name="T64" fmla="*/ 629 w 629"/>
                  <a:gd name="T6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9" h="265">
                    <a:moveTo>
                      <a:pt x="508" y="85"/>
                    </a:moveTo>
                    <a:cubicBezTo>
                      <a:pt x="489" y="89"/>
                      <a:pt x="470" y="93"/>
                      <a:pt x="451" y="97"/>
                    </a:cubicBezTo>
                    <a:cubicBezTo>
                      <a:pt x="442" y="99"/>
                      <a:pt x="433" y="101"/>
                      <a:pt x="424" y="103"/>
                    </a:cubicBezTo>
                    <a:cubicBezTo>
                      <a:pt x="423" y="103"/>
                      <a:pt x="423" y="103"/>
                      <a:pt x="423" y="103"/>
                    </a:cubicBezTo>
                    <a:cubicBezTo>
                      <a:pt x="405" y="107"/>
                      <a:pt x="387" y="112"/>
                      <a:pt x="369" y="114"/>
                    </a:cubicBezTo>
                    <a:cubicBezTo>
                      <a:pt x="369" y="115"/>
                      <a:pt x="369" y="115"/>
                      <a:pt x="369" y="115"/>
                    </a:cubicBezTo>
                    <a:cubicBezTo>
                      <a:pt x="339" y="129"/>
                      <a:pt x="306" y="136"/>
                      <a:pt x="276" y="149"/>
                    </a:cubicBezTo>
                    <a:cubicBezTo>
                      <a:pt x="288" y="145"/>
                      <a:pt x="302" y="142"/>
                      <a:pt x="313" y="142"/>
                    </a:cubicBezTo>
                    <a:cubicBezTo>
                      <a:pt x="313" y="142"/>
                      <a:pt x="313" y="142"/>
                      <a:pt x="313" y="142"/>
                    </a:cubicBezTo>
                    <a:cubicBezTo>
                      <a:pt x="313" y="142"/>
                      <a:pt x="313" y="142"/>
                      <a:pt x="313" y="142"/>
                    </a:cubicBezTo>
                    <a:cubicBezTo>
                      <a:pt x="298" y="146"/>
                      <a:pt x="283" y="153"/>
                      <a:pt x="268" y="160"/>
                    </a:cubicBezTo>
                    <a:cubicBezTo>
                      <a:pt x="235" y="180"/>
                      <a:pt x="187" y="198"/>
                      <a:pt x="139" y="215"/>
                    </a:cubicBezTo>
                    <a:cubicBezTo>
                      <a:pt x="135" y="216"/>
                      <a:pt x="128" y="219"/>
                      <a:pt x="117" y="223"/>
                    </a:cubicBezTo>
                    <a:cubicBezTo>
                      <a:pt x="117" y="223"/>
                      <a:pt x="117" y="223"/>
                      <a:pt x="117" y="223"/>
                    </a:cubicBezTo>
                    <a:cubicBezTo>
                      <a:pt x="94" y="232"/>
                      <a:pt x="71" y="240"/>
                      <a:pt x="47" y="248"/>
                    </a:cubicBezTo>
                    <a:cubicBezTo>
                      <a:pt x="52" y="247"/>
                      <a:pt x="55" y="245"/>
                      <a:pt x="57" y="244"/>
                    </a:cubicBezTo>
                    <a:cubicBezTo>
                      <a:pt x="87" y="233"/>
                      <a:pt x="111" y="224"/>
                      <a:pt x="127" y="219"/>
                    </a:cubicBezTo>
                    <a:cubicBezTo>
                      <a:pt x="165" y="203"/>
                      <a:pt x="201" y="187"/>
                      <a:pt x="237" y="170"/>
                    </a:cubicBezTo>
                    <a:cubicBezTo>
                      <a:pt x="222" y="174"/>
                      <a:pt x="208" y="177"/>
                      <a:pt x="193" y="180"/>
                    </a:cubicBezTo>
                    <a:cubicBezTo>
                      <a:pt x="187" y="182"/>
                      <a:pt x="181" y="185"/>
                      <a:pt x="176" y="188"/>
                    </a:cubicBezTo>
                    <a:cubicBezTo>
                      <a:pt x="122" y="219"/>
                      <a:pt x="63" y="238"/>
                      <a:pt x="0" y="260"/>
                    </a:cubicBezTo>
                    <a:cubicBezTo>
                      <a:pt x="2" y="262"/>
                      <a:pt x="2" y="264"/>
                      <a:pt x="1" y="265"/>
                    </a:cubicBezTo>
                    <a:cubicBezTo>
                      <a:pt x="11" y="265"/>
                      <a:pt x="19" y="264"/>
                      <a:pt x="28" y="263"/>
                    </a:cubicBezTo>
                    <a:cubicBezTo>
                      <a:pt x="35" y="262"/>
                      <a:pt x="41" y="261"/>
                      <a:pt x="48" y="259"/>
                    </a:cubicBezTo>
                    <a:cubicBezTo>
                      <a:pt x="76" y="251"/>
                      <a:pt x="103" y="242"/>
                      <a:pt x="129" y="229"/>
                    </a:cubicBezTo>
                    <a:cubicBezTo>
                      <a:pt x="145" y="222"/>
                      <a:pt x="162" y="220"/>
                      <a:pt x="179" y="217"/>
                    </a:cubicBezTo>
                    <a:cubicBezTo>
                      <a:pt x="206" y="205"/>
                      <a:pt x="233" y="192"/>
                      <a:pt x="263" y="181"/>
                    </a:cubicBezTo>
                    <a:cubicBezTo>
                      <a:pt x="271" y="180"/>
                      <a:pt x="278" y="179"/>
                      <a:pt x="285" y="177"/>
                    </a:cubicBezTo>
                    <a:cubicBezTo>
                      <a:pt x="279" y="179"/>
                      <a:pt x="272" y="186"/>
                      <a:pt x="266" y="190"/>
                    </a:cubicBezTo>
                    <a:cubicBezTo>
                      <a:pt x="281" y="187"/>
                      <a:pt x="296" y="183"/>
                      <a:pt x="310" y="178"/>
                    </a:cubicBezTo>
                    <a:cubicBezTo>
                      <a:pt x="311" y="178"/>
                      <a:pt x="312" y="177"/>
                      <a:pt x="313" y="177"/>
                    </a:cubicBezTo>
                    <a:cubicBezTo>
                      <a:pt x="313" y="177"/>
                      <a:pt x="313" y="177"/>
                      <a:pt x="312" y="178"/>
                    </a:cubicBezTo>
                    <a:cubicBezTo>
                      <a:pt x="313" y="177"/>
                      <a:pt x="314" y="177"/>
                      <a:pt x="315" y="176"/>
                    </a:cubicBezTo>
                    <a:cubicBezTo>
                      <a:pt x="318" y="175"/>
                      <a:pt x="321" y="171"/>
                      <a:pt x="325" y="168"/>
                    </a:cubicBezTo>
                    <a:cubicBezTo>
                      <a:pt x="312" y="170"/>
                      <a:pt x="298" y="172"/>
                      <a:pt x="285" y="177"/>
                    </a:cubicBezTo>
                    <a:cubicBezTo>
                      <a:pt x="291" y="173"/>
                      <a:pt x="298" y="170"/>
                      <a:pt x="303" y="168"/>
                    </a:cubicBezTo>
                    <a:cubicBezTo>
                      <a:pt x="363" y="149"/>
                      <a:pt x="361" y="116"/>
                      <a:pt x="422" y="106"/>
                    </a:cubicBezTo>
                    <a:cubicBezTo>
                      <a:pt x="394" y="113"/>
                      <a:pt x="358" y="144"/>
                      <a:pt x="343" y="159"/>
                    </a:cubicBezTo>
                    <a:cubicBezTo>
                      <a:pt x="377" y="143"/>
                      <a:pt x="442" y="106"/>
                      <a:pt x="483" y="94"/>
                    </a:cubicBezTo>
                    <a:cubicBezTo>
                      <a:pt x="493" y="91"/>
                      <a:pt x="501" y="88"/>
                      <a:pt x="508" y="85"/>
                    </a:cubicBezTo>
                    <a:moveTo>
                      <a:pt x="472" y="76"/>
                    </a:moveTo>
                    <a:cubicBezTo>
                      <a:pt x="459" y="79"/>
                      <a:pt x="446" y="82"/>
                      <a:pt x="433" y="85"/>
                    </a:cubicBezTo>
                    <a:cubicBezTo>
                      <a:pt x="421" y="90"/>
                      <a:pt x="409" y="95"/>
                      <a:pt x="397" y="100"/>
                    </a:cubicBezTo>
                    <a:cubicBezTo>
                      <a:pt x="412" y="98"/>
                      <a:pt x="426" y="95"/>
                      <a:pt x="440" y="92"/>
                    </a:cubicBezTo>
                    <a:cubicBezTo>
                      <a:pt x="448" y="88"/>
                      <a:pt x="458" y="83"/>
                      <a:pt x="472" y="76"/>
                    </a:cubicBezTo>
                    <a:moveTo>
                      <a:pt x="575" y="48"/>
                    </a:moveTo>
                    <a:cubicBezTo>
                      <a:pt x="562" y="52"/>
                      <a:pt x="549" y="56"/>
                      <a:pt x="537" y="59"/>
                    </a:cubicBezTo>
                    <a:cubicBezTo>
                      <a:pt x="525" y="62"/>
                      <a:pt x="514" y="65"/>
                      <a:pt x="502" y="68"/>
                    </a:cubicBezTo>
                    <a:cubicBezTo>
                      <a:pt x="486" y="76"/>
                      <a:pt x="471" y="83"/>
                      <a:pt x="458" y="89"/>
                    </a:cubicBezTo>
                    <a:cubicBezTo>
                      <a:pt x="484" y="83"/>
                      <a:pt x="510" y="77"/>
                      <a:pt x="536" y="70"/>
                    </a:cubicBezTo>
                    <a:cubicBezTo>
                      <a:pt x="537" y="70"/>
                      <a:pt x="538" y="69"/>
                      <a:pt x="538" y="69"/>
                    </a:cubicBezTo>
                    <a:cubicBezTo>
                      <a:pt x="544" y="65"/>
                      <a:pt x="552" y="60"/>
                      <a:pt x="565" y="54"/>
                    </a:cubicBezTo>
                    <a:cubicBezTo>
                      <a:pt x="567" y="53"/>
                      <a:pt x="571" y="51"/>
                      <a:pt x="575" y="48"/>
                    </a:cubicBezTo>
                    <a:moveTo>
                      <a:pt x="573" y="27"/>
                    </a:moveTo>
                    <a:cubicBezTo>
                      <a:pt x="553" y="32"/>
                      <a:pt x="534" y="35"/>
                      <a:pt x="514" y="39"/>
                    </a:cubicBezTo>
                    <a:cubicBezTo>
                      <a:pt x="505" y="44"/>
                      <a:pt x="496" y="50"/>
                      <a:pt x="487" y="55"/>
                    </a:cubicBezTo>
                    <a:cubicBezTo>
                      <a:pt x="506" y="51"/>
                      <a:pt x="525" y="46"/>
                      <a:pt x="544" y="41"/>
                    </a:cubicBezTo>
                    <a:cubicBezTo>
                      <a:pt x="553" y="36"/>
                      <a:pt x="563" y="32"/>
                      <a:pt x="573" y="27"/>
                    </a:cubicBezTo>
                    <a:moveTo>
                      <a:pt x="618" y="19"/>
                    </a:moveTo>
                    <a:cubicBezTo>
                      <a:pt x="609" y="22"/>
                      <a:pt x="600" y="25"/>
                      <a:pt x="592" y="28"/>
                    </a:cubicBezTo>
                    <a:cubicBezTo>
                      <a:pt x="599" y="25"/>
                      <a:pt x="606" y="23"/>
                      <a:pt x="613" y="21"/>
                    </a:cubicBezTo>
                    <a:cubicBezTo>
                      <a:pt x="615" y="20"/>
                      <a:pt x="616" y="19"/>
                      <a:pt x="618" y="19"/>
                    </a:cubicBezTo>
                    <a:moveTo>
                      <a:pt x="629" y="0"/>
                    </a:moveTo>
                    <a:cubicBezTo>
                      <a:pt x="625" y="1"/>
                      <a:pt x="609" y="6"/>
                      <a:pt x="589" y="12"/>
                    </a:cubicBezTo>
                    <a:cubicBezTo>
                      <a:pt x="596" y="11"/>
                      <a:pt x="603" y="11"/>
                      <a:pt x="610" y="10"/>
                    </a:cubicBezTo>
                    <a:cubicBezTo>
                      <a:pt x="616" y="7"/>
                      <a:pt x="622" y="3"/>
                      <a:pt x="6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2" name="Freeform 26">
                <a:extLst>
                  <a:ext uri="{FF2B5EF4-FFF2-40B4-BE49-F238E27FC236}">
                    <a16:creationId xmlns="" xmlns:a16="http://schemas.microsoft.com/office/drawing/2014/main" id="{EF151643-8181-40D9-B364-3C11050C1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232"/>
                <a:ext cx="78" cy="26"/>
              </a:xfrm>
              <a:custGeom>
                <a:avLst/>
                <a:gdLst>
                  <a:gd name="T0" fmla="*/ 49 w 49"/>
                  <a:gd name="T1" fmla="*/ 0 h 17"/>
                  <a:gd name="T2" fmla="*/ 46 w 49"/>
                  <a:gd name="T3" fmla="*/ 1 h 17"/>
                  <a:gd name="T4" fmla="*/ 4 w 49"/>
                  <a:gd name="T5" fmla="*/ 14 h 17"/>
                  <a:gd name="T6" fmla="*/ 0 w 49"/>
                  <a:gd name="T7" fmla="*/ 17 h 17"/>
                  <a:gd name="T8" fmla="*/ 8 w 49"/>
                  <a:gd name="T9" fmla="*/ 16 h 17"/>
                  <a:gd name="T10" fmla="*/ 13 w 49"/>
                  <a:gd name="T11" fmla="*/ 15 h 17"/>
                  <a:gd name="T12" fmla="*/ 49 w 4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17">
                    <a:moveTo>
                      <a:pt x="49" y="0"/>
                    </a:moveTo>
                    <a:cubicBezTo>
                      <a:pt x="48" y="0"/>
                      <a:pt x="47" y="0"/>
                      <a:pt x="46" y="1"/>
                    </a:cubicBezTo>
                    <a:cubicBezTo>
                      <a:pt x="33" y="6"/>
                      <a:pt x="19" y="11"/>
                      <a:pt x="4" y="14"/>
                    </a:cubicBezTo>
                    <a:cubicBezTo>
                      <a:pt x="3" y="15"/>
                      <a:pt x="2" y="15"/>
                      <a:pt x="0" y="17"/>
                    </a:cubicBezTo>
                    <a:cubicBezTo>
                      <a:pt x="3" y="16"/>
                      <a:pt x="6" y="16"/>
                      <a:pt x="8" y="16"/>
                    </a:cubicBezTo>
                    <a:cubicBezTo>
                      <a:pt x="10" y="15"/>
                      <a:pt x="12" y="15"/>
                      <a:pt x="13" y="15"/>
                    </a:cubicBezTo>
                    <a:cubicBezTo>
                      <a:pt x="25" y="10"/>
                      <a:pt x="37" y="5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3" name="Freeform 27">
                <a:extLst>
                  <a:ext uri="{FF2B5EF4-FFF2-40B4-BE49-F238E27FC236}">
                    <a16:creationId xmlns="" xmlns:a16="http://schemas.microsoft.com/office/drawing/2014/main" id="{E6061A33-4F86-4298-8DAE-5FA18AB7B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1322"/>
                <a:ext cx="190" cy="60"/>
              </a:xfrm>
              <a:custGeom>
                <a:avLst/>
                <a:gdLst>
                  <a:gd name="T0" fmla="*/ 120 w 120"/>
                  <a:gd name="T1" fmla="*/ 0 h 38"/>
                  <a:gd name="T2" fmla="*/ 83 w 120"/>
                  <a:gd name="T3" fmla="*/ 7 h 38"/>
                  <a:gd name="T4" fmla="*/ 58 w 120"/>
                  <a:gd name="T5" fmla="*/ 18 h 38"/>
                  <a:gd name="T6" fmla="*/ 0 w 120"/>
                  <a:gd name="T7" fmla="*/ 38 h 38"/>
                  <a:gd name="T8" fmla="*/ 44 w 120"/>
                  <a:gd name="T9" fmla="*/ 28 h 38"/>
                  <a:gd name="T10" fmla="*/ 92 w 120"/>
                  <a:gd name="T11" fmla="*/ 6 h 38"/>
                  <a:gd name="T12" fmla="*/ 75 w 120"/>
                  <a:gd name="T13" fmla="*/ 18 h 38"/>
                  <a:gd name="T14" fmla="*/ 120 w 12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38">
                    <a:moveTo>
                      <a:pt x="120" y="0"/>
                    </a:moveTo>
                    <a:cubicBezTo>
                      <a:pt x="109" y="0"/>
                      <a:pt x="95" y="3"/>
                      <a:pt x="83" y="7"/>
                    </a:cubicBezTo>
                    <a:cubicBezTo>
                      <a:pt x="74" y="10"/>
                      <a:pt x="66" y="14"/>
                      <a:pt x="58" y="18"/>
                    </a:cubicBezTo>
                    <a:cubicBezTo>
                      <a:pt x="40" y="27"/>
                      <a:pt x="19" y="31"/>
                      <a:pt x="0" y="38"/>
                    </a:cubicBezTo>
                    <a:cubicBezTo>
                      <a:pt x="15" y="35"/>
                      <a:pt x="29" y="32"/>
                      <a:pt x="44" y="28"/>
                    </a:cubicBezTo>
                    <a:cubicBezTo>
                      <a:pt x="60" y="21"/>
                      <a:pt x="76" y="13"/>
                      <a:pt x="92" y="6"/>
                    </a:cubicBezTo>
                    <a:cubicBezTo>
                      <a:pt x="87" y="10"/>
                      <a:pt x="81" y="14"/>
                      <a:pt x="75" y="18"/>
                    </a:cubicBezTo>
                    <a:cubicBezTo>
                      <a:pt x="90" y="11"/>
                      <a:pt x="105" y="4"/>
                      <a:pt x="1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4" name="Freeform 28">
                <a:extLst>
                  <a:ext uri="{FF2B5EF4-FFF2-40B4-BE49-F238E27FC236}">
                    <a16:creationId xmlns="" xmlns:a16="http://schemas.microsoft.com/office/drawing/2014/main" id="{97D5F7DA-3C5E-48C0-9195-231CB299E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1434"/>
                <a:ext cx="43" cy="16"/>
              </a:xfrm>
              <a:custGeom>
                <a:avLst/>
                <a:gdLst>
                  <a:gd name="T0" fmla="*/ 27 w 27"/>
                  <a:gd name="T1" fmla="*/ 0 h 10"/>
                  <a:gd name="T2" fmla="*/ 10 w 27"/>
                  <a:gd name="T3" fmla="*/ 6 h 10"/>
                  <a:gd name="T4" fmla="*/ 0 w 27"/>
                  <a:gd name="T5" fmla="*/ 10 h 10"/>
                  <a:gd name="T6" fmla="*/ 0 w 27"/>
                  <a:gd name="T7" fmla="*/ 10 h 10"/>
                  <a:gd name="T8" fmla="*/ 22 w 27"/>
                  <a:gd name="T9" fmla="*/ 2 h 10"/>
                  <a:gd name="T10" fmla="*/ 27 w 2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0">
                    <a:moveTo>
                      <a:pt x="27" y="0"/>
                    </a:moveTo>
                    <a:cubicBezTo>
                      <a:pt x="26" y="0"/>
                      <a:pt x="20" y="2"/>
                      <a:pt x="10" y="6"/>
                    </a:cubicBezTo>
                    <a:cubicBezTo>
                      <a:pt x="6" y="7"/>
                      <a:pt x="3" y="8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7"/>
                      <a:pt x="15" y="5"/>
                      <a:pt x="22" y="2"/>
                    </a:cubicBezTo>
                    <a:cubicBezTo>
                      <a:pt x="25" y="1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5" name="Freeform 29">
                <a:extLst>
                  <a:ext uri="{FF2B5EF4-FFF2-40B4-BE49-F238E27FC236}">
                    <a16:creationId xmlns="" xmlns:a16="http://schemas.microsoft.com/office/drawing/2014/main" id="{8F9571F0-B781-49B8-9D9C-5A695BF6FF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4" y="1125"/>
                <a:ext cx="1226" cy="481"/>
              </a:xfrm>
              <a:custGeom>
                <a:avLst/>
                <a:gdLst>
                  <a:gd name="T0" fmla="*/ 1 w 773"/>
                  <a:gd name="T1" fmla="*/ 303 h 303"/>
                  <a:gd name="T2" fmla="*/ 1 w 773"/>
                  <a:gd name="T3" fmla="*/ 303 h 303"/>
                  <a:gd name="T4" fmla="*/ 0 w 773"/>
                  <a:gd name="T5" fmla="*/ 303 h 303"/>
                  <a:gd name="T6" fmla="*/ 1 w 773"/>
                  <a:gd name="T7" fmla="*/ 303 h 303"/>
                  <a:gd name="T8" fmla="*/ 70 w 773"/>
                  <a:gd name="T9" fmla="*/ 270 h 303"/>
                  <a:gd name="T10" fmla="*/ 55 w 773"/>
                  <a:gd name="T11" fmla="*/ 278 h 303"/>
                  <a:gd name="T12" fmla="*/ 69 w 773"/>
                  <a:gd name="T13" fmla="*/ 274 h 303"/>
                  <a:gd name="T14" fmla="*/ 70 w 773"/>
                  <a:gd name="T15" fmla="*/ 270 h 303"/>
                  <a:gd name="T16" fmla="*/ 773 w 773"/>
                  <a:gd name="T17" fmla="*/ 0 h 303"/>
                  <a:gd name="T18" fmla="*/ 768 w 773"/>
                  <a:gd name="T19" fmla="*/ 2 h 303"/>
                  <a:gd name="T20" fmla="*/ 742 w 773"/>
                  <a:gd name="T21" fmla="*/ 12 h 303"/>
                  <a:gd name="T22" fmla="*/ 707 w 773"/>
                  <a:gd name="T23" fmla="*/ 28 h 303"/>
                  <a:gd name="T24" fmla="*/ 678 w 773"/>
                  <a:gd name="T25" fmla="*/ 43 h 303"/>
                  <a:gd name="T26" fmla="*/ 702 w 773"/>
                  <a:gd name="T27" fmla="*/ 36 h 303"/>
                  <a:gd name="T28" fmla="*/ 743 w 773"/>
                  <a:gd name="T29" fmla="*/ 22 h 303"/>
                  <a:gd name="T30" fmla="*/ 773 w 773"/>
                  <a:gd name="T31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3" h="303">
                    <a:moveTo>
                      <a:pt x="1" y="303"/>
                    </a:moveTo>
                    <a:cubicBezTo>
                      <a:pt x="1" y="303"/>
                      <a:pt x="1" y="303"/>
                      <a:pt x="1" y="30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303"/>
                      <a:pt x="1" y="303"/>
                      <a:pt x="1" y="303"/>
                    </a:cubicBezTo>
                    <a:moveTo>
                      <a:pt x="70" y="270"/>
                    </a:moveTo>
                    <a:cubicBezTo>
                      <a:pt x="65" y="273"/>
                      <a:pt x="60" y="275"/>
                      <a:pt x="55" y="278"/>
                    </a:cubicBezTo>
                    <a:cubicBezTo>
                      <a:pt x="59" y="276"/>
                      <a:pt x="64" y="275"/>
                      <a:pt x="69" y="274"/>
                    </a:cubicBezTo>
                    <a:cubicBezTo>
                      <a:pt x="70" y="272"/>
                      <a:pt x="70" y="271"/>
                      <a:pt x="70" y="270"/>
                    </a:cubicBezTo>
                    <a:moveTo>
                      <a:pt x="773" y="0"/>
                    </a:moveTo>
                    <a:cubicBezTo>
                      <a:pt x="772" y="1"/>
                      <a:pt x="770" y="1"/>
                      <a:pt x="768" y="2"/>
                    </a:cubicBezTo>
                    <a:cubicBezTo>
                      <a:pt x="759" y="6"/>
                      <a:pt x="751" y="9"/>
                      <a:pt x="742" y="12"/>
                    </a:cubicBezTo>
                    <a:cubicBezTo>
                      <a:pt x="728" y="19"/>
                      <a:pt x="717" y="25"/>
                      <a:pt x="707" y="28"/>
                    </a:cubicBezTo>
                    <a:cubicBezTo>
                      <a:pt x="698" y="33"/>
                      <a:pt x="688" y="38"/>
                      <a:pt x="678" y="43"/>
                    </a:cubicBezTo>
                    <a:cubicBezTo>
                      <a:pt x="686" y="41"/>
                      <a:pt x="694" y="38"/>
                      <a:pt x="702" y="36"/>
                    </a:cubicBezTo>
                    <a:cubicBezTo>
                      <a:pt x="715" y="32"/>
                      <a:pt x="729" y="27"/>
                      <a:pt x="743" y="22"/>
                    </a:cubicBezTo>
                    <a:cubicBezTo>
                      <a:pt x="753" y="15"/>
                      <a:pt x="764" y="6"/>
                      <a:pt x="7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6" name="Freeform 30">
                <a:extLst>
                  <a:ext uri="{FF2B5EF4-FFF2-40B4-BE49-F238E27FC236}">
                    <a16:creationId xmlns="" xmlns:a16="http://schemas.microsoft.com/office/drawing/2014/main" id="{2D38E84A-6EC1-4CB2-A4BD-AD0768EB7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" y="1594"/>
                <a:ext cx="22" cy="12"/>
              </a:xfrm>
              <a:custGeom>
                <a:avLst/>
                <a:gdLst>
                  <a:gd name="T0" fmla="*/ 14 w 14"/>
                  <a:gd name="T1" fmla="*/ 0 h 7"/>
                  <a:gd name="T2" fmla="*/ 0 w 14"/>
                  <a:gd name="T3" fmla="*/ 7 h 7"/>
                  <a:gd name="T4" fmla="*/ 0 w 14"/>
                  <a:gd name="T5" fmla="*/ 7 h 7"/>
                  <a:gd name="T6" fmla="*/ 14 w 1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14" y="0"/>
                    </a:moveTo>
                    <a:cubicBezTo>
                      <a:pt x="9" y="2"/>
                      <a:pt x="4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5"/>
                      <a:pt x="11" y="3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7" name="Freeform 31">
                <a:extLst>
                  <a:ext uri="{FF2B5EF4-FFF2-40B4-BE49-F238E27FC236}">
                    <a16:creationId xmlns="" xmlns:a16="http://schemas.microsoft.com/office/drawing/2014/main" id="{025176CE-5424-4C98-B2E9-A4438D861F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4" y="1736"/>
                <a:ext cx="288" cy="106"/>
              </a:xfrm>
              <a:custGeom>
                <a:avLst/>
                <a:gdLst>
                  <a:gd name="T0" fmla="*/ 109 w 182"/>
                  <a:gd name="T1" fmla="*/ 27 h 67"/>
                  <a:gd name="T2" fmla="*/ 45 w 182"/>
                  <a:gd name="T3" fmla="*/ 42 h 67"/>
                  <a:gd name="T4" fmla="*/ 41 w 182"/>
                  <a:gd name="T5" fmla="*/ 44 h 67"/>
                  <a:gd name="T6" fmla="*/ 0 w 182"/>
                  <a:gd name="T7" fmla="*/ 67 h 67"/>
                  <a:gd name="T8" fmla="*/ 65 w 182"/>
                  <a:gd name="T9" fmla="*/ 44 h 67"/>
                  <a:gd name="T10" fmla="*/ 86 w 182"/>
                  <a:gd name="T11" fmla="*/ 35 h 67"/>
                  <a:gd name="T12" fmla="*/ 109 w 182"/>
                  <a:gd name="T13" fmla="*/ 27 h 67"/>
                  <a:gd name="T14" fmla="*/ 182 w 182"/>
                  <a:gd name="T15" fmla="*/ 0 h 67"/>
                  <a:gd name="T16" fmla="*/ 176 w 182"/>
                  <a:gd name="T17" fmla="*/ 1 h 67"/>
                  <a:gd name="T18" fmla="*/ 180 w 182"/>
                  <a:gd name="T19" fmla="*/ 1 h 67"/>
                  <a:gd name="T20" fmla="*/ 182 w 182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67">
                    <a:moveTo>
                      <a:pt x="109" y="27"/>
                    </a:moveTo>
                    <a:cubicBezTo>
                      <a:pt x="88" y="32"/>
                      <a:pt x="67" y="36"/>
                      <a:pt x="45" y="42"/>
                    </a:cubicBezTo>
                    <a:cubicBezTo>
                      <a:pt x="44" y="42"/>
                      <a:pt x="42" y="43"/>
                      <a:pt x="41" y="44"/>
                    </a:cubicBezTo>
                    <a:cubicBezTo>
                      <a:pt x="26" y="51"/>
                      <a:pt x="14" y="58"/>
                      <a:pt x="0" y="67"/>
                    </a:cubicBezTo>
                    <a:cubicBezTo>
                      <a:pt x="21" y="59"/>
                      <a:pt x="43" y="52"/>
                      <a:pt x="65" y="44"/>
                    </a:cubicBezTo>
                    <a:cubicBezTo>
                      <a:pt x="72" y="41"/>
                      <a:pt x="79" y="38"/>
                      <a:pt x="86" y="35"/>
                    </a:cubicBezTo>
                    <a:cubicBezTo>
                      <a:pt x="94" y="32"/>
                      <a:pt x="102" y="29"/>
                      <a:pt x="109" y="27"/>
                    </a:cubicBezTo>
                    <a:moveTo>
                      <a:pt x="182" y="0"/>
                    </a:moveTo>
                    <a:cubicBezTo>
                      <a:pt x="180" y="1"/>
                      <a:pt x="178" y="1"/>
                      <a:pt x="176" y="1"/>
                    </a:cubicBezTo>
                    <a:cubicBezTo>
                      <a:pt x="177" y="1"/>
                      <a:pt x="179" y="1"/>
                      <a:pt x="180" y="1"/>
                    </a:cubicBezTo>
                    <a:cubicBezTo>
                      <a:pt x="181" y="1"/>
                      <a:pt x="182" y="0"/>
                      <a:pt x="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8" name="Freeform 32">
                <a:extLst>
                  <a:ext uri="{FF2B5EF4-FFF2-40B4-BE49-F238E27FC236}">
                    <a16:creationId xmlns="" xmlns:a16="http://schemas.microsoft.com/office/drawing/2014/main" id="{DA76180D-EB93-405D-9FE0-5BC259AB7C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2" y="1799"/>
                <a:ext cx="325" cy="111"/>
              </a:xfrm>
              <a:custGeom>
                <a:avLst/>
                <a:gdLst>
                  <a:gd name="T0" fmla="*/ 105 w 205"/>
                  <a:gd name="T1" fmla="*/ 38 h 70"/>
                  <a:gd name="T2" fmla="*/ 31 w 205"/>
                  <a:gd name="T3" fmla="*/ 57 h 70"/>
                  <a:gd name="T4" fmla="*/ 0 w 205"/>
                  <a:gd name="T5" fmla="*/ 70 h 70"/>
                  <a:gd name="T6" fmla="*/ 32 w 205"/>
                  <a:gd name="T7" fmla="*/ 67 h 70"/>
                  <a:gd name="T8" fmla="*/ 105 w 205"/>
                  <a:gd name="T9" fmla="*/ 38 h 70"/>
                  <a:gd name="T10" fmla="*/ 205 w 205"/>
                  <a:gd name="T11" fmla="*/ 0 h 70"/>
                  <a:gd name="T12" fmla="*/ 205 w 205"/>
                  <a:gd name="T13" fmla="*/ 0 h 70"/>
                  <a:gd name="T14" fmla="*/ 191 w 205"/>
                  <a:gd name="T15" fmla="*/ 4 h 70"/>
                  <a:gd name="T16" fmla="*/ 194 w 205"/>
                  <a:gd name="T17" fmla="*/ 4 h 70"/>
                  <a:gd name="T18" fmla="*/ 205 w 205"/>
                  <a:gd name="T1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70">
                    <a:moveTo>
                      <a:pt x="105" y="38"/>
                    </a:moveTo>
                    <a:cubicBezTo>
                      <a:pt x="80" y="44"/>
                      <a:pt x="56" y="50"/>
                      <a:pt x="31" y="57"/>
                    </a:cubicBezTo>
                    <a:cubicBezTo>
                      <a:pt x="21" y="61"/>
                      <a:pt x="10" y="66"/>
                      <a:pt x="0" y="70"/>
                    </a:cubicBezTo>
                    <a:cubicBezTo>
                      <a:pt x="11" y="70"/>
                      <a:pt x="21" y="69"/>
                      <a:pt x="32" y="67"/>
                    </a:cubicBezTo>
                    <a:cubicBezTo>
                      <a:pt x="57" y="60"/>
                      <a:pt x="81" y="49"/>
                      <a:pt x="105" y="38"/>
                    </a:cubicBezTo>
                    <a:moveTo>
                      <a:pt x="205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0" y="1"/>
                      <a:pt x="196" y="3"/>
                      <a:pt x="191" y="4"/>
                    </a:cubicBezTo>
                    <a:cubicBezTo>
                      <a:pt x="192" y="4"/>
                      <a:pt x="193" y="4"/>
                      <a:pt x="194" y="4"/>
                    </a:cubicBezTo>
                    <a:cubicBezTo>
                      <a:pt x="198" y="3"/>
                      <a:pt x="202" y="1"/>
                      <a:pt x="2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9" name="Freeform 33">
                <a:extLst>
                  <a:ext uri="{FF2B5EF4-FFF2-40B4-BE49-F238E27FC236}">
                    <a16:creationId xmlns="" xmlns:a16="http://schemas.microsoft.com/office/drawing/2014/main" id="{8D5B841D-B59A-4B79-A833-6B3090294C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2" y="1228"/>
                <a:ext cx="306" cy="92"/>
              </a:xfrm>
              <a:custGeom>
                <a:avLst/>
                <a:gdLst>
                  <a:gd name="T0" fmla="*/ 45 w 193"/>
                  <a:gd name="T1" fmla="*/ 38 h 58"/>
                  <a:gd name="T2" fmla="*/ 0 w 193"/>
                  <a:gd name="T3" fmla="*/ 58 h 58"/>
                  <a:gd name="T4" fmla="*/ 15 w 193"/>
                  <a:gd name="T5" fmla="*/ 55 h 58"/>
                  <a:gd name="T6" fmla="*/ 45 w 193"/>
                  <a:gd name="T7" fmla="*/ 38 h 58"/>
                  <a:gd name="T8" fmla="*/ 193 w 193"/>
                  <a:gd name="T9" fmla="*/ 0 h 58"/>
                  <a:gd name="T10" fmla="*/ 173 w 193"/>
                  <a:gd name="T11" fmla="*/ 6 h 58"/>
                  <a:gd name="T12" fmla="*/ 119 w 193"/>
                  <a:gd name="T13" fmla="*/ 31 h 58"/>
                  <a:gd name="T14" fmla="*/ 120 w 193"/>
                  <a:gd name="T15" fmla="*/ 31 h 58"/>
                  <a:gd name="T16" fmla="*/ 150 w 193"/>
                  <a:gd name="T17" fmla="*/ 21 h 58"/>
                  <a:gd name="T18" fmla="*/ 193 w 193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58">
                    <a:moveTo>
                      <a:pt x="45" y="38"/>
                    </a:moveTo>
                    <a:cubicBezTo>
                      <a:pt x="24" y="43"/>
                      <a:pt x="11" y="50"/>
                      <a:pt x="0" y="58"/>
                    </a:cubicBezTo>
                    <a:cubicBezTo>
                      <a:pt x="5" y="56"/>
                      <a:pt x="10" y="55"/>
                      <a:pt x="15" y="55"/>
                    </a:cubicBezTo>
                    <a:cubicBezTo>
                      <a:pt x="25" y="47"/>
                      <a:pt x="35" y="41"/>
                      <a:pt x="45" y="38"/>
                    </a:cubicBezTo>
                    <a:moveTo>
                      <a:pt x="193" y="0"/>
                    </a:moveTo>
                    <a:cubicBezTo>
                      <a:pt x="191" y="0"/>
                      <a:pt x="183" y="3"/>
                      <a:pt x="173" y="6"/>
                    </a:cubicBezTo>
                    <a:cubicBezTo>
                      <a:pt x="142" y="19"/>
                      <a:pt x="118" y="29"/>
                      <a:pt x="119" y="31"/>
                    </a:cubicBezTo>
                    <a:cubicBezTo>
                      <a:pt x="119" y="31"/>
                      <a:pt x="119" y="31"/>
                      <a:pt x="120" y="31"/>
                    </a:cubicBezTo>
                    <a:cubicBezTo>
                      <a:pt x="122" y="31"/>
                      <a:pt x="135" y="27"/>
                      <a:pt x="150" y="21"/>
                    </a:cubicBezTo>
                    <a:cubicBezTo>
                      <a:pt x="164" y="14"/>
                      <a:pt x="178" y="7"/>
                      <a:pt x="1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0" name="Freeform 34">
                <a:extLst>
                  <a:ext uri="{FF2B5EF4-FFF2-40B4-BE49-F238E27FC236}">
                    <a16:creationId xmlns="" xmlns:a16="http://schemas.microsoft.com/office/drawing/2014/main" id="{56BCEE54-478A-41F2-9B87-1F3D937B5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316"/>
                <a:ext cx="56" cy="31"/>
              </a:xfrm>
              <a:custGeom>
                <a:avLst/>
                <a:gdLst>
                  <a:gd name="T0" fmla="*/ 35 w 35"/>
                  <a:gd name="T1" fmla="*/ 0 h 20"/>
                  <a:gd name="T2" fmla="*/ 20 w 35"/>
                  <a:gd name="T3" fmla="*/ 3 h 20"/>
                  <a:gd name="T4" fmla="*/ 0 w 35"/>
                  <a:gd name="T5" fmla="*/ 20 h 20"/>
                  <a:gd name="T6" fmla="*/ 17 w 35"/>
                  <a:gd name="T7" fmla="*/ 13 h 20"/>
                  <a:gd name="T8" fmla="*/ 35 w 3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35" y="0"/>
                    </a:moveTo>
                    <a:cubicBezTo>
                      <a:pt x="30" y="0"/>
                      <a:pt x="25" y="1"/>
                      <a:pt x="20" y="3"/>
                    </a:cubicBezTo>
                    <a:cubicBezTo>
                      <a:pt x="13" y="8"/>
                      <a:pt x="6" y="14"/>
                      <a:pt x="0" y="20"/>
                    </a:cubicBezTo>
                    <a:cubicBezTo>
                      <a:pt x="6" y="18"/>
                      <a:pt x="12" y="15"/>
                      <a:pt x="17" y="13"/>
                    </a:cubicBezTo>
                    <a:cubicBezTo>
                      <a:pt x="23" y="8"/>
                      <a:pt x="29" y="4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1" name="Freeform 35">
                <a:extLst>
                  <a:ext uri="{FF2B5EF4-FFF2-40B4-BE49-F238E27FC236}">
                    <a16:creationId xmlns="" xmlns:a16="http://schemas.microsoft.com/office/drawing/2014/main" id="{8FE96A9E-F8DF-4585-85ED-2E1725AB59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4" y="1222"/>
                <a:ext cx="504" cy="223"/>
              </a:xfrm>
              <a:custGeom>
                <a:avLst/>
                <a:gdLst>
                  <a:gd name="T0" fmla="*/ 135 w 318"/>
                  <a:gd name="T1" fmla="*/ 115 h 141"/>
                  <a:gd name="T2" fmla="*/ 112 w 318"/>
                  <a:gd name="T3" fmla="*/ 121 h 141"/>
                  <a:gd name="T4" fmla="*/ 81 w 318"/>
                  <a:gd name="T5" fmla="*/ 135 h 141"/>
                  <a:gd name="T6" fmla="*/ 71 w 318"/>
                  <a:gd name="T7" fmla="*/ 141 h 141"/>
                  <a:gd name="T8" fmla="*/ 93 w 318"/>
                  <a:gd name="T9" fmla="*/ 135 h 141"/>
                  <a:gd name="T10" fmla="*/ 101 w 318"/>
                  <a:gd name="T11" fmla="*/ 130 h 141"/>
                  <a:gd name="T12" fmla="*/ 118 w 318"/>
                  <a:gd name="T13" fmla="*/ 120 h 141"/>
                  <a:gd name="T14" fmla="*/ 124 w 318"/>
                  <a:gd name="T15" fmla="*/ 119 h 141"/>
                  <a:gd name="T16" fmla="*/ 135 w 318"/>
                  <a:gd name="T17" fmla="*/ 115 h 141"/>
                  <a:gd name="T18" fmla="*/ 27 w 318"/>
                  <a:gd name="T19" fmla="*/ 103 h 141"/>
                  <a:gd name="T20" fmla="*/ 14 w 318"/>
                  <a:gd name="T21" fmla="*/ 109 h 141"/>
                  <a:gd name="T22" fmla="*/ 0 w 318"/>
                  <a:gd name="T23" fmla="*/ 116 h 141"/>
                  <a:gd name="T24" fmla="*/ 15 w 318"/>
                  <a:gd name="T25" fmla="*/ 113 h 141"/>
                  <a:gd name="T26" fmla="*/ 27 w 318"/>
                  <a:gd name="T27" fmla="*/ 103 h 141"/>
                  <a:gd name="T28" fmla="*/ 318 w 318"/>
                  <a:gd name="T29" fmla="*/ 19 h 141"/>
                  <a:gd name="T30" fmla="*/ 136 w 318"/>
                  <a:gd name="T31" fmla="*/ 113 h 141"/>
                  <a:gd name="T32" fmla="*/ 138 w 318"/>
                  <a:gd name="T33" fmla="*/ 113 h 141"/>
                  <a:gd name="T34" fmla="*/ 275 w 318"/>
                  <a:gd name="T35" fmla="*/ 50 h 141"/>
                  <a:gd name="T36" fmla="*/ 318 w 318"/>
                  <a:gd name="T37" fmla="*/ 19 h 141"/>
                  <a:gd name="T38" fmla="*/ 254 w 318"/>
                  <a:gd name="T39" fmla="*/ 0 h 141"/>
                  <a:gd name="T40" fmla="*/ 247 w 318"/>
                  <a:gd name="T41" fmla="*/ 2 h 141"/>
                  <a:gd name="T42" fmla="*/ 247 w 318"/>
                  <a:gd name="T43" fmla="*/ 3 h 141"/>
                  <a:gd name="T44" fmla="*/ 211 w 318"/>
                  <a:gd name="T45" fmla="*/ 17 h 141"/>
                  <a:gd name="T46" fmla="*/ 177 w 318"/>
                  <a:gd name="T47" fmla="*/ 40 h 141"/>
                  <a:gd name="T48" fmla="*/ 178 w 318"/>
                  <a:gd name="T49" fmla="*/ 39 h 141"/>
                  <a:gd name="T50" fmla="*/ 254 w 318"/>
                  <a:gd name="T5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8" h="141">
                    <a:moveTo>
                      <a:pt x="135" y="115"/>
                    </a:moveTo>
                    <a:cubicBezTo>
                      <a:pt x="126" y="117"/>
                      <a:pt x="119" y="119"/>
                      <a:pt x="112" y="121"/>
                    </a:cubicBezTo>
                    <a:cubicBezTo>
                      <a:pt x="102" y="126"/>
                      <a:pt x="91" y="130"/>
                      <a:pt x="81" y="135"/>
                    </a:cubicBezTo>
                    <a:cubicBezTo>
                      <a:pt x="78" y="137"/>
                      <a:pt x="74" y="139"/>
                      <a:pt x="71" y="141"/>
                    </a:cubicBezTo>
                    <a:cubicBezTo>
                      <a:pt x="78" y="139"/>
                      <a:pt x="86" y="137"/>
                      <a:pt x="93" y="135"/>
                    </a:cubicBezTo>
                    <a:cubicBezTo>
                      <a:pt x="96" y="133"/>
                      <a:pt x="98" y="132"/>
                      <a:pt x="101" y="130"/>
                    </a:cubicBezTo>
                    <a:cubicBezTo>
                      <a:pt x="107" y="126"/>
                      <a:pt x="114" y="121"/>
                      <a:pt x="118" y="120"/>
                    </a:cubicBezTo>
                    <a:cubicBezTo>
                      <a:pt x="120" y="119"/>
                      <a:pt x="122" y="119"/>
                      <a:pt x="124" y="119"/>
                    </a:cubicBezTo>
                    <a:cubicBezTo>
                      <a:pt x="128" y="117"/>
                      <a:pt x="132" y="116"/>
                      <a:pt x="135" y="115"/>
                    </a:cubicBezTo>
                    <a:moveTo>
                      <a:pt x="27" y="103"/>
                    </a:moveTo>
                    <a:cubicBezTo>
                      <a:pt x="23" y="105"/>
                      <a:pt x="18" y="107"/>
                      <a:pt x="14" y="109"/>
                    </a:cubicBezTo>
                    <a:cubicBezTo>
                      <a:pt x="9" y="111"/>
                      <a:pt x="5" y="114"/>
                      <a:pt x="0" y="116"/>
                    </a:cubicBezTo>
                    <a:cubicBezTo>
                      <a:pt x="5" y="115"/>
                      <a:pt x="10" y="114"/>
                      <a:pt x="15" y="113"/>
                    </a:cubicBezTo>
                    <a:cubicBezTo>
                      <a:pt x="19" y="109"/>
                      <a:pt x="23" y="106"/>
                      <a:pt x="27" y="103"/>
                    </a:cubicBezTo>
                    <a:moveTo>
                      <a:pt x="318" y="19"/>
                    </a:moveTo>
                    <a:cubicBezTo>
                      <a:pt x="177" y="92"/>
                      <a:pt x="130" y="113"/>
                      <a:pt x="136" y="113"/>
                    </a:cubicBezTo>
                    <a:cubicBezTo>
                      <a:pt x="137" y="113"/>
                      <a:pt x="137" y="113"/>
                      <a:pt x="138" y="113"/>
                    </a:cubicBezTo>
                    <a:cubicBezTo>
                      <a:pt x="151" y="109"/>
                      <a:pt x="218" y="79"/>
                      <a:pt x="275" y="50"/>
                    </a:cubicBezTo>
                    <a:cubicBezTo>
                      <a:pt x="287" y="41"/>
                      <a:pt x="305" y="28"/>
                      <a:pt x="318" y="19"/>
                    </a:cubicBezTo>
                    <a:moveTo>
                      <a:pt x="254" y="0"/>
                    </a:moveTo>
                    <a:cubicBezTo>
                      <a:pt x="252" y="1"/>
                      <a:pt x="250" y="1"/>
                      <a:pt x="247" y="2"/>
                    </a:cubicBezTo>
                    <a:cubicBezTo>
                      <a:pt x="247" y="2"/>
                      <a:pt x="247" y="3"/>
                      <a:pt x="247" y="3"/>
                    </a:cubicBezTo>
                    <a:cubicBezTo>
                      <a:pt x="234" y="7"/>
                      <a:pt x="223" y="12"/>
                      <a:pt x="211" y="17"/>
                    </a:cubicBezTo>
                    <a:cubicBezTo>
                      <a:pt x="185" y="33"/>
                      <a:pt x="175" y="40"/>
                      <a:pt x="177" y="40"/>
                    </a:cubicBezTo>
                    <a:cubicBezTo>
                      <a:pt x="177" y="40"/>
                      <a:pt x="178" y="39"/>
                      <a:pt x="178" y="39"/>
                    </a:cubicBezTo>
                    <a:cubicBezTo>
                      <a:pt x="186" y="36"/>
                      <a:pt x="218" y="19"/>
                      <a:pt x="2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2" name="Freeform 36">
                <a:extLst>
                  <a:ext uri="{FF2B5EF4-FFF2-40B4-BE49-F238E27FC236}">
                    <a16:creationId xmlns="" xmlns:a16="http://schemas.microsoft.com/office/drawing/2014/main" id="{B4A4B5D3-EA79-4737-AFA5-8B198B97B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1379"/>
                <a:ext cx="29" cy="16"/>
              </a:xfrm>
              <a:custGeom>
                <a:avLst/>
                <a:gdLst>
                  <a:gd name="T0" fmla="*/ 18 w 18"/>
                  <a:gd name="T1" fmla="*/ 0 h 10"/>
                  <a:gd name="T2" fmla="*/ 16 w 18"/>
                  <a:gd name="T3" fmla="*/ 0 h 10"/>
                  <a:gd name="T4" fmla="*/ 0 w 18"/>
                  <a:gd name="T5" fmla="*/ 10 h 10"/>
                  <a:gd name="T6" fmla="*/ 13 w 18"/>
                  <a:gd name="T7" fmla="*/ 4 h 10"/>
                  <a:gd name="T8" fmla="*/ 18 w 1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8" y="0"/>
                    </a:moveTo>
                    <a:cubicBezTo>
                      <a:pt x="18" y="0"/>
                      <a:pt x="17" y="0"/>
                      <a:pt x="16" y="0"/>
                    </a:cubicBezTo>
                    <a:cubicBezTo>
                      <a:pt x="11" y="3"/>
                      <a:pt x="5" y="6"/>
                      <a:pt x="0" y="10"/>
                    </a:cubicBezTo>
                    <a:cubicBezTo>
                      <a:pt x="4" y="8"/>
                      <a:pt x="9" y="6"/>
                      <a:pt x="13" y="4"/>
                    </a:cubicBezTo>
                    <a:cubicBezTo>
                      <a:pt x="15" y="2"/>
                      <a:pt x="17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3" name="Freeform 37">
                <a:extLst>
                  <a:ext uri="{FF2B5EF4-FFF2-40B4-BE49-F238E27FC236}">
                    <a16:creationId xmlns="" xmlns:a16="http://schemas.microsoft.com/office/drawing/2014/main" id="{883BCEA4-6F9C-470C-A70E-6F868C18AE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" y="1480"/>
                <a:ext cx="1314" cy="520"/>
              </a:xfrm>
              <a:custGeom>
                <a:avLst/>
                <a:gdLst>
                  <a:gd name="T0" fmla="*/ 25 w 829"/>
                  <a:gd name="T1" fmla="*/ 310 h 328"/>
                  <a:gd name="T2" fmla="*/ 20 w 829"/>
                  <a:gd name="T3" fmla="*/ 311 h 328"/>
                  <a:gd name="T4" fmla="*/ 1 w 829"/>
                  <a:gd name="T5" fmla="*/ 321 h 328"/>
                  <a:gd name="T6" fmla="*/ 1 w 829"/>
                  <a:gd name="T7" fmla="*/ 328 h 328"/>
                  <a:gd name="T8" fmla="*/ 17 w 829"/>
                  <a:gd name="T9" fmla="*/ 317 h 328"/>
                  <a:gd name="T10" fmla="*/ 25 w 829"/>
                  <a:gd name="T11" fmla="*/ 310 h 328"/>
                  <a:gd name="T12" fmla="*/ 29 w 829"/>
                  <a:gd name="T13" fmla="*/ 306 h 328"/>
                  <a:gd name="T14" fmla="*/ 26 w 829"/>
                  <a:gd name="T15" fmla="*/ 308 h 328"/>
                  <a:gd name="T16" fmla="*/ 27 w 829"/>
                  <a:gd name="T17" fmla="*/ 308 h 328"/>
                  <a:gd name="T18" fmla="*/ 29 w 829"/>
                  <a:gd name="T19" fmla="*/ 306 h 328"/>
                  <a:gd name="T20" fmla="*/ 89 w 829"/>
                  <a:gd name="T21" fmla="*/ 251 h 328"/>
                  <a:gd name="T22" fmla="*/ 66 w 829"/>
                  <a:gd name="T23" fmla="*/ 258 h 328"/>
                  <a:gd name="T24" fmla="*/ 49 w 829"/>
                  <a:gd name="T25" fmla="*/ 267 h 328"/>
                  <a:gd name="T26" fmla="*/ 35 w 829"/>
                  <a:gd name="T27" fmla="*/ 280 h 328"/>
                  <a:gd name="T28" fmla="*/ 94 w 829"/>
                  <a:gd name="T29" fmla="*/ 251 h 328"/>
                  <a:gd name="T30" fmla="*/ 89 w 829"/>
                  <a:gd name="T31" fmla="*/ 251 h 328"/>
                  <a:gd name="T32" fmla="*/ 353 w 829"/>
                  <a:gd name="T33" fmla="*/ 120 h 328"/>
                  <a:gd name="T34" fmla="*/ 350 w 829"/>
                  <a:gd name="T35" fmla="*/ 120 h 328"/>
                  <a:gd name="T36" fmla="*/ 346 w 829"/>
                  <a:gd name="T37" fmla="*/ 122 h 328"/>
                  <a:gd name="T38" fmla="*/ 340 w 829"/>
                  <a:gd name="T39" fmla="*/ 124 h 328"/>
                  <a:gd name="T40" fmla="*/ 353 w 829"/>
                  <a:gd name="T41" fmla="*/ 120 h 328"/>
                  <a:gd name="T42" fmla="*/ 552 w 829"/>
                  <a:gd name="T43" fmla="*/ 37 h 328"/>
                  <a:gd name="T44" fmla="*/ 533 w 829"/>
                  <a:gd name="T45" fmla="*/ 43 h 328"/>
                  <a:gd name="T46" fmla="*/ 534 w 829"/>
                  <a:gd name="T47" fmla="*/ 46 h 328"/>
                  <a:gd name="T48" fmla="*/ 552 w 829"/>
                  <a:gd name="T49" fmla="*/ 37 h 328"/>
                  <a:gd name="T50" fmla="*/ 829 w 829"/>
                  <a:gd name="T51" fmla="*/ 0 h 328"/>
                  <a:gd name="T52" fmla="*/ 802 w 829"/>
                  <a:gd name="T53" fmla="*/ 11 h 328"/>
                  <a:gd name="T54" fmla="*/ 791 w 829"/>
                  <a:gd name="T55" fmla="*/ 16 h 328"/>
                  <a:gd name="T56" fmla="*/ 805 w 829"/>
                  <a:gd name="T57" fmla="*/ 12 h 328"/>
                  <a:gd name="T58" fmla="*/ 828 w 829"/>
                  <a:gd name="T59" fmla="*/ 0 h 328"/>
                  <a:gd name="T60" fmla="*/ 829 w 829"/>
                  <a:gd name="T61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9" h="328">
                    <a:moveTo>
                      <a:pt x="25" y="310"/>
                    </a:moveTo>
                    <a:cubicBezTo>
                      <a:pt x="20" y="311"/>
                      <a:pt x="20" y="311"/>
                      <a:pt x="20" y="311"/>
                    </a:cubicBezTo>
                    <a:cubicBezTo>
                      <a:pt x="14" y="315"/>
                      <a:pt x="8" y="318"/>
                      <a:pt x="1" y="321"/>
                    </a:cubicBezTo>
                    <a:cubicBezTo>
                      <a:pt x="0" y="324"/>
                      <a:pt x="0" y="326"/>
                      <a:pt x="1" y="328"/>
                    </a:cubicBezTo>
                    <a:cubicBezTo>
                      <a:pt x="6" y="324"/>
                      <a:pt x="12" y="321"/>
                      <a:pt x="17" y="317"/>
                    </a:cubicBezTo>
                    <a:cubicBezTo>
                      <a:pt x="20" y="315"/>
                      <a:pt x="23" y="312"/>
                      <a:pt x="25" y="310"/>
                    </a:cubicBezTo>
                    <a:moveTo>
                      <a:pt x="29" y="306"/>
                    </a:moveTo>
                    <a:cubicBezTo>
                      <a:pt x="26" y="308"/>
                      <a:pt x="26" y="308"/>
                      <a:pt x="26" y="308"/>
                    </a:cubicBezTo>
                    <a:cubicBezTo>
                      <a:pt x="27" y="308"/>
                      <a:pt x="27" y="308"/>
                      <a:pt x="27" y="308"/>
                    </a:cubicBezTo>
                    <a:cubicBezTo>
                      <a:pt x="28" y="308"/>
                      <a:pt x="29" y="307"/>
                      <a:pt x="29" y="306"/>
                    </a:cubicBezTo>
                    <a:moveTo>
                      <a:pt x="89" y="251"/>
                    </a:moveTo>
                    <a:cubicBezTo>
                      <a:pt x="82" y="251"/>
                      <a:pt x="72" y="256"/>
                      <a:pt x="66" y="258"/>
                    </a:cubicBezTo>
                    <a:cubicBezTo>
                      <a:pt x="60" y="261"/>
                      <a:pt x="55" y="264"/>
                      <a:pt x="49" y="267"/>
                    </a:cubicBezTo>
                    <a:cubicBezTo>
                      <a:pt x="44" y="271"/>
                      <a:pt x="40" y="275"/>
                      <a:pt x="35" y="280"/>
                    </a:cubicBezTo>
                    <a:cubicBezTo>
                      <a:pt x="55" y="270"/>
                      <a:pt x="75" y="260"/>
                      <a:pt x="94" y="251"/>
                    </a:cubicBezTo>
                    <a:cubicBezTo>
                      <a:pt x="93" y="251"/>
                      <a:pt x="91" y="251"/>
                      <a:pt x="89" y="251"/>
                    </a:cubicBezTo>
                    <a:moveTo>
                      <a:pt x="353" y="120"/>
                    </a:move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49" y="121"/>
                      <a:pt x="347" y="121"/>
                      <a:pt x="346" y="122"/>
                    </a:cubicBezTo>
                    <a:cubicBezTo>
                      <a:pt x="344" y="123"/>
                      <a:pt x="342" y="123"/>
                      <a:pt x="340" y="124"/>
                    </a:cubicBezTo>
                    <a:cubicBezTo>
                      <a:pt x="344" y="123"/>
                      <a:pt x="349" y="121"/>
                      <a:pt x="353" y="120"/>
                    </a:cubicBezTo>
                    <a:moveTo>
                      <a:pt x="552" y="37"/>
                    </a:moveTo>
                    <a:cubicBezTo>
                      <a:pt x="545" y="39"/>
                      <a:pt x="539" y="41"/>
                      <a:pt x="533" y="43"/>
                    </a:cubicBezTo>
                    <a:cubicBezTo>
                      <a:pt x="534" y="44"/>
                      <a:pt x="534" y="45"/>
                      <a:pt x="534" y="46"/>
                    </a:cubicBezTo>
                    <a:cubicBezTo>
                      <a:pt x="540" y="43"/>
                      <a:pt x="546" y="40"/>
                      <a:pt x="552" y="37"/>
                    </a:cubicBezTo>
                    <a:moveTo>
                      <a:pt x="829" y="0"/>
                    </a:moveTo>
                    <a:cubicBezTo>
                      <a:pt x="820" y="3"/>
                      <a:pt x="811" y="7"/>
                      <a:pt x="802" y="11"/>
                    </a:cubicBezTo>
                    <a:cubicBezTo>
                      <a:pt x="798" y="13"/>
                      <a:pt x="795" y="15"/>
                      <a:pt x="791" y="16"/>
                    </a:cubicBezTo>
                    <a:cubicBezTo>
                      <a:pt x="796" y="15"/>
                      <a:pt x="801" y="14"/>
                      <a:pt x="805" y="12"/>
                    </a:cubicBezTo>
                    <a:cubicBezTo>
                      <a:pt x="813" y="8"/>
                      <a:pt x="820" y="4"/>
                      <a:pt x="828" y="0"/>
                    </a:cubicBezTo>
                    <a:cubicBezTo>
                      <a:pt x="828" y="0"/>
                      <a:pt x="829" y="0"/>
                      <a:pt x="8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4" name="Freeform 38">
                <a:extLst>
                  <a:ext uri="{FF2B5EF4-FFF2-40B4-BE49-F238E27FC236}">
                    <a16:creationId xmlns="" xmlns:a16="http://schemas.microsoft.com/office/drawing/2014/main" id="{016398A8-8414-475B-82FA-F792C2059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659"/>
                <a:ext cx="33" cy="12"/>
              </a:xfrm>
              <a:custGeom>
                <a:avLst/>
                <a:gdLst>
                  <a:gd name="T0" fmla="*/ 21 w 21"/>
                  <a:gd name="T1" fmla="*/ 0 h 7"/>
                  <a:gd name="T2" fmla="*/ 0 w 21"/>
                  <a:gd name="T3" fmla="*/ 7 h 7"/>
                  <a:gd name="T4" fmla="*/ 3 w 21"/>
                  <a:gd name="T5" fmla="*/ 7 h 7"/>
                  <a:gd name="T6" fmla="*/ 21 w 2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cubicBezTo>
                      <a:pt x="14" y="3"/>
                      <a:pt x="7" y="5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9" y="5"/>
                      <a:pt x="15" y="2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5" name="Freeform 39">
                <a:extLst>
                  <a:ext uri="{FF2B5EF4-FFF2-40B4-BE49-F238E27FC236}">
                    <a16:creationId xmlns="" xmlns:a16="http://schemas.microsoft.com/office/drawing/2014/main" id="{AE2BF740-0E96-4CB8-9040-77007A446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2" y="1831"/>
                <a:ext cx="195" cy="68"/>
              </a:xfrm>
              <a:custGeom>
                <a:avLst/>
                <a:gdLst>
                  <a:gd name="T0" fmla="*/ 44 w 123"/>
                  <a:gd name="T1" fmla="*/ 17 h 43"/>
                  <a:gd name="T2" fmla="*/ 39 w 123"/>
                  <a:gd name="T3" fmla="*/ 19 h 43"/>
                  <a:gd name="T4" fmla="*/ 0 w 123"/>
                  <a:gd name="T5" fmla="*/ 43 h 43"/>
                  <a:gd name="T6" fmla="*/ 21 w 123"/>
                  <a:gd name="T7" fmla="*/ 35 h 43"/>
                  <a:gd name="T8" fmla="*/ 41 w 123"/>
                  <a:gd name="T9" fmla="*/ 19 h 43"/>
                  <a:gd name="T10" fmla="*/ 44 w 123"/>
                  <a:gd name="T11" fmla="*/ 17 h 43"/>
                  <a:gd name="T12" fmla="*/ 123 w 123"/>
                  <a:gd name="T13" fmla="*/ 0 h 43"/>
                  <a:gd name="T14" fmla="*/ 114 w 123"/>
                  <a:gd name="T15" fmla="*/ 2 h 43"/>
                  <a:gd name="T16" fmla="*/ 123 w 123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43">
                    <a:moveTo>
                      <a:pt x="44" y="17"/>
                    </a:moveTo>
                    <a:cubicBezTo>
                      <a:pt x="42" y="18"/>
                      <a:pt x="41" y="19"/>
                      <a:pt x="39" y="19"/>
                    </a:cubicBezTo>
                    <a:cubicBezTo>
                      <a:pt x="26" y="27"/>
                      <a:pt x="13" y="34"/>
                      <a:pt x="0" y="43"/>
                    </a:cubicBezTo>
                    <a:cubicBezTo>
                      <a:pt x="7" y="40"/>
                      <a:pt x="14" y="37"/>
                      <a:pt x="21" y="35"/>
                    </a:cubicBezTo>
                    <a:cubicBezTo>
                      <a:pt x="28" y="30"/>
                      <a:pt x="34" y="24"/>
                      <a:pt x="41" y="19"/>
                    </a:cubicBezTo>
                    <a:cubicBezTo>
                      <a:pt x="42" y="18"/>
                      <a:pt x="43" y="18"/>
                      <a:pt x="44" y="17"/>
                    </a:cubicBezTo>
                    <a:moveTo>
                      <a:pt x="123" y="0"/>
                    </a:moveTo>
                    <a:cubicBezTo>
                      <a:pt x="120" y="0"/>
                      <a:pt x="117" y="1"/>
                      <a:pt x="114" y="2"/>
                    </a:cubicBezTo>
                    <a:cubicBezTo>
                      <a:pt x="117" y="1"/>
                      <a:pt x="120" y="1"/>
                      <a:pt x="1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6" name="Freeform 40">
                <a:extLst>
                  <a:ext uri="{FF2B5EF4-FFF2-40B4-BE49-F238E27FC236}">
                    <a16:creationId xmlns="" xmlns:a16="http://schemas.microsoft.com/office/drawing/2014/main" id="{A5D9D0D8-6FA1-48B0-BA2F-BAF469A125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1205"/>
                <a:ext cx="1617" cy="681"/>
              </a:xfrm>
              <a:custGeom>
                <a:avLst/>
                <a:gdLst>
                  <a:gd name="T0" fmla="*/ 82 w 1020"/>
                  <a:gd name="T1" fmla="*/ 387 h 430"/>
                  <a:gd name="T2" fmla="*/ 20 w 1020"/>
                  <a:gd name="T3" fmla="*/ 414 h 430"/>
                  <a:gd name="T4" fmla="*/ 93 w 1020"/>
                  <a:gd name="T5" fmla="*/ 397 h 430"/>
                  <a:gd name="T6" fmla="*/ 115 w 1020"/>
                  <a:gd name="T7" fmla="*/ 390 h 430"/>
                  <a:gd name="T8" fmla="*/ 75 w 1020"/>
                  <a:gd name="T9" fmla="*/ 402 h 430"/>
                  <a:gd name="T10" fmla="*/ 120 w 1020"/>
                  <a:gd name="T11" fmla="*/ 377 h 430"/>
                  <a:gd name="T12" fmla="*/ 235 w 1020"/>
                  <a:gd name="T13" fmla="*/ 338 h 430"/>
                  <a:gd name="T14" fmla="*/ 257 w 1020"/>
                  <a:gd name="T15" fmla="*/ 335 h 430"/>
                  <a:gd name="T16" fmla="*/ 523 w 1020"/>
                  <a:gd name="T17" fmla="*/ 185 h 430"/>
                  <a:gd name="T18" fmla="*/ 422 w 1020"/>
                  <a:gd name="T19" fmla="*/ 211 h 430"/>
                  <a:gd name="T20" fmla="*/ 403 w 1020"/>
                  <a:gd name="T21" fmla="*/ 224 h 430"/>
                  <a:gd name="T22" fmla="*/ 698 w 1020"/>
                  <a:gd name="T23" fmla="*/ 174 h 430"/>
                  <a:gd name="T24" fmla="*/ 682 w 1020"/>
                  <a:gd name="T25" fmla="*/ 184 h 430"/>
                  <a:gd name="T26" fmla="*/ 698 w 1020"/>
                  <a:gd name="T27" fmla="*/ 174 h 430"/>
                  <a:gd name="T28" fmla="*/ 647 w 1020"/>
                  <a:gd name="T29" fmla="*/ 142 h 430"/>
                  <a:gd name="T30" fmla="*/ 584 w 1020"/>
                  <a:gd name="T31" fmla="*/ 165 h 430"/>
                  <a:gd name="T32" fmla="*/ 660 w 1020"/>
                  <a:gd name="T33" fmla="*/ 143 h 430"/>
                  <a:gd name="T34" fmla="*/ 711 w 1020"/>
                  <a:gd name="T35" fmla="*/ 122 h 430"/>
                  <a:gd name="T36" fmla="*/ 711 w 1020"/>
                  <a:gd name="T37" fmla="*/ 130 h 430"/>
                  <a:gd name="T38" fmla="*/ 739 w 1020"/>
                  <a:gd name="T39" fmla="*/ 120 h 430"/>
                  <a:gd name="T40" fmla="*/ 979 w 1020"/>
                  <a:gd name="T41" fmla="*/ 11 h 430"/>
                  <a:gd name="T42" fmla="*/ 902 w 1020"/>
                  <a:gd name="T43" fmla="*/ 51 h 430"/>
                  <a:gd name="T44" fmla="*/ 921 w 1020"/>
                  <a:gd name="T45" fmla="*/ 34 h 430"/>
                  <a:gd name="T46" fmla="*/ 770 w 1020"/>
                  <a:gd name="T47" fmla="*/ 100 h 430"/>
                  <a:gd name="T48" fmla="*/ 784 w 1020"/>
                  <a:gd name="T49" fmla="*/ 98 h 430"/>
                  <a:gd name="T50" fmla="*/ 752 w 1020"/>
                  <a:gd name="T51" fmla="*/ 114 h 430"/>
                  <a:gd name="T52" fmla="*/ 758 w 1020"/>
                  <a:gd name="T53" fmla="*/ 118 h 430"/>
                  <a:gd name="T54" fmla="*/ 789 w 1020"/>
                  <a:gd name="T55" fmla="*/ 101 h 430"/>
                  <a:gd name="T56" fmla="*/ 856 w 1020"/>
                  <a:gd name="T57" fmla="*/ 73 h 430"/>
                  <a:gd name="T58" fmla="*/ 871 w 1020"/>
                  <a:gd name="T59" fmla="*/ 70 h 430"/>
                  <a:gd name="T60" fmla="*/ 887 w 1020"/>
                  <a:gd name="T61" fmla="*/ 65 h 430"/>
                  <a:gd name="T62" fmla="*/ 890 w 1020"/>
                  <a:gd name="T63" fmla="*/ 65 h 430"/>
                  <a:gd name="T64" fmla="*/ 955 w 1020"/>
                  <a:gd name="T65" fmla="*/ 32 h 430"/>
                  <a:gd name="T66" fmla="*/ 1020 w 1020"/>
                  <a:gd name="T67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0" h="430">
                    <a:moveTo>
                      <a:pt x="120" y="377"/>
                    </a:moveTo>
                    <a:cubicBezTo>
                      <a:pt x="107" y="380"/>
                      <a:pt x="94" y="383"/>
                      <a:pt x="82" y="387"/>
                    </a:cubicBezTo>
                    <a:cubicBezTo>
                      <a:pt x="62" y="395"/>
                      <a:pt x="42" y="403"/>
                      <a:pt x="23" y="412"/>
                    </a:cubicBezTo>
                    <a:cubicBezTo>
                      <a:pt x="22" y="413"/>
                      <a:pt x="21" y="413"/>
                      <a:pt x="20" y="414"/>
                    </a:cubicBezTo>
                    <a:cubicBezTo>
                      <a:pt x="13" y="419"/>
                      <a:pt x="7" y="425"/>
                      <a:pt x="0" y="430"/>
                    </a:cubicBezTo>
                    <a:cubicBezTo>
                      <a:pt x="31" y="418"/>
                      <a:pt x="62" y="407"/>
                      <a:pt x="93" y="397"/>
                    </a:cubicBezTo>
                    <a:cubicBezTo>
                      <a:pt x="96" y="396"/>
                      <a:pt x="99" y="395"/>
                      <a:pt x="102" y="395"/>
                    </a:cubicBezTo>
                    <a:cubicBezTo>
                      <a:pt x="106" y="393"/>
                      <a:pt x="111" y="392"/>
                      <a:pt x="115" y="390"/>
                    </a:cubicBezTo>
                    <a:cubicBezTo>
                      <a:pt x="124" y="387"/>
                      <a:pt x="132" y="383"/>
                      <a:pt x="140" y="379"/>
                    </a:cubicBezTo>
                    <a:cubicBezTo>
                      <a:pt x="118" y="387"/>
                      <a:pt x="96" y="394"/>
                      <a:pt x="75" y="402"/>
                    </a:cubicBezTo>
                    <a:cubicBezTo>
                      <a:pt x="89" y="393"/>
                      <a:pt x="101" y="386"/>
                      <a:pt x="116" y="379"/>
                    </a:cubicBezTo>
                    <a:cubicBezTo>
                      <a:pt x="117" y="378"/>
                      <a:pt x="119" y="377"/>
                      <a:pt x="120" y="377"/>
                    </a:cubicBezTo>
                    <a:moveTo>
                      <a:pt x="282" y="325"/>
                    </a:moveTo>
                    <a:cubicBezTo>
                      <a:pt x="267" y="329"/>
                      <a:pt x="251" y="334"/>
                      <a:pt x="235" y="338"/>
                    </a:cubicBezTo>
                    <a:cubicBezTo>
                      <a:pt x="240" y="337"/>
                      <a:pt x="246" y="337"/>
                      <a:pt x="251" y="336"/>
                    </a:cubicBezTo>
                    <a:cubicBezTo>
                      <a:pt x="253" y="336"/>
                      <a:pt x="255" y="336"/>
                      <a:pt x="257" y="335"/>
                    </a:cubicBezTo>
                    <a:cubicBezTo>
                      <a:pt x="266" y="332"/>
                      <a:pt x="274" y="329"/>
                      <a:pt x="282" y="325"/>
                    </a:cubicBezTo>
                    <a:moveTo>
                      <a:pt x="523" y="185"/>
                    </a:moveTo>
                    <a:cubicBezTo>
                      <a:pt x="513" y="187"/>
                      <a:pt x="503" y="189"/>
                      <a:pt x="493" y="191"/>
                    </a:cubicBezTo>
                    <a:cubicBezTo>
                      <a:pt x="470" y="198"/>
                      <a:pt x="446" y="204"/>
                      <a:pt x="422" y="211"/>
                    </a:cubicBezTo>
                    <a:cubicBezTo>
                      <a:pt x="416" y="214"/>
                      <a:pt x="410" y="217"/>
                      <a:pt x="404" y="220"/>
                    </a:cubicBezTo>
                    <a:cubicBezTo>
                      <a:pt x="404" y="221"/>
                      <a:pt x="404" y="222"/>
                      <a:pt x="403" y="224"/>
                    </a:cubicBezTo>
                    <a:cubicBezTo>
                      <a:pt x="444" y="212"/>
                      <a:pt x="484" y="200"/>
                      <a:pt x="523" y="185"/>
                    </a:cubicBezTo>
                    <a:moveTo>
                      <a:pt x="698" y="174"/>
                    </a:moveTo>
                    <a:cubicBezTo>
                      <a:pt x="690" y="178"/>
                      <a:pt x="683" y="182"/>
                      <a:pt x="675" y="186"/>
                    </a:cubicBezTo>
                    <a:cubicBezTo>
                      <a:pt x="678" y="186"/>
                      <a:pt x="680" y="185"/>
                      <a:pt x="682" y="184"/>
                    </a:cubicBezTo>
                    <a:cubicBezTo>
                      <a:pt x="682" y="184"/>
                      <a:pt x="683" y="184"/>
                      <a:pt x="683" y="184"/>
                    </a:cubicBezTo>
                    <a:cubicBezTo>
                      <a:pt x="688" y="180"/>
                      <a:pt x="694" y="177"/>
                      <a:pt x="698" y="174"/>
                    </a:cubicBezTo>
                    <a:moveTo>
                      <a:pt x="711" y="122"/>
                    </a:moveTo>
                    <a:cubicBezTo>
                      <a:pt x="689" y="127"/>
                      <a:pt x="667" y="132"/>
                      <a:pt x="647" y="142"/>
                    </a:cubicBezTo>
                    <a:cubicBezTo>
                      <a:pt x="639" y="145"/>
                      <a:pt x="632" y="147"/>
                      <a:pt x="624" y="149"/>
                    </a:cubicBezTo>
                    <a:cubicBezTo>
                      <a:pt x="611" y="154"/>
                      <a:pt x="598" y="160"/>
                      <a:pt x="584" y="165"/>
                    </a:cubicBezTo>
                    <a:cubicBezTo>
                      <a:pt x="601" y="161"/>
                      <a:pt x="618" y="158"/>
                      <a:pt x="634" y="152"/>
                    </a:cubicBezTo>
                    <a:cubicBezTo>
                      <a:pt x="643" y="149"/>
                      <a:pt x="651" y="146"/>
                      <a:pt x="660" y="143"/>
                    </a:cubicBezTo>
                    <a:cubicBezTo>
                      <a:pt x="673" y="137"/>
                      <a:pt x="688" y="131"/>
                      <a:pt x="703" y="126"/>
                    </a:cubicBezTo>
                    <a:cubicBezTo>
                      <a:pt x="706" y="125"/>
                      <a:pt x="708" y="124"/>
                      <a:pt x="711" y="122"/>
                    </a:cubicBezTo>
                    <a:moveTo>
                      <a:pt x="739" y="120"/>
                    </a:moveTo>
                    <a:cubicBezTo>
                      <a:pt x="729" y="123"/>
                      <a:pt x="720" y="127"/>
                      <a:pt x="711" y="130"/>
                    </a:cubicBezTo>
                    <a:cubicBezTo>
                      <a:pt x="716" y="129"/>
                      <a:pt x="720" y="128"/>
                      <a:pt x="725" y="127"/>
                    </a:cubicBezTo>
                    <a:cubicBezTo>
                      <a:pt x="730" y="125"/>
                      <a:pt x="734" y="122"/>
                      <a:pt x="739" y="120"/>
                    </a:cubicBezTo>
                    <a:moveTo>
                      <a:pt x="1020" y="0"/>
                    </a:moveTo>
                    <a:cubicBezTo>
                      <a:pt x="1006" y="4"/>
                      <a:pt x="992" y="8"/>
                      <a:pt x="979" y="11"/>
                    </a:cubicBezTo>
                    <a:cubicBezTo>
                      <a:pt x="943" y="30"/>
                      <a:pt x="911" y="47"/>
                      <a:pt x="903" y="50"/>
                    </a:cubicBezTo>
                    <a:cubicBezTo>
                      <a:pt x="903" y="50"/>
                      <a:pt x="902" y="51"/>
                      <a:pt x="902" y="51"/>
                    </a:cubicBezTo>
                    <a:cubicBezTo>
                      <a:pt x="900" y="51"/>
                      <a:pt x="910" y="44"/>
                      <a:pt x="936" y="28"/>
                    </a:cubicBezTo>
                    <a:cubicBezTo>
                      <a:pt x="931" y="30"/>
                      <a:pt x="926" y="32"/>
                      <a:pt x="921" y="34"/>
                    </a:cubicBezTo>
                    <a:cubicBezTo>
                      <a:pt x="875" y="57"/>
                      <a:pt x="833" y="88"/>
                      <a:pt x="779" y="95"/>
                    </a:cubicBezTo>
                    <a:cubicBezTo>
                      <a:pt x="777" y="96"/>
                      <a:pt x="773" y="98"/>
                      <a:pt x="770" y="100"/>
                    </a:cubicBezTo>
                    <a:cubicBezTo>
                      <a:pt x="775" y="100"/>
                      <a:pt x="779" y="99"/>
                      <a:pt x="784" y="98"/>
                    </a:cubicBezTo>
                    <a:cubicBezTo>
                      <a:pt x="784" y="98"/>
                      <a:pt x="784" y="98"/>
                      <a:pt x="784" y="98"/>
                    </a:cubicBezTo>
                    <a:cubicBezTo>
                      <a:pt x="784" y="98"/>
                      <a:pt x="784" y="98"/>
                      <a:pt x="784" y="98"/>
                    </a:cubicBezTo>
                    <a:cubicBezTo>
                      <a:pt x="774" y="104"/>
                      <a:pt x="763" y="109"/>
                      <a:pt x="752" y="114"/>
                    </a:cubicBezTo>
                    <a:cubicBezTo>
                      <a:pt x="748" y="117"/>
                      <a:pt x="744" y="120"/>
                      <a:pt x="740" y="124"/>
                    </a:cubicBezTo>
                    <a:cubicBezTo>
                      <a:pt x="746" y="122"/>
                      <a:pt x="752" y="120"/>
                      <a:pt x="758" y="118"/>
                    </a:cubicBezTo>
                    <a:cubicBezTo>
                      <a:pt x="764" y="115"/>
                      <a:pt x="770" y="112"/>
                      <a:pt x="777" y="108"/>
                    </a:cubicBezTo>
                    <a:cubicBezTo>
                      <a:pt x="781" y="105"/>
                      <a:pt x="786" y="102"/>
                      <a:pt x="789" y="101"/>
                    </a:cubicBezTo>
                    <a:cubicBezTo>
                      <a:pt x="790" y="101"/>
                      <a:pt x="791" y="101"/>
                      <a:pt x="791" y="101"/>
                    </a:cubicBezTo>
                    <a:cubicBezTo>
                      <a:pt x="814" y="89"/>
                      <a:pt x="836" y="79"/>
                      <a:pt x="856" y="73"/>
                    </a:cubicBezTo>
                    <a:cubicBezTo>
                      <a:pt x="867" y="65"/>
                      <a:pt x="880" y="58"/>
                      <a:pt x="901" y="53"/>
                    </a:cubicBezTo>
                    <a:cubicBezTo>
                      <a:pt x="891" y="56"/>
                      <a:pt x="881" y="62"/>
                      <a:pt x="871" y="70"/>
                    </a:cubicBezTo>
                    <a:cubicBezTo>
                      <a:pt x="875" y="69"/>
                      <a:pt x="879" y="68"/>
                      <a:pt x="883" y="68"/>
                    </a:cubicBezTo>
                    <a:cubicBezTo>
                      <a:pt x="884" y="68"/>
                      <a:pt x="885" y="67"/>
                      <a:pt x="887" y="65"/>
                    </a:cubicBezTo>
                    <a:cubicBezTo>
                      <a:pt x="888" y="65"/>
                      <a:pt x="888" y="65"/>
                      <a:pt x="889" y="65"/>
                    </a:cubicBezTo>
                    <a:cubicBezTo>
                      <a:pt x="889" y="65"/>
                      <a:pt x="890" y="65"/>
                      <a:pt x="890" y="65"/>
                    </a:cubicBezTo>
                    <a:cubicBezTo>
                      <a:pt x="891" y="65"/>
                      <a:pt x="892" y="65"/>
                      <a:pt x="892" y="65"/>
                    </a:cubicBezTo>
                    <a:cubicBezTo>
                      <a:pt x="913" y="54"/>
                      <a:pt x="934" y="42"/>
                      <a:pt x="955" y="32"/>
                    </a:cubicBezTo>
                    <a:cubicBezTo>
                      <a:pt x="976" y="23"/>
                      <a:pt x="992" y="14"/>
                      <a:pt x="1013" y="8"/>
                    </a:cubicBezTo>
                    <a:cubicBezTo>
                      <a:pt x="1013" y="4"/>
                      <a:pt x="1016" y="2"/>
                      <a:pt x="10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7" name="Freeform 41">
                <a:extLst>
                  <a:ext uri="{FF2B5EF4-FFF2-40B4-BE49-F238E27FC236}">
                    <a16:creationId xmlns="" xmlns:a16="http://schemas.microsoft.com/office/drawing/2014/main" id="{0768B2A6-778F-4F22-A0D2-BCF261C92D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6" y="1308"/>
                <a:ext cx="633" cy="199"/>
              </a:xfrm>
              <a:custGeom>
                <a:avLst/>
                <a:gdLst>
                  <a:gd name="T0" fmla="*/ 131 w 399"/>
                  <a:gd name="T1" fmla="*/ 84 h 126"/>
                  <a:gd name="T2" fmla="*/ 81 w 399"/>
                  <a:gd name="T3" fmla="*/ 96 h 126"/>
                  <a:gd name="T4" fmla="*/ 0 w 399"/>
                  <a:gd name="T5" fmla="*/ 126 h 126"/>
                  <a:gd name="T6" fmla="*/ 30 w 399"/>
                  <a:gd name="T7" fmla="*/ 120 h 126"/>
                  <a:gd name="T8" fmla="*/ 57 w 399"/>
                  <a:gd name="T9" fmla="*/ 109 h 126"/>
                  <a:gd name="T10" fmla="*/ 91 w 399"/>
                  <a:gd name="T11" fmla="*/ 100 h 126"/>
                  <a:gd name="T12" fmla="*/ 131 w 399"/>
                  <a:gd name="T13" fmla="*/ 84 h 126"/>
                  <a:gd name="T14" fmla="*/ 262 w 399"/>
                  <a:gd name="T15" fmla="*/ 45 h 126"/>
                  <a:gd name="T16" fmla="*/ 218 w 399"/>
                  <a:gd name="T17" fmla="*/ 57 h 126"/>
                  <a:gd name="T18" fmla="*/ 210 w 399"/>
                  <a:gd name="T19" fmla="*/ 61 h 126"/>
                  <a:gd name="T20" fmla="*/ 167 w 399"/>
                  <a:gd name="T21" fmla="*/ 78 h 126"/>
                  <a:gd name="T22" fmla="*/ 218 w 399"/>
                  <a:gd name="T23" fmla="*/ 65 h 126"/>
                  <a:gd name="T24" fmla="*/ 246 w 399"/>
                  <a:gd name="T25" fmla="*/ 55 h 126"/>
                  <a:gd name="T26" fmla="*/ 262 w 399"/>
                  <a:gd name="T27" fmla="*/ 45 h 126"/>
                  <a:gd name="T28" fmla="*/ 284 w 399"/>
                  <a:gd name="T29" fmla="*/ 43 h 126"/>
                  <a:gd name="T30" fmla="*/ 265 w 399"/>
                  <a:gd name="T31" fmla="*/ 53 h 126"/>
                  <a:gd name="T32" fmla="*/ 274 w 399"/>
                  <a:gd name="T33" fmla="*/ 50 h 126"/>
                  <a:gd name="T34" fmla="*/ 284 w 399"/>
                  <a:gd name="T35" fmla="*/ 43 h 126"/>
                  <a:gd name="T36" fmla="*/ 291 w 399"/>
                  <a:gd name="T37" fmla="*/ 33 h 126"/>
                  <a:gd name="T38" fmla="*/ 277 w 399"/>
                  <a:gd name="T39" fmla="*/ 35 h 126"/>
                  <a:gd name="T40" fmla="*/ 267 w 399"/>
                  <a:gd name="T41" fmla="*/ 43 h 126"/>
                  <a:gd name="T42" fmla="*/ 264 w 399"/>
                  <a:gd name="T43" fmla="*/ 45 h 126"/>
                  <a:gd name="T44" fmla="*/ 259 w 399"/>
                  <a:gd name="T45" fmla="*/ 49 h 126"/>
                  <a:gd name="T46" fmla="*/ 291 w 399"/>
                  <a:gd name="T47" fmla="*/ 33 h 126"/>
                  <a:gd name="T48" fmla="*/ 363 w 399"/>
                  <a:gd name="T49" fmla="*/ 8 h 126"/>
                  <a:gd name="T50" fmla="*/ 298 w 399"/>
                  <a:gd name="T51" fmla="*/ 36 h 126"/>
                  <a:gd name="T52" fmla="*/ 343 w 399"/>
                  <a:gd name="T53" fmla="*/ 25 h 126"/>
                  <a:gd name="T54" fmla="*/ 363 w 399"/>
                  <a:gd name="T55" fmla="*/ 8 h 126"/>
                  <a:gd name="T56" fmla="*/ 399 w 399"/>
                  <a:gd name="T57" fmla="*/ 0 h 126"/>
                  <a:gd name="T58" fmla="*/ 397 w 399"/>
                  <a:gd name="T59" fmla="*/ 0 h 126"/>
                  <a:gd name="T60" fmla="*/ 396 w 399"/>
                  <a:gd name="T61" fmla="*/ 0 h 126"/>
                  <a:gd name="T62" fmla="*/ 394 w 399"/>
                  <a:gd name="T63" fmla="*/ 0 h 126"/>
                  <a:gd name="T64" fmla="*/ 390 w 399"/>
                  <a:gd name="T65" fmla="*/ 3 h 126"/>
                  <a:gd name="T66" fmla="*/ 378 w 399"/>
                  <a:gd name="T67" fmla="*/ 5 h 126"/>
                  <a:gd name="T68" fmla="*/ 360 w 399"/>
                  <a:gd name="T69" fmla="*/ 18 h 126"/>
                  <a:gd name="T70" fmla="*/ 399 w 399"/>
                  <a:gd name="T7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9" h="126">
                    <a:moveTo>
                      <a:pt x="131" y="84"/>
                    </a:moveTo>
                    <a:cubicBezTo>
                      <a:pt x="114" y="87"/>
                      <a:pt x="97" y="89"/>
                      <a:pt x="81" y="96"/>
                    </a:cubicBezTo>
                    <a:cubicBezTo>
                      <a:pt x="55" y="109"/>
                      <a:pt x="28" y="118"/>
                      <a:pt x="0" y="126"/>
                    </a:cubicBezTo>
                    <a:cubicBezTo>
                      <a:pt x="10" y="124"/>
                      <a:pt x="20" y="122"/>
                      <a:pt x="30" y="120"/>
                    </a:cubicBezTo>
                    <a:cubicBezTo>
                      <a:pt x="39" y="117"/>
                      <a:pt x="48" y="113"/>
                      <a:pt x="57" y="109"/>
                    </a:cubicBezTo>
                    <a:cubicBezTo>
                      <a:pt x="67" y="105"/>
                      <a:pt x="79" y="102"/>
                      <a:pt x="91" y="100"/>
                    </a:cubicBezTo>
                    <a:cubicBezTo>
                      <a:pt x="105" y="95"/>
                      <a:pt x="118" y="89"/>
                      <a:pt x="131" y="84"/>
                    </a:cubicBezTo>
                    <a:moveTo>
                      <a:pt x="262" y="45"/>
                    </a:moveTo>
                    <a:cubicBezTo>
                      <a:pt x="248" y="50"/>
                      <a:pt x="233" y="54"/>
                      <a:pt x="218" y="57"/>
                    </a:cubicBezTo>
                    <a:cubicBezTo>
                      <a:pt x="215" y="59"/>
                      <a:pt x="213" y="60"/>
                      <a:pt x="210" y="61"/>
                    </a:cubicBezTo>
                    <a:cubicBezTo>
                      <a:pt x="195" y="66"/>
                      <a:pt x="180" y="72"/>
                      <a:pt x="167" y="78"/>
                    </a:cubicBezTo>
                    <a:cubicBezTo>
                      <a:pt x="184" y="73"/>
                      <a:pt x="201" y="69"/>
                      <a:pt x="218" y="65"/>
                    </a:cubicBezTo>
                    <a:cubicBezTo>
                      <a:pt x="227" y="62"/>
                      <a:pt x="236" y="58"/>
                      <a:pt x="246" y="55"/>
                    </a:cubicBezTo>
                    <a:cubicBezTo>
                      <a:pt x="251" y="51"/>
                      <a:pt x="257" y="48"/>
                      <a:pt x="262" y="45"/>
                    </a:cubicBezTo>
                    <a:moveTo>
                      <a:pt x="284" y="43"/>
                    </a:moveTo>
                    <a:cubicBezTo>
                      <a:pt x="277" y="47"/>
                      <a:pt x="271" y="50"/>
                      <a:pt x="265" y="53"/>
                    </a:cubicBezTo>
                    <a:cubicBezTo>
                      <a:pt x="268" y="52"/>
                      <a:pt x="271" y="51"/>
                      <a:pt x="274" y="50"/>
                    </a:cubicBezTo>
                    <a:cubicBezTo>
                      <a:pt x="277" y="49"/>
                      <a:pt x="280" y="46"/>
                      <a:pt x="284" y="43"/>
                    </a:cubicBezTo>
                    <a:moveTo>
                      <a:pt x="291" y="33"/>
                    </a:moveTo>
                    <a:cubicBezTo>
                      <a:pt x="286" y="34"/>
                      <a:pt x="282" y="35"/>
                      <a:pt x="277" y="35"/>
                    </a:cubicBezTo>
                    <a:cubicBezTo>
                      <a:pt x="273" y="38"/>
                      <a:pt x="270" y="42"/>
                      <a:pt x="267" y="43"/>
                    </a:cubicBezTo>
                    <a:cubicBezTo>
                      <a:pt x="266" y="44"/>
                      <a:pt x="265" y="44"/>
                      <a:pt x="264" y="45"/>
                    </a:cubicBezTo>
                    <a:cubicBezTo>
                      <a:pt x="263" y="46"/>
                      <a:pt x="261" y="47"/>
                      <a:pt x="259" y="49"/>
                    </a:cubicBezTo>
                    <a:cubicBezTo>
                      <a:pt x="270" y="44"/>
                      <a:pt x="281" y="39"/>
                      <a:pt x="291" y="33"/>
                    </a:cubicBezTo>
                    <a:moveTo>
                      <a:pt x="363" y="8"/>
                    </a:moveTo>
                    <a:cubicBezTo>
                      <a:pt x="343" y="14"/>
                      <a:pt x="321" y="24"/>
                      <a:pt x="298" y="36"/>
                    </a:cubicBezTo>
                    <a:cubicBezTo>
                      <a:pt x="314" y="33"/>
                      <a:pt x="329" y="30"/>
                      <a:pt x="343" y="25"/>
                    </a:cubicBezTo>
                    <a:cubicBezTo>
                      <a:pt x="349" y="19"/>
                      <a:pt x="356" y="13"/>
                      <a:pt x="363" y="8"/>
                    </a:cubicBezTo>
                    <a:moveTo>
                      <a:pt x="399" y="0"/>
                    </a:moveTo>
                    <a:cubicBezTo>
                      <a:pt x="399" y="0"/>
                      <a:pt x="398" y="0"/>
                      <a:pt x="397" y="0"/>
                    </a:cubicBezTo>
                    <a:cubicBezTo>
                      <a:pt x="397" y="0"/>
                      <a:pt x="396" y="0"/>
                      <a:pt x="396" y="0"/>
                    </a:cubicBezTo>
                    <a:cubicBezTo>
                      <a:pt x="395" y="0"/>
                      <a:pt x="395" y="0"/>
                      <a:pt x="394" y="0"/>
                    </a:cubicBezTo>
                    <a:cubicBezTo>
                      <a:pt x="392" y="2"/>
                      <a:pt x="391" y="3"/>
                      <a:pt x="390" y="3"/>
                    </a:cubicBezTo>
                    <a:cubicBezTo>
                      <a:pt x="386" y="3"/>
                      <a:pt x="382" y="4"/>
                      <a:pt x="378" y="5"/>
                    </a:cubicBezTo>
                    <a:cubicBezTo>
                      <a:pt x="372" y="9"/>
                      <a:pt x="366" y="13"/>
                      <a:pt x="360" y="18"/>
                    </a:cubicBezTo>
                    <a:cubicBezTo>
                      <a:pt x="374" y="12"/>
                      <a:pt x="387" y="6"/>
                      <a:pt x="3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8" name="Freeform 42">
                <a:extLst>
                  <a:ext uri="{FF2B5EF4-FFF2-40B4-BE49-F238E27FC236}">
                    <a16:creationId xmlns="" xmlns:a16="http://schemas.microsoft.com/office/drawing/2014/main" id="{6822CC29-BA1D-4E1C-84C4-0381C9243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1414"/>
                <a:ext cx="50" cy="22"/>
              </a:xfrm>
              <a:custGeom>
                <a:avLst/>
                <a:gdLst>
                  <a:gd name="T0" fmla="*/ 31 w 31"/>
                  <a:gd name="T1" fmla="*/ 0 h 14"/>
                  <a:gd name="T2" fmla="*/ 0 w 31"/>
                  <a:gd name="T3" fmla="*/ 14 h 14"/>
                  <a:gd name="T4" fmla="*/ 31 w 31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4">
                    <a:moveTo>
                      <a:pt x="31" y="0"/>
                    </a:moveTo>
                    <a:cubicBezTo>
                      <a:pt x="18" y="4"/>
                      <a:pt x="9" y="9"/>
                      <a:pt x="0" y="14"/>
                    </a:cubicBezTo>
                    <a:cubicBezTo>
                      <a:pt x="10" y="9"/>
                      <a:pt x="21" y="5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9" name="Freeform 43">
                <a:extLst>
                  <a:ext uri="{FF2B5EF4-FFF2-40B4-BE49-F238E27FC236}">
                    <a16:creationId xmlns="" xmlns:a16="http://schemas.microsoft.com/office/drawing/2014/main" id="{85C3EB82-6F60-40BC-9493-97D5BA77C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1571"/>
                <a:ext cx="164" cy="58"/>
              </a:xfrm>
              <a:custGeom>
                <a:avLst/>
                <a:gdLst>
                  <a:gd name="T0" fmla="*/ 104 w 104"/>
                  <a:gd name="T1" fmla="*/ 0 h 37"/>
                  <a:gd name="T2" fmla="*/ 100 w 104"/>
                  <a:gd name="T3" fmla="*/ 1 h 37"/>
                  <a:gd name="T4" fmla="*/ 72 w 104"/>
                  <a:gd name="T5" fmla="*/ 12 h 37"/>
                  <a:gd name="T6" fmla="*/ 46 w 104"/>
                  <a:gd name="T7" fmla="*/ 19 h 37"/>
                  <a:gd name="T8" fmla="*/ 0 w 104"/>
                  <a:gd name="T9" fmla="*/ 37 h 37"/>
                  <a:gd name="T10" fmla="*/ 11 w 104"/>
                  <a:gd name="T11" fmla="*/ 35 h 37"/>
                  <a:gd name="T12" fmla="*/ 104 w 104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37">
                    <a:moveTo>
                      <a:pt x="104" y="0"/>
                    </a:moveTo>
                    <a:cubicBezTo>
                      <a:pt x="103" y="0"/>
                      <a:pt x="101" y="0"/>
                      <a:pt x="100" y="1"/>
                    </a:cubicBezTo>
                    <a:cubicBezTo>
                      <a:pt x="91" y="4"/>
                      <a:pt x="81" y="8"/>
                      <a:pt x="72" y="12"/>
                    </a:cubicBezTo>
                    <a:cubicBezTo>
                      <a:pt x="65" y="15"/>
                      <a:pt x="56" y="17"/>
                      <a:pt x="46" y="19"/>
                    </a:cubicBezTo>
                    <a:cubicBezTo>
                      <a:pt x="31" y="25"/>
                      <a:pt x="15" y="31"/>
                      <a:pt x="0" y="37"/>
                    </a:cubicBezTo>
                    <a:cubicBezTo>
                      <a:pt x="3" y="36"/>
                      <a:pt x="7" y="36"/>
                      <a:pt x="11" y="35"/>
                    </a:cubicBezTo>
                    <a:cubicBezTo>
                      <a:pt x="44" y="24"/>
                      <a:pt x="76" y="12"/>
                      <a:pt x="1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0" name="Freeform 44">
                <a:extLst>
                  <a:ext uri="{FF2B5EF4-FFF2-40B4-BE49-F238E27FC236}">
                    <a16:creationId xmlns="" xmlns:a16="http://schemas.microsoft.com/office/drawing/2014/main" id="{52FBFC7C-4354-4081-815E-F28C35BA2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1629"/>
                <a:ext cx="49" cy="18"/>
              </a:xfrm>
              <a:custGeom>
                <a:avLst/>
                <a:gdLst>
                  <a:gd name="T0" fmla="*/ 31 w 31"/>
                  <a:gd name="T1" fmla="*/ 0 h 11"/>
                  <a:gd name="T2" fmla="*/ 24 w 31"/>
                  <a:gd name="T3" fmla="*/ 1 h 11"/>
                  <a:gd name="T4" fmla="*/ 0 w 31"/>
                  <a:gd name="T5" fmla="*/ 11 h 11"/>
                  <a:gd name="T6" fmla="*/ 31 w 31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1">
                    <a:moveTo>
                      <a:pt x="31" y="0"/>
                    </a:moveTo>
                    <a:cubicBezTo>
                      <a:pt x="29" y="1"/>
                      <a:pt x="26" y="1"/>
                      <a:pt x="24" y="1"/>
                    </a:cubicBezTo>
                    <a:cubicBezTo>
                      <a:pt x="16" y="5"/>
                      <a:pt x="8" y="8"/>
                      <a:pt x="0" y="11"/>
                    </a:cubicBezTo>
                    <a:cubicBezTo>
                      <a:pt x="10" y="7"/>
                      <a:pt x="20" y="4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1" name="Freeform 45">
                <a:extLst>
                  <a:ext uri="{FF2B5EF4-FFF2-40B4-BE49-F238E27FC236}">
                    <a16:creationId xmlns="" xmlns:a16="http://schemas.microsoft.com/office/drawing/2014/main" id="{670B6C46-49EF-42F1-9316-4A41221D4E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" y="1217"/>
                <a:ext cx="2322" cy="950"/>
              </a:xfrm>
              <a:custGeom>
                <a:avLst/>
                <a:gdLst>
                  <a:gd name="T0" fmla="*/ 159 w 1465"/>
                  <a:gd name="T1" fmla="*/ 474 h 599"/>
                  <a:gd name="T2" fmla="*/ 132 w 1465"/>
                  <a:gd name="T3" fmla="*/ 493 h 599"/>
                  <a:gd name="T4" fmla="*/ 0 w 1465"/>
                  <a:gd name="T5" fmla="*/ 599 h 599"/>
                  <a:gd name="T6" fmla="*/ 182 w 1465"/>
                  <a:gd name="T7" fmla="*/ 478 h 599"/>
                  <a:gd name="T8" fmla="*/ 187 w 1465"/>
                  <a:gd name="T9" fmla="*/ 461 h 599"/>
                  <a:gd name="T10" fmla="*/ 330 w 1465"/>
                  <a:gd name="T11" fmla="*/ 437 h 599"/>
                  <a:gd name="T12" fmla="*/ 308 w 1465"/>
                  <a:gd name="T13" fmla="*/ 422 h 599"/>
                  <a:gd name="T14" fmla="*/ 311 w 1465"/>
                  <a:gd name="T15" fmla="*/ 422 h 599"/>
                  <a:gd name="T16" fmla="*/ 334 w 1465"/>
                  <a:gd name="T17" fmla="*/ 436 h 599"/>
                  <a:gd name="T18" fmla="*/ 373 w 1465"/>
                  <a:gd name="T19" fmla="*/ 399 h 599"/>
                  <a:gd name="T20" fmla="*/ 507 w 1465"/>
                  <a:gd name="T21" fmla="*/ 395 h 599"/>
                  <a:gd name="T22" fmla="*/ 253 w 1465"/>
                  <a:gd name="T23" fmla="*/ 480 h 599"/>
                  <a:gd name="T24" fmla="*/ 254 w 1465"/>
                  <a:gd name="T25" fmla="*/ 475 h 599"/>
                  <a:gd name="T26" fmla="*/ 270 w 1465"/>
                  <a:gd name="T27" fmla="*/ 452 h 599"/>
                  <a:gd name="T28" fmla="*/ 245 w 1465"/>
                  <a:gd name="T29" fmla="*/ 464 h 599"/>
                  <a:gd name="T30" fmla="*/ 330 w 1465"/>
                  <a:gd name="T31" fmla="*/ 453 h 599"/>
                  <a:gd name="T32" fmla="*/ 477 w 1465"/>
                  <a:gd name="T33" fmla="*/ 390 h 599"/>
                  <a:gd name="T34" fmla="*/ 499 w 1465"/>
                  <a:gd name="T35" fmla="*/ 340 h 599"/>
                  <a:gd name="T36" fmla="*/ 629 w 1465"/>
                  <a:gd name="T37" fmla="*/ 324 h 599"/>
                  <a:gd name="T38" fmla="*/ 629 w 1465"/>
                  <a:gd name="T39" fmla="*/ 324 h 599"/>
                  <a:gd name="T40" fmla="*/ 681 w 1465"/>
                  <a:gd name="T41" fmla="*/ 312 h 599"/>
                  <a:gd name="T42" fmla="*/ 608 w 1465"/>
                  <a:gd name="T43" fmla="*/ 300 h 599"/>
                  <a:gd name="T44" fmla="*/ 529 w 1465"/>
                  <a:gd name="T45" fmla="*/ 324 h 599"/>
                  <a:gd name="T46" fmla="*/ 584 w 1465"/>
                  <a:gd name="T47" fmla="*/ 313 h 599"/>
                  <a:gd name="T48" fmla="*/ 684 w 1465"/>
                  <a:gd name="T49" fmla="*/ 272 h 599"/>
                  <a:gd name="T50" fmla="*/ 822 w 1465"/>
                  <a:gd name="T51" fmla="*/ 271 h 599"/>
                  <a:gd name="T52" fmla="*/ 822 w 1465"/>
                  <a:gd name="T53" fmla="*/ 271 h 599"/>
                  <a:gd name="T54" fmla="*/ 801 w 1465"/>
                  <a:gd name="T55" fmla="*/ 259 h 599"/>
                  <a:gd name="T56" fmla="*/ 773 w 1465"/>
                  <a:gd name="T57" fmla="*/ 262 h 599"/>
                  <a:gd name="T58" fmla="*/ 821 w 1465"/>
                  <a:gd name="T59" fmla="*/ 246 h 599"/>
                  <a:gd name="T60" fmla="*/ 846 w 1465"/>
                  <a:gd name="T61" fmla="*/ 261 h 599"/>
                  <a:gd name="T62" fmla="*/ 882 w 1465"/>
                  <a:gd name="T63" fmla="*/ 236 h 599"/>
                  <a:gd name="T64" fmla="*/ 884 w 1465"/>
                  <a:gd name="T65" fmla="*/ 239 h 599"/>
                  <a:gd name="T66" fmla="*/ 966 w 1465"/>
                  <a:gd name="T67" fmla="*/ 213 h 599"/>
                  <a:gd name="T68" fmla="*/ 887 w 1465"/>
                  <a:gd name="T69" fmla="*/ 237 h 599"/>
                  <a:gd name="T70" fmla="*/ 928 w 1465"/>
                  <a:gd name="T71" fmla="*/ 200 h 599"/>
                  <a:gd name="T72" fmla="*/ 934 w 1465"/>
                  <a:gd name="T73" fmla="*/ 202 h 599"/>
                  <a:gd name="T74" fmla="*/ 856 w 1465"/>
                  <a:gd name="T75" fmla="*/ 207 h 599"/>
                  <a:gd name="T76" fmla="*/ 1059 w 1465"/>
                  <a:gd name="T77" fmla="*/ 148 h 599"/>
                  <a:gd name="T78" fmla="*/ 1463 w 1465"/>
                  <a:gd name="T79" fmla="*/ 0 h 599"/>
                  <a:gd name="T80" fmla="*/ 1285 w 1465"/>
                  <a:gd name="T81" fmla="*/ 55 h 599"/>
                  <a:gd name="T82" fmla="*/ 1014 w 1465"/>
                  <a:gd name="T83" fmla="*/ 175 h 599"/>
                  <a:gd name="T84" fmla="*/ 998 w 1465"/>
                  <a:gd name="T85" fmla="*/ 184 h 599"/>
                  <a:gd name="T86" fmla="*/ 1119 w 1465"/>
                  <a:gd name="T87" fmla="*/ 142 h 599"/>
                  <a:gd name="T88" fmla="*/ 1151 w 1465"/>
                  <a:gd name="T89" fmla="*/ 137 h 599"/>
                  <a:gd name="T90" fmla="*/ 1139 w 1465"/>
                  <a:gd name="T91" fmla="*/ 145 h 599"/>
                  <a:gd name="T92" fmla="*/ 1176 w 1465"/>
                  <a:gd name="T93" fmla="*/ 138 h 599"/>
                  <a:gd name="T94" fmla="*/ 957 w 1465"/>
                  <a:gd name="T95" fmla="*/ 223 h 599"/>
                  <a:gd name="T96" fmla="*/ 949 w 1465"/>
                  <a:gd name="T97" fmla="*/ 233 h 599"/>
                  <a:gd name="T98" fmla="*/ 915 w 1465"/>
                  <a:gd name="T99" fmla="*/ 252 h 599"/>
                  <a:gd name="T100" fmla="*/ 831 w 1465"/>
                  <a:gd name="T101" fmla="*/ 269 h 599"/>
                  <a:gd name="T102" fmla="*/ 824 w 1465"/>
                  <a:gd name="T103" fmla="*/ 275 h 599"/>
                  <a:gd name="T104" fmla="*/ 724 w 1465"/>
                  <a:gd name="T105" fmla="*/ 306 h 599"/>
                  <a:gd name="T106" fmla="*/ 720 w 1465"/>
                  <a:gd name="T107" fmla="*/ 307 h 599"/>
                  <a:gd name="T108" fmla="*/ 543 w 1465"/>
                  <a:gd name="T109" fmla="*/ 367 h 599"/>
                  <a:gd name="T110" fmla="*/ 645 w 1465"/>
                  <a:gd name="T111" fmla="*/ 334 h 599"/>
                  <a:gd name="T112" fmla="*/ 868 w 1465"/>
                  <a:gd name="T113" fmla="*/ 271 h 599"/>
                  <a:gd name="T114" fmla="*/ 982 w 1465"/>
                  <a:gd name="T115" fmla="*/ 239 h 599"/>
                  <a:gd name="T116" fmla="*/ 1023 w 1465"/>
                  <a:gd name="T117" fmla="*/ 217 h 599"/>
                  <a:gd name="T118" fmla="*/ 1081 w 1465"/>
                  <a:gd name="T119" fmla="*/ 200 h 599"/>
                  <a:gd name="T120" fmla="*/ 1277 w 1465"/>
                  <a:gd name="T121" fmla="*/ 91 h 599"/>
                  <a:gd name="T122" fmla="*/ 1295 w 1465"/>
                  <a:gd name="T123" fmla="*/ 6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5" h="599">
                    <a:moveTo>
                      <a:pt x="179" y="464"/>
                    </a:moveTo>
                    <a:cubicBezTo>
                      <a:pt x="178" y="464"/>
                      <a:pt x="177" y="464"/>
                      <a:pt x="176" y="465"/>
                    </a:cubicBezTo>
                    <a:cubicBezTo>
                      <a:pt x="170" y="468"/>
                      <a:pt x="164" y="471"/>
                      <a:pt x="158" y="474"/>
                    </a:cubicBezTo>
                    <a:cubicBezTo>
                      <a:pt x="159" y="474"/>
                      <a:pt x="159" y="474"/>
                      <a:pt x="159" y="474"/>
                    </a:cubicBezTo>
                    <a:cubicBezTo>
                      <a:pt x="157" y="475"/>
                      <a:pt x="157" y="475"/>
                      <a:pt x="157" y="475"/>
                    </a:cubicBezTo>
                    <a:cubicBezTo>
                      <a:pt x="154" y="477"/>
                      <a:pt x="151" y="478"/>
                      <a:pt x="148" y="480"/>
                    </a:cubicBezTo>
                    <a:cubicBezTo>
                      <a:pt x="147" y="481"/>
                      <a:pt x="145" y="482"/>
                      <a:pt x="144" y="483"/>
                    </a:cubicBezTo>
                    <a:cubicBezTo>
                      <a:pt x="140" y="486"/>
                      <a:pt x="136" y="490"/>
                      <a:pt x="132" y="493"/>
                    </a:cubicBezTo>
                    <a:cubicBezTo>
                      <a:pt x="130" y="494"/>
                      <a:pt x="130" y="494"/>
                      <a:pt x="129" y="494"/>
                    </a:cubicBezTo>
                    <a:cubicBezTo>
                      <a:pt x="128" y="494"/>
                      <a:pt x="128" y="494"/>
                      <a:pt x="128" y="494"/>
                    </a:cubicBezTo>
                    <a:cubicBezTo>
                      <a:pt x="98" y="513"/>
                      <a:pt x="68" y="530"/>
                      <a:pt x="28" y="561"/>
                    </a:cubicBezTo>
                    <a:cubicBezTo>
                      <a:pt x="18" y="569"/>
                      <a:pt x="9" y="579"/>
                      <a:pt x="0" y="599"/>
                    </a:cubicBezTo>
                    <a:cubicBezTo>
                      <a:pt x="10" y="592"/>
                      <a:pt x="19" y="587"/>
                      <a:pt x="28" y="581"/>
                    </a:cubicBezTo>
                    <a:cubicBezTo>
                      <a:pt x="31" y="579"/>
                      <a:pt x="33" y="577"/>
                      <a:pt x="36" y="576"/>
                    </a:cubicBezTo>
                    <a:cubicBezTo>
                      <a:pt x="81" y="538"/>
                      <a:pt x="126" y="527"/>
                      <a:pt x="166" y="502"/>
                    </a:cubicBezTo>
                    <a:cubicBezTo>
                      <a:pt x="162" y="500"/>
                      <a:pt x="170" y="485"/>
                      <a:pt x="182" y="478"/>
                    </a:cubicBezTo>
                    <a:cubicBezTo>
                      <a:pt x="188" y="473"/>
                      <a:pt x="194" y="469"/>
                      <a:pt x="199" y="465"/>
                    </a:cubicBezTo>
                    <a:cubicBezTo>
                      <a:pt x="192" y="465"/>
                      <a:pt x="186" y="464"/>
                      <a:pt x="179" y="464"/>
                    </a:cubicBezTo>
                    <a:moveTo>
                      <a:pt x="216" y="453"/>
                    </a:moveTo>
                    <a:cubicBezTo>
                      <a:pt x="207" y="456"/>
                      <a:pt x="197" y="459"/>
                      <a:pt x="187" y="461"/>
                    </a:cubicBezTo>
                    <a:cubicBezTo>
                      <a:pt x="195" y="460"/>
                      <a:pt x="204" y="458"/>
                      <a:pt x="212" y="456"/>
                    </a:cubicBezTo>
                    <a:cubicBezTo>
                      <a:pt x="213" y="455"/>
                      <a:pt x="215" y="454"/>
                      <a:pt x="216" y="453"/>
                    </a:cubicBezTo>
                    <a:moveTo>
                      <a:pt x="337" y="437"/>
                    </a:moveTo>
                    <a:cubicBezTo>
                      <a:pt x="335" y="437"/>
                      <a:pt x="333" y="437"/>
                      <a:pt x="330" y="437"/>
                    </a:cubicBezTo>
                    <a:cubicBezTo>
                      <a:pt x="327" y="439"/>
                      <a:pt x="323" y="441"/>
                      <a:pt x="319" y="442"/>
                    </a:cubicBezTo>
                    <a:cubicBezTo>
                      <a:pt x="312" y="448"/>
                      <a:pt x="312" y="448"/>
                      <a:pt x="312" y="448"/>
                    </a:cubicBezTo>
                    <a:cubicBezTo>
                      <a:pt x="321" y="444"/>
                      <a:pt x="329" y="440"/>
                      <a:pt x="337" y="437"/>
                    </a:cubicBezTo>
                    <a:moveTo>
                      <a:pt x="308" y="422"/>
                    </a:moveTo>
                    <a:cubicBezTo>
                      <a:pt x="304" y="423"/>
                      <a:pt x="300" y="424"/>
                      <a:pt x="297" y="426"/>
                    </a:cubicBezTo>
                    <a:cubicBezTo>
                      <a:pt x="290" y="431"/>
                      <a:pt x="282" y="436"/>
                      <a:pt x="275" y="440"/>
                    </a:cubicBezTo>
                    <a:cubicBezTo>
                      <a:pt x="281" y="439"/>
                      <a:pt x="287" y="437"/>
                      <a:pt x="294" y="435"/>
                    </a:cubicBezTo>
                    <a:cubicBezTo>
                      <a:pt x="300" y="430"/>
                      <a:pt x="305" y="426"/>
                      <a:pt x="311" y="422"/>
                    </a:cubicBezTo>
                    <a:cubicBezTo>
                      <a:pt x="310" y="422"/>
                      <a:pt x="309" y="422"/>
                      <a:pt x="308" y="422"/>
                    </a:cubicBezTo>
                    <a:moveTo>
                      <a:pt x="428" y="402"/>
                    </a:moveTo>
                    <a:cubicBezTo>
                      <a:pt x="409" y="407"/>
                      <a:pt x="391" y="413"/>
                      <a:pt x="373" y="418"/>
                    </a:cubicBezTo>
                    <a:cubicBezTo>
                      <a:pt x="360" y="424"/>
                      <a:pt x="347" y="430"/>
                      <a:pt x="334" y="436"/>
                    </a:cubicBezTo>
                    <a:cubicBezTo>
                      <a:pt x="362" y="426"/>
                      <a:pt x="389" y="415"/>
                      <a:pt x="417" y="406"/>
                    </a:cubicBezTo>
                    <a:cubicBezTo>
                      <a:pt x="421" y="405"/>
                      <a:pt x="424" y="403"/>
                      <a:pt x="428" y="402"/>
                    </a:cubicBezTo>
                    <a:moveTo>
                      <a:pt x="386" y="395"/>
                    </a:moveTo>
                    <a:cubicBezTo>
                      <a:pt x="382" y="396"/>
                      <a:pt x="378" y="398"/>
                      <a:pt x="373" y="399"/>
                    </a:cubicBezTo>
                    <a:cubicBezTo>
                      <a:pt x="371" y="401"/>
                      <a:pt x="370" y="402"/>
                      <a:pt x="368" y="403"/>
                    </a:cubicBezTo>
                    <a:cubicBezTo>
                      <a:pt x="369" y="403"/>
                      <a:pt x="369" y="403"/>
                      <a:pt x="370" y="403"/>
                    </a:cubicBezTo>
                    <a:cubicBezTo>
                      <a:pt x="375" y="400"/>
                      <a:pt x="381" y="398"/>
                      <a:pt x="386" y="395"/>
                    </a:cubicBezTo>
                    <a:moveTo>
                      <a:pt x="507" y="395"/>
                    </a:moveTo>
                    <a:cubicBezTo>
                      <a:pt x="431" y="418"/>
                      <a:pt x="356" y="443"/>
                      <a:pt x="280" y="470"/>
                    </a:cubicBezTo>
                    <a:cubicBezTo>
                      <a:pt x="270" y="477"/>
                      <a:pt x="259" y="482"/>
                      <a:pt x="247" y="487"/>
                    </a:cubicBezTo>
                    <a:cubicBezTo>
                      <a:pt x="247" y="487"/>
                      <a:pt x="246" y="487"/>
                      <a:pt x="246" y="487"/>
                    </a:cubicBezTo>
                    <a:cubicBezTo>
                      <a:pt x="244" y="487"/>
                      <a:pt x="248" y="484"/>
                      <a:pt x="253" y="480"/>
                    </a:cubicBezTo>
                    <a:cubicBezTo>
                      <a:pt x="250" y="481"/>
                      <a:pt x="248" y="482"/>
                      <a:pt x="245" y="483"/>
                    </a:cubicBezTo>
                    <a:cubicBezTo>
                      <a:pt x="250" y="480"/>
                      <a:pt x="254" y="477"/>
                      <a:pt x="259" y="475"/>
                    </a:cubicBezTo>
                    <a:cubicBezTo>
                      <a:pt x="261" y="473"/>
                      <a:pt x="262" y="471"/>
                      <a:pt x="263" y="470"/>
                    </a:cubicBezTo>
                    <a:cubicBezTo>
                      <a:pt x="258" y="472"/>
                      <a:pt x="254" y="475"/>
                      <a:pt x="254" y="475"/>
                    </a:cubicBezTo>
                    <a:cubicBezTo>
                      <a:pt x="254" y="475"/>
                      <a:pt x="254" y="475"/>
                      <a:pt x="254" y="475"/>
                    </a:cubicBezTo>
                    <a:cubicBezTo>
                      <a:pt x="254" y="475"/>
                      <a:pt x="253" y="472"/>
                      <a:pt x="253" y="470"/>
                    </a:cubicBezTo>
                    <a:cubicBezTo>
                      <a:pt x="250" y="473"/>
                      <a:pt x="247" y="472"/>
                      <a:pt x="244" y="473"/>
                    </a:cubicBezTo>
                    <a:cubicBezTo>
                      <a:pt x="252" y="466"/>
                      <a:pt x="261" y="459"/>
                      <a:pt x="270" y="452"/>
                    </a:cubicBezTo>
                    <a:cubicBezTo>
                      <a:pt x="259" y="456"/>
                      <a:pt x="249" y="459"/>
                      <a:pt x="238" y="462"/>
                    </a:cubicBezTo>
                    <a:cubicBezTo>
                      <a:pt x="234" y="464"/>
                      <a:pt x="231" y="466"/>
                      <a:pt x="228" y="467"/>
                    </a:cubicBezTo>
                    <a:cubicBezTo>
                      <a:pt x="232" y="465"/>
                      <a:pt x="237" y="464"/>
                      <a:pt x="241" y="464"/>
                    </a:cubicBezTo>
                    <a:cubicBezTo>
                      <a:pt x="243" y="464"/>
                      <a:pt x="244" y="464"/>
                      <a:pt x="245" y="464"/>
                    </a:cubicBezTo>
                    <a:cubicBezTo>
                      <a:pt x="204" y="486"/>
                      <a:pt x="164" y="508"/>
                      <a:pt x="124" y="533"/>
                    </a:cubicBezTo>
                    <a:cubicBezTo>
                      <a:pt x="129" y="532"/>
                      <a:pt x="134" y="530"/>
                      <a:pt x="139" y="528"/>
                    </a:cubicBezTo>
                    <a:cubicBezTo>
                      <a:pt x="170" y="517"/>
                      <a:pt x="203" y="507"/>
                      <a:pt x="236" y="493"/>
                    </a:cubicBezTo>
                    <a:cubicBezTo>
                      <a:pt x="269" y="481"/>
                      <a:pt x="299" y="467"/>
                      <a:pt x="330" y="453"/>
                    </a:cubicBezTo>
                    <a:cubicBezTo>
                      <a:pt x="387" y="437"/>
                      <a:pt x="447" y="418"/>
                      <a:pt x="507" y="395"/>
                    </a:cubicBezTo>
                    <a:moveTo>
                      <a:pt x="568" y="366"/>
                    </a:moveTo>
                    <a:cubicBezTo>
                      <a:pt x="555" y="368"/>
                      <a:pt x="543" y="370"/>
                      <a:pt x="531" y="371"/>
                    </a:cubicBezTo>
                    <a:cubicBezTo>
                      <a:pt x="513" y="378"/>
                      <a:pt x="495" y="384"/>
                      <a:pt x="477" y="390"/>
                    </a:cubicBezTo>
                    <a:cubicBezTo>
                      <a:pt x="465" y="395"/>
                      <a:pt x="453" y="400"/>
                      <a:pt x="442" y="405"/>
                    </a:cubicBezTo>
                    <a:cubicBezTo>
                      <a:pt x="483" y="395"/>
                      <a:pt x="524" y="385"/>
                      <a:pt x="565" y="372"/>
                    </a:cubicBezTo>
                    <a:cubicBezTo>
                      <a:pt x="567" y="370"/>
                      <a:pt x="568" y="368"/>
                      <a:pt x="568" y="366"/>
                    </a:cubicBezTo>
                    <a:moveTo>
                      <a:pt x="499" y="340"/>
                    </a:moveTo>
                    <a:cubicBezTo>
                      <a:pt x="484" y="344"/>
                      <a:pt x="470" y="347"/>
                      <a:pt x="455" y="351"/>
                    </a:cubicBezTo>
                    <a:cubicBezTo>
                      <a:pt x="451" y="353"/>
                      <a:pt x="447" y="355"/>
                      <a:pt x="443" y="357"/>
                    </a:cubicBezTo>
                    <a:cubicBezTo>
                      <a:pt x="462" y="351"/>
                      <a:pt x="480" y="345"/>
                      <a:pt x="499" y="340"/>
                    </a:cubicBezTo>
                    <a:moveTo>
                      <a:pt x="629" y="324"/>
                    </a:moveTo>
                    <a:cubicBezTo>
                      <a:pt x="596" y="333"/>
                      <a:pt x="563" y="342"/>
                      <a:pt x="530" y="352"/>
                    </a:cubicBezTo>
                    <a:cubicBezTo>
                      <a:pt x="511" y="360"/>
                      <a:pt x="491" y="368"/>
                      <a:pt x="471" y="376"/>
                    </a:cubicBezTo>
                    <a:cubicBezTo>
                      <a:pt x="508" y="365"/>
                      <a:pt x="545" y="354"/>
                      <a:pt x="582" y="342"/>
                    </a:cubicBezTo>
                    <a:cubicBezTo>
                      <a:pt x="598" y="336"/>
                      <a:pt x="613" y="330"/>
                      <a:pt x="629" y="324"/>
                    </a:cubicBezTo>
                    <a:moveTo>
                      <a:pt x="720" y="300"/>
                    </a:moveTo>
                    <a:cubicBezTo>
                      <a:pt x="717" y="301"/>
                      <a:pt x="714" y="302"/>
                      <a:pt x="711" y="303"/>
                    </a:cubicBezTo>
                    <a:cubicBezTo>
                      <a:pt x="705" y="304"/>
                      <a:pt x="699" y="306"/>
                      <a:pt x="693" y="307"/>
                    </a:cubicBezTo>
                    <a:cubicBezTo>
                      <a:pt x="689" y="309"/>
                      <a:pt x="685" y="310"/>
                      <a:pt x="681" y="312"/>
                    </a:cubicBezTo>
                    <a:cubicBezTo>
                      <a:pt x="694" y="308"/>
                      <a:pt x="707" y="304"/>
                      <a:pt x="720" y="300"/>
                    </a:cubicBezTo>
                    <a:moveTo>
                      <a:pt x="633" y="294"/>
                    </a:moveTo>
                    <a:cubicBezTo>
                      <a:pt x="629" y="294"/>
                      <a:pt x="625" y="295"/>
                      <a:pt x="621" y="295"/>
                    </a:cubicBezTo>
                    <a:cubicBezTo>
                      <a:pt x="617" y="297"/>
                      <a:pt x="613" y="298"/>
                      <a:pt x="608" y="300"/>
                    </a:cubicBezTo>
                    <a:cubicBezTo>
                      <a:pt x="617" y="298"/>
                      <a:pt x="625" y="296"/>
                      <a:pt x="633" y="294"/>
                    </a:cubicBezTo>
                    <a:moveTo>
                      <a:pt x="647" y="292"/>
                    </a:moveTo>
                    <a:cubicBezTo>
                      <a:pt x="644" y="293"/>
                      <a:pt x="641" y="293"/>
                      <a:pt x="638" y="293"/>
                    </a:cubicBezTo>
                    <a:cubicBezTo>
                      <a:pt x="601" y="308"/>
                      <a:pt x="565" y="316"/>
                      <a:pt x="529" y="324"/>
                    </a:cubicBezTo>
                    <a:cubicBezTo>
                      <a:pt x="525" y="325"/>
                      <a:pt x="522" y="326"/>
                      <a:pt x="518" y="327"/>
                    </a:cubicBezTo>
                    <a:cubicBezTo>
                      <a:pt x="539" y="325"/>
                      <a:pt x="561" y="321"/>
                      <a:pt x="584" y="313"/>
                    </a:cubicBezTo>
                    <a:cubicBezTo>
                      <a:pt x="584" y="313"/>
                      <a:pt x="584" y="313"/>
                      <a:pt x="584" y="313"/>
                    </a:cubicBezTo>
                    <a:cubicBezTo>
                      <a:pt x="584" y="313"/>
                      <a:pt x="584" y="313"/>
                      <a:pt x="584" y="313"/>
                    </a:cubicBezTo>
                    <a:cubicBezTo>
                      <a:pt x="570" y="319"/>
                      <a:pt x="557" y="323"/>
                      <a:pt x="543" y="328"/>
                    </a:cubicBezTo>
                    <a:cubicBezTo>
                      <a:pt x="549" y="326"/>
                      <a:pt x="554" y="324"/>
                      <a:pt x="560" y="323"/>
                    </a:cubicBezTo>
                    <a:cubicBezTo>
                      <a:pt x="589" y="312"/>
                      <a:pt x="618" y="302"/>
                      <a:pt x="647" y="292"/>
                    </a:cubicBezTo>
                    <a:moveTo>
                      <a:pt x="684" y="272"/>
                    </a:moveTo>
                    <a:cubicBezTo>
                      <a:pt x="683" y="272"/>
                      <a:pt x="683" y="273"/>
                      <a:pt x="682" y="273"/>
                    </a:cubicBezTo>
                    <a:cubicBezTo>
                      <a:pt x="680" y="274"/>
                      <a:pt x="677" y="275"/>
                      <a:pt x="674" y="276"/>
                    </a:cubicBezTo>
                    <a:cubicBezTo>
                      <a:pt x="677" y="275"/>
                      <a:pt x="681" y="274"/>
                      <a:pt x="684" y="272"/>
                    </a:cubicBezTo>
                    <a:moveTo>
                      <a:pt x="822" y="271"/>
                    </a:moveTo>
                    <a:cubicBezTo>
                      <a:pt x="810" y="275"/>
                      <a:pt x="797" y="279"/>
                      <a:pt x="785" y="282"/>
                    </a:cubicBezTo>
                    <a:cubicBezTo>
                      <a:pt x="789" y="281"/>
                      <a:pt x="793" y="281"/>
                      <a:pt x="797" y="280"/>
                    </a:cubicBezTo>
                    <a:cubicBezTo>
                      <a:pt x="802" y="278"/>
                      <a:pt x="806" y="277"/>
                      <a:pt x="810" y="276"/>
                    </a:cubicBezTo>
                    <a:cubicBezTo>
                      <a:pt x="814" y="274"/>
                      <a:pt x="818" y="272"/>
                      <a:pt x="822" y="271"/>
                    </a:cubicBezTo>
                    <a:moveTo>
                      <a:pt x="801" y="259"/>
                    </a:moveTo>
                    <a:cubicBezTo>
                      <a:pt x="782" y="263"/>
                      <a:pt x="764" y="267"/>
                      <a:pt x="746" y="271"/>
                    </a:cubicBezTo>
                    <a:cubicBezTo>
                      <a:pt x="735" y="275"/>
                      <a:pt x="724" y="279"/>
                      <a:pt x="713" y="283"/>
                    </a:cubicBezTo>
                    <a:cubicBezTo>
                      <a:pt x="742" y="275"/>
                      <a:pt x="771" y="267"/>
                      <a:pt x="801" y="259"/>
                    </a:cubicBezTo>
                    <a:moveTo>
                      <a:pt x="821" y="246"/>
                    </a:moveTo>
                    <a:cubicBezTo>
                      <a:pt x="821" y="246"/>
                      <a:pt x="820" y="246"/>
                      <a:pt x="820" y="246"/>
                    </a:cubicBezTo>
                    <a:cubicBezTo>
                      <a:pt x="815" y="248"/>
                      <a:pt x="810" y="250"/>
                      <a:pt x="805" y="251"/>
                    </a:cubicBezTo>
                    <a:cubicBezTo>
                      <a:pt x="795" y="254"/>
                      <a:pt x="784" y="258"/>
                      <a:pt x="773" y="262"/>
                    </a:cubicBezTo>
                    <a:cubicBezTo>
                      <a:pt x="775" y="262"/>
                      <a:pt x="776" y="262"/>
                      <a:pt x="777" y="262"/>
                    </a:cubicBezTo>
                    <a:cubicBezTo>
                      <a:pt x="778" y="262"/>
                      <a:pt x="779" y="262"/>
                      <a:pt x="779" y="262"/>
                    </a:cubicBezTo>
                    <a:cubicBezTo>
                      <a:pt x="793" y="260"/>
                      <a:pt x="805" y="256"/>
                      <a:pt x="817" y="252"/>
                    </a:cubicBezTo>
                    <a:cubicBezTo>
                      <a:pt x="819" y="250"/>
                      <a:pt x="821" y="248"/>
                      <a:pt x="821" y="246"/>
                    </a:cubicBezTo>
                    <a:moveTo>
                      <a:pt x="889" y="244"/>
                    </a:moveTo>
                    <a:cubicBezTo>
                      <a:pt x="879" y="246"/>
                      <a:pt x="869" y="249"/>
                      <a:pt x="862" y="252"/>
                    </a:cubicBezTo>
                    <a:cubicBezTo>
                      <a:pt x="853" y="256"/>
                      <a:pt x="845" y="260"/>
                      <a:pt x="837" y="263"/>
                    </a:cubicBezTo>
                    <a:cubicBezTo>
                      <a:pt x="840" y="263"/>
                      <a:pt x="843" y="262"/>
                      <a:pt x="846" y="261"/>
                    </a:cubicBezTo>
                    <a:cubicBezTo>
                      <a:pt x="861" y="256"/>
                      <a:pt x="875" y="250"/>
                      <a:pt x="889" y="244"/>
                    </a:cubicBezTo>
                    <a:moveTo>
                      <a:pt x="889" y="234"/>
                    </a:moveTo>
                    <a:cubicBezTo>
                      <a:pt x="887" y="234"/>
                      <a:pt x="886" y="234"/>
                      <a:pt x="884" y="234"/>
                    </a:cubicBezTo>
                    <a:cubicBezTo>
                      <a:pt x="883" y="235"/>
                      <a:pt x="883" y="235"/>
                      <a:pt x="882" y="236"/>
                    </a:cubicBezTo>
                    <a:cubicBezTo>
                      <a:pt x="884" y="235"/>
                      <a:pt x="886" y="234"/>
                      <a:pt x="889" y="234"/>
                    </a:cubicBezTo>
                    <a:moveTo>
                      <a:pt x="978" y="208"/>
                    </a:moveTo>
                    <a:cubicBezTo>
                      <a:pt x="964" y="213"/>
                      <a:pt x="951" y="218"/>
                      <a:pt x="938" y="224"/>
                    </a:cubicBezTo>
                    <a:cubicBezTo>
                      <a:pt x="925" y="232"/>
                      <a:pt x="898" y="232"/>
                      <a:pt x="884" y="239"/>
                    </a:cubicBezTo>
                    <a:cubicBezTo>
                      <a:pt x="879" y="242"/>
                      <a:pt x="873" y="245"/>
                      <a:pt x="868" y="247"/>
                    </a:cubicBezTo>
                    <a:cubicBezTo>
                      <a:pt x="867" y="248"/>
                      <a:pt x="866" y="249"/>
                      <a:pt x="865" y="249"/>
                    </a:cubicBezTo>
                    <a:cubicBezTo>
                      <a:pt x="884" y="243"/>
                      <a:pt x="904" y="237"/>
                      <a:pt x="923" y="231"/>
                    </a:cubicBezTo>
                    <a:cubicBezTo>
                      <a:pt x="937" y="225"/>
                      <a:pt x="952" y="219"/>
                      <a:pt x="966" y="213"/>
                    </a:cubicBezTo>
                    <a:cubicBezTo>
                      <a:pt x="970" y="211"/>
                      <a:pt x="974" y="209"/>
                      <a:pt x="978" y="208"/>
                    </a:cubicBezTo>
                    <a:moveTo>
                      <a:pt x="983" y="198"/>
                    </a:moveTo>
                    <a:cubicBezTo>
                      <a:pt x="955" y="209"/>
                      <a:pt x="923" y="219"/>
                      <a:pt x="894" y="230"/>
                    </a:cubicBezTo>
                    <a:cubicBezTo>
                      <a:pt x="892" y="232"/>
                      <a:pt x="889" y="235"/>
                      <a:pt x="887" y="237"/>
                    </a:cubicBezTo>
                    <a:cubicBezTo>
                      <a:pt x="904" y="231"/>
                      <a:pt x="921" y="225"/>
                      <a:pt x="938" y="219"/>
                    </a:cubicBezTo>
                    <a:cubicBezTo>
                      <a:pt x="953" y="213"/>
                      <a:pt x="968" y="206"/>
                      <a:pt x="983" y="198"/>
                    </a:cubicBezTo>
                    <a:moveTo>
                      <a:pt x="944" y="197"/>
                    </a:moveTo>
                    <a:cubicBezTo>
                      <a:pt x="939" y="198"/>
                      <a:pt x="934" y="199"/>
                      <a:pt x="928" y="200"/>
                    </a:cubicBezTo>
                    <a:cubicBezTo>
                      <a:pt x="927" y="201"/>
                      <a:pt x="926" y="201"/>
                      <a:pt x="924" y="201"/>
                    </a:cubicBezTo>
                    <a:cubicBezTo>
                      <a:pt x="907" y="211"/>
                      <a:pt x="890" y="219"/>
                      <a:pt x="872" y="227"/>
                    </a:cubicBezTo>
                    <a:cubicBezTo>
                      <a:pt x="872" y="227"/>
                      <a:pt x="873" y="227"/>
                      <a:pt x="874" y="226"/>
                    </a:cubicBezTo>
                    <a:cubicBezTo>
                      <a:pt x="893" y="218"/>
                      <a:pt x="912" y="209"/>
                      <a:pt x="934" y="202"/>
                    </a:cubicBezTo>
                    <a:cubicBezTo>
                      <a:pt x="937" y="202"/>
                      <a:pt x="941" y="200"/>
                      <a:pt x="944" y="197"/>
                    </a:cubicBezTo>
                    <a:moveTo>
                      <a:pt x="918" y="182"/>
                    </a:moveTo>
                    <a:cubicBezTo>
                      <a:pt x="916" y="183"/>
                      <a:pt x="915" y="183"/>
                      <a:pt x="913" y="183"/>
                    </a:cubicBezTo>
                    <a:cubicBezTo>
                      <a:pt x="894" y="191"/>
                      <a:pt x="875" y="199"/>
                      <a:pt x="856" y="207"/>
                    </a:cubicBezTo>
                    <a:cubicBezTo>
                      <a:pt x="857" y="207"/>
                      <a:pt x="857" y="207"/>
                      <a:pt x="858" y="207"/>
                    </a:cubicBezTo>
                    <a:cubicBezTo>
                      <a:pt x="858" y="207"/>
                      <a:pt x="858" y="207"/>
                      <a:pt x="858" y="207"/>
                    </a:cubicBezTo>
                    <a:cubicBezTo>
                      <a:pt x="879" y="199"/>
                      <a:pt x="900" y="191"/>
                      <a:pt x="918" y="182"/>
                    </a:cubicBezTo>
                    <a:moveTo>
                      <a:pt x="1059" y="148"/>
                    </a:moveTo>
                    <a:cubicBezTo>
                      <a:pt x="1047" y="154"/>
                      <a:pt x="1036" y="160"/>
                      <a:pt x="1026" y="164"/>
                    </a:cubicBezTo>
                    <a:cubicBezTo>
                      <a:pt x="1031" y="163"/>
                      <a:pt x="1036" y="162"/>
                      <a:pt x="1041" y="161"/>
                    </a:cubicBezTo>
                    <a:cubicBezTo>
                      <a:pt x="1047" y="157"/>
                      <a:pt x="1053" y="152"/>
                      <a:pt x="1059" y="148"/>
                    </a:cubicBezTo>
                    <a:moveTo>
                      <a:pt x="1463" y="0"/>
                    </a:moveTo>
                    <a:cubicBezTo>
                      <a:pt x="1455" y="1"/>
                      <a:pt x="1368" y="19"/>
                      <a:pt x="1350" y="23"/>
                    </a:cubicBezTo>
                    <a:cubicBezTo>
                      <a:pt x="1344" y="26"/>
                      <a:pt x="1338" y="27"/>
                      <a:pt x="1338" y="32"/>
                    </a:cubicBezTo>
                    <a:cubicBezTo>
                      <a:pt x="1326" y="35"/>
                      <a:pt x="1314" y="39"/>
                      <a:pt x="1302" y="44"/>
                    </a:cubicBezTo>
                    <a:cubicBezTo>
                      <a:pt x="1295" y="49"/>
                      <a:pt x="1288" y="53"/>
                      <a:pt x="1285" y="55"/>
                    </a:cubicBezTo>
                    <a:cubicBezTo>
                      <a:pt x="1237" y="80"/>
                      <a:pt x="1247" y="84"/>
                      <a:pt x="1188" y="103"/>
                    </a:cubicBezTo>
                    <a:cubicBezTo>
                      <a:pt x="1140" y="119"/>
                      <a:pt x="1062" y="159"/>
                      <a:pt x="1023" y="175"/>
                    </a:cubicBezTo>
                    <a:cubicBezTo>
                      <a:pt x="1027" y="172"/>
                      <a:pt x="1032" y="168"/>
                      <a:pt x="1038" y="163"/>
                    </a:cubicBezTo>
                    <a:cubicBezTo>
                      <a:pt x="1030" y="167"/>
                      <a:pt x="1022" y="171"/>
                      <a:pt x="1014" y="175"/>
                    </a:cubicBezTo>
                    <a:cubicBezTo>
                      <a:pt x="1014" y="175"/>
                      <a:pt x="1015" y="175"/>
                      <a:pt x="1015" y="175"/>
                    </a:cubicBezTo>
                    <a:cubicBezTo>
                      <a:pt x="1015" y="175"/>
                      <a:pt x="1015" y="175"/>
                      <a:pt x="1015" y="175"/>
                    </a:cubicBezTo>
                    <a:cubicBezTo>
                      <a:pt x="1015" y="175"/>
                      <a:pt x="1015" y="175"/>
                      <a:pt x="1015" y="175"/>
                    </a:cubicBezTo>
                    <a:cubicBezTo>
                      <a:pt x="1010" y="178"/>
                      <a:pt x="1004" y="181"/>
                      <a:pt x="998" y="184"/>
                    </a:cubicBezTo>
                    <a:cubicBezTo>
                      <a:pt x="996" y="185"/>
                      <a:pt x="995" y="186"/>
                      <a:pt x="993" y="187"/>
                    </a:cubicBezTo>
                    <a:cubicBezTo>
                      <a:pt x="999" y="186"/>
                      <a:pt x="1004" y="185"/>
                      <a:pt x="1010" y="184"/>
                    </a:cubicBezTo>
                    <a:cubicBezTo>
                      <a:pt x="1048" y="164"/>
                      <a:pt x="1086" y="146"/>
                      <a:pt x="1115" y="145"/>
                    </a:cubicBezTo>
                    <a:cubicBezTo>
                      <a:pt x="1116" y="144"/>
                      <a:pt x="1117" y="144"/>
                      <a:pt x="1119" y="142"/>
                    </a:cubicBezTo>
                    <a:cubicBezTo>
                      <a:pt x="1120" y="142"/>
                      <a:pt x="1121" y="142"/>
                      <a:pt x="1121" y="142"/>
                    </a:cubicBezTo>
                    <a:cubicBezTo>
                      <a:pt x="1122" y="142"/>
                      <a:pt x="1122" y="142"/>
                      <a:pt x="1122" y="142"/>
                    </a:cubicBezTo>
                    <a:cubicBezTo>
                      <a:pt x="1130" y="139"/>
                      <a:pt x="1140" y="137"/>
                      <a:pt x="1150" y="137"/>
                    </a:cubicBezTo>
                    <a:cubicBezTo>
                      <a:pt x="1150" y="137"/>
                      <a:pt x="1150" y="137"/>
                      <a:pt x="1151" y="137"/>
                    </a:cubicBezTo>
                    <a:cubicBezTo>
                      <a:pt x="1127" y="143"/>
                      <a:pt x="1127" y="143"/>
                      <a:pt x="1127" y="143"/>
                    </a:cubicBezTo>
                    <a:cubicBezTo>
                      <a:pt x="1123" y="146"/>
                      <a:pt x="1119" y="149"/>
                      <a:pt x="1114" y="152"/>
                    </a:cubicBezTo>
                    <a:cubicBezTo>
                      <a:pt x="1121" y="150"/>
                      <a:pt x="1128" y="149"/>
                      <a:pt x="1134" y="149"/>
                    </a:cubicBezTo>
                    <a:cubicBezTo>
                      <a:pt x="1135" y="148"/>
                      <a:pt x="1137" y="147"/>
                      <a:pt x="1139" y="145"/>
                    </a:cubicBezTo>
                    <a:cubicBezTo>
                      <a:pt x="1140" y="145"/>
                      <a:pt x="1141" y="146"/>
                      <a:pt x="1141" y="146"/>
                    </a:cubicBezTo>
                    <a:cubicBezTo>
                      <a:pt x="1142" y="146"/>
                      <a:pt x="1142" y="146"/>
                      <a:pt x="1143" y="145"/>
                    </a:cubicBezTo>
                    <a:cubicBezTo>
                      <a:pt x="1153" y="142"/>
                      <a:pt x="1165" y="139"/>
                      <a:pt x="1176" y="138"/>
                    </a:cubicBezTo>
                    <a:cubicBezTo>
                      <a:pt x="1176" y="138"/>
                      <a:pt x="1176" y="138"/>
                      <a:pt x="1176" y="138"/>
                    </a:cubicBezTo>
                    <a:cubicBezTo>
                      <a:pt x="1176" y="138"/>
                      <a:pt x="1176" y="138"/>
                      <a:pt x="1176" y="138"/>
                    </a:cubicBezTo>
                    <a:cubicBezTo>
                      <a:pt x="1149" y="146"/>
                      <a:pt x="1149" y="146"/>
                      <a:pt x="1149" y="146"/>
                    </a:cubicBezTo>
                    <a:cubicBezTo>
                      <a:pt x="1094" y="180"/>
                      <a:pt x="1026" y="197"/>
                      <a:pt x="962" y="221"/>
                    </a:cubicBezTo>
                    <a:cubicBezTo>
                      <a:pt x="960" y="221"/>
                      <a:pt x="958" y="222"/>
                      <a:pt x="957" y="223"/>
                    </a:cubicBezTo>
                    <a:cubicBezTo>
                      <a:pt x="967" y="220"/>
                      <a:pt x="976" y="219"/>
                      <a:pt x="985" y="218"/>
                    </a:cubicBezTo>
                    <a:cubicBezTo>
                      <a:pt x="985" y="218"/>
                      <a:pt x="985" y="218"/>
                      <a:pt x="985" y="218"/>
                    </a:cubicBezTo>
                    <a:cubicBezTo>
                      <a:pt x="985" y="218"/>
                      <a:pt x="985" y="218"/>
                      <a:pt x="985" y="218"/>
                    </a:cubicBezTo>
                    <a:cubicBezTo>
                      <a:pt x="973" y="222"/>
                      <a:pt x="961" y="227"/>
                      <a:pt x="949" y="233"/>
                    </a:cubicBezTo>
                    <a:cubicBezTo>
                      <a:pt x="959" y="230"/>
                      <a:pt x="969" y="229"/>
                      <a:pt x="979" y="228"/>
                    </a:cubicBezTo>
                    <a:cubicBezTo>
                      <a:pt x="979" y="228"/>
                      <a:pt x="979" y="228"/>
                      <a:pt x="979" y="228"/>
                    </a:cubicBezTo>
                    <a:cubicBezTo>
                      <a:pt x="979" y="228"/>
                      <a:pt x="979" y="228"/>
                      <a:pt x="979" y="228"/>
                    </a:cubicBezTo>
                    <a:cubicBezTo>
                      <a:pt x="957" y="234"/>
                      <a:pt x="936" y="243"/>
                      <a:pt x="915" y="252"/>
                    </a:cubicBezTo>
                    <a:cubicBezTo>
                      <a:pt x="884" y="262"/>
                      <a:pt x="854" y="269"/>
                      <a:pt x="824" y="275"/>
                    </a:cubicBezTo>
                    <a:cubicBezTo>
                      <a:pt x="842" y="268"/>
                      <a:pt x="860" y="262"/>
                      <a:pt x="878" y="255"/>
                    </a:cubicBezTo>
                    <a:cubicBezTo>
                      <a:pt x="874" y="256"/>
                      <a:pt x="869" y="257"/>
                      <a:pt x="864" y="258"/>
                    </a:cubicBezTo>
                    <a:cubicBezTo>
                      <a:pt x="853" y="262"/>
                      <a:pt x="842" y="265"/>
                      <a:pt x="831" y="269"/>
                    </a:cubicBezTo>
                    <a:cubicBezTo>
                      <a:pt x="829" y="270"/>
                      <a:pt x="820" y="273"/>
                      <a:pt x="802" y="279"/>
                    </a:cubicBezTo>
                    <a:cubicBezTo>
                      <a:pt x="809" y="277"/>
                      <a:pt x="816" y="276"/>
                      <a:pt x="824" y="275"/>
                    </a:cubicBezTo>
                    <a:cubicBezTo>
                      <a:pt x="824" y="275"/>
                      <a:pt x="824" y="275"/>
                      <a:pt x="824" y="275"/>
                    </a:cubicBezTo>
                    <a:cubicBezTo>
                      <a:pt x="824" y="275"/>
                      <a:pt x="824" y="275"/>
                      <a:pt x="824" y="275"/>
                    </a:cubicBezTo>
                    <a:cubicBezTo>
                      <a:pt x="795" y="284"/>
                      <a:pt x="767" y="294"/>
                      <a:pt x="739" y="302"/>
                    </a:cubicBezTo>
                    <a:cubicBezTo>
                      <a:pt x="736" y="302"/>
                      <a:pt x="734" y="303"/>
                      <a:pt x="732" y="304"/>
                    </a:cubicBezTo>
                    <a:cubicBezTo>
                      <a:pt x="726" y="306"/>
                      <a:pt x="720" y="308"/>
                      <a:pt x="714" y="310"/>
                    </a:cubicBezTo>
                    <a:cubicBezTo>
                      <a:pt x="718" y="308"/>
                      <a:pt x="722" y="307"/>
                      <a:pt x="724" y="306"/>
                    </a:cubicBezTo>
                    <a:cubicBezTo>
                      <a:pt x="723" y="306"/>
                      <a:pt x="721" y="306"/>
                      <a:pt x="720" y="307"/>
                    </a:cubicBezTo>
                    <a:cubicBezTo>
                      <a:pt x="723" y="305"/>
                      <a:pt x="725" y="304"/>
                      <a:pt x="727" y="302"/>
                    </a:cubicBezTo>
                    <a:cubicBezTo>
                      <a:pt x="714" y="306"/>
                      <a:pt x="701" y="311"/>
                      <a:pt x="688" y="316"/>
                    </a:cubicBezTo>
                    <a:cubicBezTo>
                      <a:pt x="698" y="313"/>
                      <a:pt x="709" y="310"/>
                      <a:pt x="720" y="307"/>
                    </a:cubicBezTo>
                    <a:cubicBezTo>
                      <a:pt x="720" y="307"/>
                      <a:pt x="720" y="307"/>
                      <a:pt x="720" y="307"/>
                    </a:cubicBezTo>
                    <a:cubicBezTo>
                      <a:pt x="720" y="307"/>
                      <a:pt x="720" y="307"/>
                      <a:pt x="720" y="307"/>
                    </a:cubicBezTo>
                    <a:cubicBezTo>
                      <a:pt x="711" y="312"/>
                      <a:pt x="698" y="316"/>
                      <a:pt x="692" y="318"/>
                    </a:cubicBezTo>
                    <a:cubicBezTo>
                      <a:pt x="641" y="335"/>
                      <a:pt x="592" y="351"/>
                      <a:pt x="543" y="367"/>
                    </a:cubicBezTo>
                    <a:cubicBezTo>
                      <a:pt x="542" y="367"/>
                      <a:pt x="542" y="367"/>
                      <a:pt x="542" y="367"/>
                    </a:cubicBezTo>
                    <a:cubicBezTo>
                      <a:pt x="565" y="360"/>
                      <a:pt x="587" y="354"/>
                      <a:pt x="610" y="347"/>
                    </a:cubicBezTo>
                    <a:cubicBezTo>
                      <a:pt x="617" y="344"/>
                      <a:pt x="623" y="341"/>
                      <a:pt x="629" y="339"/>
                    </a:cubicBezTo>
                    <a:cubicBezTo>
                      <a:pt x="645" y="334"/>
                      <a:pt x="645" y="334"/>
                      <a:pt x="645" y="334"/>
                    </a:cubicBezTo>
                    <a:cubicBezTo>
                      <a:pt x="660" y="332"/>
                      <a:pt x="675" y="330"/>
                      <a:pt x="691" y="327"/>
                    </a:cubicBezTo>
                    <a:cubicBezTo>
                      <a:pt x="693" y="326"/>
                      <a:pt x="696" y="326"/>
                      <a:pt x="698" y="325"/>
                    </a:cubicBezTo>
                    <a:cubicBezTo>
                      <a:pt x="725" y="316"/>
                      <a:pt x="752" y="306"/>
                      <a:pt x="777" y="293"/>
                    </a:cubicBezTo>
                    <a:cubicBezTo>
                      <a:pt x="805" y="280"/>
                      <a:pt x="840" y="283"/>
                      <a:pt x="868" y="271"/>
                    </a:cubicBezTo>
                    <a:cubicBezTo>
                      <a:pt x="883" y="263"/>
                      <a:pt x="898" y="258"/>
                      <a:pt x="915" y="254"/>
                    </a:cubicBezTo>
                    <a:cubicBezTo>
                      <a:pt x="935" y="246"/>
                      <a:pt x="955" y="238"/>
                      <a:pt x="977" y="232"/>
                    </a:cubicBezTo>
                    <a:cubicBezTo>
                      <a:pt x="987" y="230"/>
                      <a:pt x="995" y="228"/>
                      <a:pt x="1003" y="226"/>
                    </a:cubicBezTo>
                    <a:cubicBezTo>
                      <a:pt x="996" y="229"/>
                      <a:pt x="989" y="234"/>
                      <a:pt x="982" y="239"/>
                    </a:cubicBezTo>
                    <a:cubicBezTo>
                      <a:pt x="991" y="236"/>
                      <a:pt x="1000" y="234"/>
                      <a:pt x="1009" y="230"/>
                    </a:cubicBezTo>
                    <a:cubicBezTo>
                      <a:pt x="1011" y="228"/>
                      <a:pt x="1014" y="225"/>
                      <a:pt x="1017" y="222"/>
                    </a:cubicBezTo>
                    <a:cubicBezTo>
                      <a:pt x="1013" y="223"/>
                      <a:pt x="1008" y="225"/>
                      <a:pt x="1003" y="226"/>
                    </a:cubicBezTo>
                    <a:cubicBezTo>
                      <a:pt x="1010" y="222"/>
                      <a:pt x="1017" y="219"/>
                      <a:pt x="1023" y="217"/>
                    </a:cubicBezTo>
                    <a:cubicBezTo>
                      <a:pt x="1026" y="214"/>
                      <a:pt x="1029" y="212"/>
                      <a:pt x="1031" y="212"/>
                    </a:cubicBezTo>
                    <a:cubicBezTo>
                      <a:pt x="1034" y="212"/>
                      <a:pt x="1038" y="211"/>
                      <a:pt x="1041" y="211"/>
                    </a:cubicBezTo>
                    <a:cubicBezTo>
                      <a:pt x="1100" y="190"/>
                      <a:pt x="1105" y="160"/>
                      <a:pt x="1173" y="148"/>
                    </a:cubicBezTo>
                    <a:cubicBezTo>
                      <a:pt x="1143" y="155"/>
                      <a:pt x="1103" y="184"/>
                      <a:pt x="1081" y="200"/>
                    </a:cubicBezTo>
                    <a:cubicBezTo>
                      <a:pt x="1119" y="186"/>
                      <a:pt x="1152" y="162"/>
                      <a:pt x="1187" y="141"/>
                    </a:cubicBezTo>
                    <a:cubicBezTo>
                      <a:pt x="1180" y="144"/>
                      <a:pt x="1175" y="146"/>
                      <a:pt x="1174" y="146"/>
                    </a:cubicBezTo>
                    <a:cubicBezTo>
                      <a:pt x="1171" y="146"/>
                      <a:pt x="1195" y="133"/>
                      <a:pt x="1267" y="101"/>
                    </a:cubicBezTo>
                    <a:cubicBezTo>
                      <a:pt x="1268" y="96"/>
                      <a:pt x="1273" y="95"/>
                      <a:pt x="1277" y="91"/>
                    </a:cubicBezTo>
                    <a:cubicBezTo>
                      <a:pt x="1281" y="90"/>
                      <a:pt x="1289" y="88"/>
                      <a:pt x="1299" y="86"/>
                    </a:cubicBezTo>
                    <a:cubicBezTo>
                      <a:pt x="1333" y="71"/>
                      <a:pt x="1375" y="52"/>
                      <a:pt x="1426" y="30"/>
                    </a:cubicBezTo>
                    <a:cubicBezTo>
                      <a:pt x="1414" y="35"/>
                      <a:pt x="1303" y="69"/>
                      <a:pt x="1295" y="69"/>
                    </a:cubicBezTo>
                    <a:cubicBezTo>
                      <a:pt x="1295" y="69"/>
                      <a:pt x="1295" y="69"/>
                      <a:pt x="1295" y="69"/>
                    </a:cubicBezTo>
                    <a:cubicBezTo>
                      <a:pt x="1292" y="66"/>
                      <a:pt x="1340" y="51"/>
                      <a:pt x="1384" y="36"/>
                    </a:cubicBezTo>
                    <a:cubicBezTo>
                      <a:pt x="1429" y="22"/>
                      <a:pt x="1465" y="1"/>
                      <a:pt x="14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2" name="Freeform 46">
                <a:extLst>
                  <a:ext uri="{FF2B5EF4-FFF2-40B4-BE49-F238E27FC236}">
                    <a16:creationId xmlns="" xmlns:a16="http://schemas.microsoft.com/office/drawing/2014/main" id="{DABBFB9E-4BBF-481E-91D8-1C824377FF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4" y="1536"/>
                <a:ext cx="1208" cy="477"/>
              </a:xfrm>
              <a:custGeom>
                <a:avLst/>
                <a:gdLst>
                  <a:gd name="T0" fmla="*/ 91 w 762"/>
                  <a:gd name="T1" fmla="*/ 279 h 301"/>
                  <a:gd name="T2" fmla="*/ 85 w 762"/>
                  <a:gd name="T3" fmla="*/ 286 h 301"/>
                  <a:gd name="T4" fmla="*/ 76 w 762"/>
                  <a:gd name="T5" fmla="*/ 261 h 301"/>
                  <a:gd name="T6" fmla="*/ 46 w 762"/>
                  <a:gd name="T7" fmla="*/ 265 h 301"/>
                  <a:gd name="T8" fmla="*/ 20 w 762"/>
                  <a:gd name="T9" fmla="*/ 277 h 301"/>
                  <a:gd name="T10" fmla="*/ 6 w 762"/>
                  <a:gd name="T11" fmla="*/ 299 h 301"/>
                  <a:gd name="T12" fmla="*/ 66 w 762"/>
                  <a:gd name="T13" fmla="*/ 266 h 301"/>
                  <a:gd name="T14" fmla="*/ 64 w 762"/>
                  <a:gd name="T15" fmla="*/ 248 h 301"/>
                  <a:gd name="T16" fmla="*/ 50 w 762"/>
                  <a:gd name="T17" fmla="*/ 255 h 301"/>
                  <a:gd name="T18" fmla="*/ 64 w 762"/>
                  <a:gd name="T19" fmla="*/ 248 h 301"/>
                  <a:gd name="T20" fmla="*/ 104 w 762"/>
                  <a:gd name="T21" fmla="*/ 235 h 301"/>
                  <a:gd name="T22" fmla="*/ 113 w 762"/>
                  <a:gd name="T23" fmla="*/ 240 h 301"/>
                  <a:gd name="T24" fmla="*/ 135 w 762"/>
                  <a:gd name="T25" fmla="*/ 225 h 301"/>
                  <a:gd name="T26" fmla="*/ 132 w 762"/>
                  <a:gd name="T27" fmla="*/ 234 h 301"/>
                  <a:gd name="T28" fmla="*/ 163 w 762"/>
                  <a:gd name="T29" fmla="*/ 222 h 301"/>
                  <a:gd name="T30" fmla="*/ 211 w 762"/>
                  <a:gd name="T31" fmla="*/ 217 h 301"/>
                  <a:gd name="T32" fmla="*/ 108 w 762"/>
                  <a:gd name="T33" fmla="*/ 251 h 301"/>
                  <a:gd name="T34" fmla="*/ 91 w 762"/>
                  <a:gd name="T35" fmla="*/ 269 h 301"/>
                  <a:gd name="T36" fmla="*/ 92 w 762"/>
                  <a:gd name="T37" fmla="*/ 274 h 301"/>
                  <a:gd name="T38" fmla="*/ 97 w 762"/>
                  <a:gd name="T39" fmla="*/ 274 h 301"/>
                  <a:gd name="T40" fmla="*/ 150 w 762"/>
                  <a:gd name="T41" fmla="*/ 247 h 301"/>
                  <a:gd name="T42" fmla="*/ 168 w 762"/>
                  <a:gd name="T43" fmla="*/ 236 h 301"/>
                  <a:gd name="T44" fmla="*/ 172 w 762"/>
                  <a:gd name="T45" fmla="*/ 235 h 301"/>
                  <a:gd name="T46" fmla="*/ 211 w 762"/>
                  <a:gd name="T47" fmla="*/ 198 h 301"/>
                  <a:gd name="T48" fmla="*/ 206 w 762"/>
                  <a:gd name="T49" fmla="*/ 202 h 301"/>
                  <a:gd name="T50" fmla="*/ 368 w 762"/>
                  <a:gd name="T51" fmla="*/ 151 h 301"/>
                  <a:gd name="T52" fmla="*/ 224 w 762"/>
                  <a:gd name="T53" fmla="*/ 194 h 301"/>
                  <a:gd name="T54" fmla="*/ 219 w 762"/>
                  <a:gd name="T55" fmla="*/ 200 h 301"/>
                  <a:gd name="T56" fmla="*/ 368 w 762"/>
                  <a:gd name="T57" fmla="*/ 151 h 301"/>
                  <a:gd name="T58" fmla="*/ 279 w 762"/>
                  <a:gd name="T59" fmla="*/ 153 h 301"/>
                  <a:gd name="T60" fmla="*/ 235 w 762"/>
                  <a:gd name="T61" fmla="*/ 170 h 301"/>
                  <a:gd name="T62" fmla="*/ 293 w 762"/>
                  <a:gd name="T63" fmla="*/ 150 h 301"/>
                  <a:gd name="T64" fmla="*/ 352 w 762"/>
                  <a:gd name="T65" fmla="*/ 126 h 301"/>
                  <a:gd name="T66" fmla="*/ 356 w 762"/>
                  <a:gd name="T67" fmla="*/ 126 h 301"/>
                  <a:gd name="T68" fmla="*/ 459 w 762"/>
                  <a:gd name="T69" fmla="*/ 94 h 301"/>
                  <a:gd name="T70" fmla="*/ 430 w 762"/>
                  <a:gd name="T71" fmla="*/ 100 h 301"/>
                  <a:gd name="T72" fmla="*/ 446 w 762"/>
                  <a:gd name="T73" fmla="*/ 99 h 301"/>
                  <a:gd name="T74" fmla="*/ 584 w 762"/>
                  <a:gd name="T75" fmla="*/ 70 h 301"/>
                  <a:gd name="T76" fmla="*/ 485 w 762"/>
                  <a:gd name="T77" fmla="*/ 91 h 301"/>
                  <a:gd name="T78" fmla="*/ 551 w 762"/>
                  <a:gd name="T79" fmla="*/ 82 h 301"/>
                  <a:gd name="T80" fmla="*/ 658 w 762"/>
                  <a:gd name="T81" fmla="*/ 45 h 301"/>
                  <a:gd name="T82" fmla="*/ 604 w 762"/>
                  <a:gd name="T83" fmla="*/ 60 h 301"/>
                  <a:gd name="T84" fmla="*/ 610 w 762"/>
                  <a:gd name="T85" fmla="*/ 60 h 301"/>
                  <a:gd name="T86" fmla="*/ 643 w 762"/>
                  <a:gd name="T87" fmla="*/ 50 h 301"/>
                  <a:gd name="T88" fmla="*/ 694 w 762"/>
                  <a:gd name="T89" fmla="*/ 6 h 301"/>
                  <a:gd name="T90" fmla="*/ 696 w 762"/>
                  <a:gd name="T91" fmla="*/ 6 h 301"/>
                  <a:gd name="T92" fmla="*/ 694 w 762"/>
                  <a:gd name="T93" fmla="*/ 6 h 301"/>
                  <a:gd name="T94" fmla="*/ 646 w 762"/>
                  <a:gd name="T95" fmla="*/ 45 h 301"/>
                  <a:gd name="T96" fmla="*/ 651 w 762"/>
                  <a:gd name="T97" fmla="*/ 45 h 301"/>
                  <a:gd name="T98" fmla="*/ 659 w 762"/>
                  <a:gd name="T99" fmla="*/ 41 h 301"/>
                  <a:gd name="T100" fmla="*/ 762 w 762"/>
                  <a:gd name="T10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2" h="301">
                    <a:moveTo>
                      <a:pt x="118" y="269"/>
                    </a:moveTo>
                    <a:cubicBezTo>
                      <a:pt x="109" y="272"/>
                      <a:pt x="100" y="276"/>
                      <a:pt x="91" y="279"/>
                    </a:cubicBezTo>
                    <a:cubicBezTo>
                      <a:pt x="86" y="283"/>
                      <a:pt x="82" y="286"/>
                      <a:pt x="84" y="286"/>
                    </a:cubicBezTo>
                    <a:cubicBezTo>
                      <a:pt x="84" y="286"/>
                      <a:pt x="85" y="286"/>
                      <a:pt x="85" y="286"/>
                    </a:cubicBezTo>
                    <a:cubicBezTo>
                      <a:pt x="97" y="281"/>
                      <a:pt x="108" y="276"/>
                      <a:pt x="118" y="269"/>
                    </a:cubicBezTo>
                    <a:moveTo>
                      <a:pt x="76" y="261"/>
                    </a:moveTo>
                    <a:cubicBezTo>
                      <a:pt x="70" y="262"/>
                      <a:pt x="63" y="263"/>
                      <a:pt x="57" y="264"/>
                    </a:cubicBezTo>
                    <a:cubicBezTo>
                      <a:pt x="54" y="264"/>
                      <a:pt x="50" y="265"/>
                      <a:pt x="46" y="265"/>
                    </a:cubicBezTo>
                    <a:cubicBezTo>
                      <a:pt x="43" y="265"/>
                      <a:pt x="40" y="264"/>
                      <a:pt x="37" y="264"/>
                    </a:cubicBezTo>
                    <a:cubicBezTo>
                      <a:pt x="32" y="268"/>
                      <a:pt x="26" y="272"/>
                      <a:pt x="20" y="277"/>
                    </a:cubicBezTo>
                    <a:cubicBezTo>
                      <a:pt x="8" y="284"/>
                      <a:pt x="0" y="299"/>
                      <a:pt x="4" y="301"/>
                    </a:cubicBezTo>
                    <a:cubicBezTo>
                      <a:pt x="5" y="300"/>
                      <a:pt x="6" y="300"/>
                      <a:pt x="6" y="299"/>
                    </a:cubicBezTo>
                    <a:cubicBezTo>
                      <a:pt x="22" y="293"/>
                      <a:pt x="38" y="282"/>
                      <a:pt x="53" y="272"/>
                    </a:cubicBezTo>
                    <a:cubicBezTo>
                      <a:pt x="56" y="271"/>
                      <a:pt x="61" y="269"/>
                      <a:pt x="66" y="266"/>
                    </a:cubicBezTo>
                    <a:cubicBezTo>
                      <a:pt x="69" y="265"/>
                      <a:pt x="72" y="263"/>
                      <a:pt x="76" y="261"/>
                    </a:cubicBezTo>
                    <a:moveTo>
                      <a:pt x="64" y="248"/>
                    </a:moveTo>
                    <a:cubicBezTo>
                      <a:pt x="61" y="250"/>
                      <a:pt x="58" y="251"/>
                      <a:pt x="54" y="252"/>
                    </a:cubicBezTo>
                    <a:cubicBezTo>
                      <a:pt x="53" y="253"/>
                      <a:pt x="51" y="254"/>
                      <a:pt x="50" y="255"/>
                    </a:cubicBezTo>
                    <a:cubicBezTo>
                      <a:pt x="53" y="254"/>
                      <a:pt x="56" y="254"/>
                      <a:pt x="60" y="253"/>
                    </a:cubicBezTo>
                    <a:cubicBezTo>
                      <a:pt x="61" y="251"/>
                      <a:pt x="63" y="250"/>
                      <a:pt x="64" y="248"/>
                    </a:cubicBezTo>
                    <a:moveTo>
                      <a:pt x="135" y="225"/>
                    </a:moveTo>
                    <a:cubicBezTo>
                      <a:pt x="125" y="228"/>
                      <a:pt x="114" y="232"/>
                      <a:pt x="104" y="235"/>
                    </a:cubicBezTo>
                    <a:cubicBezTo>
                      <a:pt x="97" y="240"/>
                      <a:pt x="89" y="244"/>
                      <a:pt x="82" y="248"/>
                    </a:cubicBezTo>
                    <a:cubicBezTo>
                      <a:pt x="92" y="245"/>
                      <a:pt x="102" y="242"/>
                      <a:pt x="113" y="240"/>
                    </a:cubicBezTo>
                    <a:cubicBezTo>
                      <a:pt x="113" y="240"/>
                      <a:pt x="113" y="240"/>
                      <a:pt x="113" y="239"/>
                    </a:cubicBezTo>
                    <a:cubicBezTo>
                      <a:pt x="120" y="235"/>
                      <a:pt x="128" y="230"/>
                      <a:pt x="135" y="225"/>
                    </a:cubicBezTo>
                    <a:moveTo>
                      <a:pt x="149" y="221"/>
                    </a:moveTo>
                    <a:cubicBezTo>
                      <a:pt x="143" y="225"/>
                      <a:pt x="138" y="229"/>
                      <a:pt x="132" y="234"/>
                    </a:cubicBezTo>
                    <a:cubicBezTo>
                      <a:pt x="145" y="230"/>
                      <a:pt x="158" y="226"/>
                      <a:pt x="171" y="222"/>
                    </a:cubicBezTo>
                    <a:cubicBezTo>
                      <a:pt x="168" y="222"/>
                      <a:pt x="165" y="222"/>
                      <a:pt x="163" y="222"/>
                    </a:cubicBezTo>
                    <a:cubicBezTo>
                      <a:pt x="158" y="222"/>
                      <a:pt x="154" y="222"/>
                      <a:pt x="149" y="221"/>
                    </a:cubicBezTo>
                    <a:moveTo>
                      <a:pt x="211" y="217"/>
                    </a:moveTo>
                    <a:cubicBezTo>
                      <a:pt x="200" y="220"/>
                      <a:pt x="189" y="223"/>
                      <a:pt x="178" y="226"/>
                    </a:cubicBezTo>
                    <a:cubicBezTo>
                      <a:pt x="155" y="232"/>
                      <a:pt x="132" y="243"/>
                      <a:pt x="108" y="251"/>
                    </a:cubicBezTo>
                    <a:cubicBezTo>
                      <a:pt x="99" y="258"/>
                      <a:pt x="90" y="265"/>
                      <a:pt x="82" y="272"/>
                    </a:cubicBezTo>
                    <a:cubicBezTo>
                      <a:pt x="85" y="271"/>
                      <a:pt x="88" y="272"/>
                      <a:pt x="91" y="269"/>
                    </a:cubicBezTo>
                    <a:cubicBezTo>
                      <a:pt x="91" y="271"/>
                      <a:pt x="92" y="274"/>
                      <a:pt x="92" y="274"/>
                    </a:cubicBezTo>
                    <a:cubicBezTo>
                      <a:pt x="92" y="274"/>
                      <a:pt x="92" y="274"/>
                      <a:pt x="92" y="274"/>
                    </a:cubicBezTo>
                    <a:cubicBezTo>
                      <a:pt x="92" y="274"/>
                      <a:pt x="96" y="271"/>
                      <a:pt x="101" y="269"/>
                    </a:cubicBezTo>
                    <a:cubicBezTo>
                      <a:pt x="100" y="270"/>
                      <a:pt x="99" y="272"/>
                      <a:pt x="97" y="274"/>
                    </a:cubicBezTo>
                    <a:cubicBezTo>
                      <a:pt x="109" y="267"/>
                      <a:pt x="120" y="261"/>
                      <a:pt x="132" y="255"/>
                    </a:cubicBezTo>
                    <a:cubicBezTo>
                      <a:pt x="138" y="252"/>
                      <a:pt x="144" y="249"/>
                      <a:pt x="150" y="247"/>
                    </a:cubicBezTo>
                    <a:cubicBezTo>
                      <a:pt x="157" y="241"/>
                      <a:pt x="157" y="241"/>
                      <a:pt x="157" y="241"/>
                    </a:cubicBezTo>
                    <a:cubicBezTo>
                      <a:pt x="161" y="240"/>
                      <a:pt x="165" y="238"/>
                      <a:pt x="168" y="236"/>
                    </a:cubicBezTo>
                    <a:cubicBezTo>
                      <a:pt x="168" y="236"/>
                      <a:pt x="168" y="236"/>
                      <a:pt x="167" y="236"/>
                    </a:cubicBezTo>
                    <a:cubicBezTo>
                      <a:pt x="169" y="236"/>
                      <a:pt x="170" y="235"/>
                      <a:pt x="172" y="235"/>
                    </a:cubicBezTo>
                    <a:cubicBezTo>
                      <a:pt x="185" y="229"/>
                      <a:pt x="198" y="223"/>
                      <a:pt x="211" y="217"/>
                    </a:cubicBezTo>
                    <a:moveTo>
                      <a:pt x="211" y="198"/>
                    </a:moveTo>
                    <a:cubicBezTo>
                      <a:pt x="202" y="201"/>
                      <a:pt x="193" y="205"/>
                      <a:pt x="184" y="208"/>
                    </a:cubicBezTo>
                    <a:cubicBezTo>
                      <a:pt x="191" y="206"/>
                      <a:pt x="198" y="204"/>
                      <a:pt x="206" y="202"/>
                    </a:cubicBezTo>
                    <a:cubicBezTo>
                      <a:pt x="208" y="201"/>
                      <a:pt x="209" y="200"/>
                      <a:pt x="211" y="198"/>
                    </a:cubicBezTo>
                    <a:moveTo>
                      <a:pt x="368" y="151"/>
                    </a:moveTo>
                    <a:cubicBezTo>
                      <a:pt x="337" y="160"/>
                      <a:pt x="305" y="169"/>
                      <a:pt x="274" y="179"/>
                    </a:cubicBezTo>
                    <a:cubicBezTo>
                      <a:pt x="257" y="184"/>
                      <a:pt x="240" y="189"/>
                      <a:pt x="224" y="194"/>
                    </a:cubicBezTo>
                    <a:cubicBezTo>
                      <a:pt x="219" y="197"/>
                      <a:pt x="213" y="199"/>
                      <a:pt x="208" y="202"/>
                    </a:cubicBezTo>
                    <a:cubicBezTo>
                      <a:pt x="212" y="201"/>
                      <a:pt x="215" y="200"/>
                      <a:pt x="219" y="200"/>
                    </a:cubicBezTo>
                    <a:cubicBezTo>
                      <a:pt x="249" y="192"/>
                      <a:pt x="279" y="183"/>
                      <a:pt x="309" y="175"/>
                    </a:cubicBezTo>
                    <a:cubicBezTo>
                      <a:pt x="329" y="167"/>
                      <a:pt x="349" y="159"/>
                      <a:pt x="368" y="151"/>
                    </a:cubicBezTo>
                    <a:moveTo>
                      <a:pt x="293" y="150"/>
                    </a:moveTo>
                    <a:cubicBezTo>
                      <a:pt x="289" y="151"/>
                      <a:pt x="284" y="152"/>
                      <a:pt x="279" y="153"/>
                    </a:cubicBezTo>
                    <a:cubicBezTo>
                      <a:pt x="272" y="155"/>
                      <a:pt x="264" y="158"/>
                      <a:pt x="256" y="161"/>
                    </a:cubicBezTo>
                    <a:cubicBezTo>
                      <a:pt x="249" y="164"/>
                      <a:pt x="242" y="167"/>
                      <a:pt x="235" y="170"/>
                    </a:cubicBezTo>
                    <a:cubicBezTo>
                      <a:pt x="250" y="165"/>
                      <a:pt x="266" y="160"/>
                      <a:pt x="281" y="156"/>
                    </a:cubicBezTo>
                    <a:cubicBezTo>
                      <a:pt x="285" y="154"/>
                      <a:pt x="289" y="152"/>
                      <a:pt x="293" y="150"/>
                    </a:cubicBezTo>
                    <a:moveTo>
                      <a:pt x="367" y="123"/>
                    </a:moveTo>
                    <a:cubicBezTo>
                      <a:pt x="362" y="124"/>
                      <a:pt x="357" y="125"/>
                      <a:pt x="352" y="126"/>
                    </a:cubicBezTo>
                    <a:cubicBezTo>
                      <a:pt x="352" y="126"/>
                      <a:pt x="351" y="127"/>
                      <a:pt x="350" y="127"/>
                    </a:cubicBezTo>
                    <a:cubicBezTo>
                      <a:pt x="352" y="127"/>
                      <a:pt x="354" y="127"/>
                      <a:pt x="356" y="126"/>
                    </a:cubicBezTo>
                    <a:cubicBezTo>
                      <a:pt x="360" y="125"/>
                      <a:pt x="363" y="124"/>
                      <a:pt x="367" y="123"/>
                    </a:cubicBezTo>
                    <a:moveTo>
                      <a:pt x="459" y="94"/>
                    </a:moveTo>
                    <a:cubicBezTo>
                      <a:pt x="454" y="95"/>
                      <a:pt x="450" y="95"/>
                      <a:pt x="445" y="96"/>
                    </a:cubicBezTo>
                    <a:cubicBezTo>
                      <a:pt x="430" y="100"/>
                      <a:pt x="430" y="100"/>
                      <a:pt x="430" y="100"/>
                    </a:cubicBezTo>
                    <a:cubicBezTo>
                      <a:pt x="429" y="100"/>
                      <a:pt x="427" y="101"/>
                      <a:pt x="426" y="101"/>
                    </a:cubicBezTo>
                    <a:cubicBezTo>
                      <a:pt x="433" y="101"/>
                      <a:pt x="440" y="100"/>
                      <a:pt x="446" y="99"/>
                    </a:cubicBezTo>
                    <a:cubicBezTo>
                      <a:pt x="451" y="97"/>
                      <a:pt x="455" y="96"/>
                      <a:pt x="459" y="94"/>
                    </a:cubicBezTo>
                    <a:moveTo>
                      <a:pt x="584" y="70"/>
                    </a:moveTo>
                    <a:cubicBezTo>
                      <a:pt x="553" y="77"/>
                      <a:pt x="522" y="84"/>
                      <a:pt x="489" y="91"/>
                    </a:cubicBezTo>
                    <a:cubicBezTo>
                      <a:pt x="488" y="91"/>
                      <a:pt x="487" y="91"/>
                      <a:pt x="485" y="91"/>
                    </a:cubicBezTo>
                    <a:cubicBezTo>
                      <a:pt x="456" y="101"/>
                      <a:pt x="427" y="111"/>
                      <a:pt x="398" y="122"/>
                    </a:cubicBezTo>
                    <a:cubicBezTo>
                      <a:pt x="449" y="108"/>
                      <a:pt x="500" y="95"/>
                      <a:pt x="551" y="82"/>
                    </a:cubicBezTo>
                    <a:cubicBezTo>
                      <a:pt x="562" y="78"/>
                      <a:pt x="573" y="74"/>
                      <a:pt x="584" y="70"/>
                    </a:cubicBezTo>
                    <a:moveTo>
                      <a:pt x="658" y="45"/>
                    </a:moveTo>
                    <a:cubicBezTo>
                      <a:pt x="648" y="47"/>
                      <a:pt x="638" y="49"/>
                      <a:pt x="628" y="51"/>
                    </a:cubicBezTo>
                    <a:cubicBezTo>
                      <a:pt x="620" y="54"/>
                      <a:pt x="612" y="57"/>
                      <a:pt x="604" y="60"/>
                    </a:cubicBezTo>
                    <a:cubicBezTo>
                      <a:pt x="604" y="60"/>
                      <a:pt x="605" y="60"/>
                      <a:pt x="605" y="60"/>
                    </a:cubicBezTo>
                    <a:cubicBezTo>
                      <a:pt x="607" y="60"/>
                      <a:pt x="609" y="60"/>
                      <a:pt x="610" y="60"/>
                    </a:cubicBezTo>
                    <a:cubicBezTo>
                      <a:pt x="611" y="60"/>
                      <a:pt x="611" y="60"/>
                      <a:pt x="611" y="61"/>
                    </a:cubicBezTo>
                    <a:cubicBezTo>
                      <a:pt x="622" y="57"/>
                      <a:pt x="633" y="53"/>
                      <a:pt x="643" y="50"/>
                    </a:cubicBezTo>
                    <a:cubicBezTo>
                      <a:pt x="648" y="49"/>
                      <a:pt x="653" y="47"/>
                      <a:pt x="658" y="45"/>
                    </a:cubicBezTo>
                    <a:moveTo>
                      <a:pt x="694" y="6"/>
                    </a:moveTo>
                    <a:cubicBezTo>
                      <a:pt x="688" y="8"/>
                      <a:pt x="682" y="11"/>
                      <a:pt x="675" y="14"/>
                    </a:cubicBezTo>
                    <a:cubicBezTo>
                      <a:pt x="682" y="11"/>
                      <a:pt x="689" y="9"/>
                      <a:pt x="696" y="6"/>
                    </a:cubicBezTo>
                    <a:cubicBezTo>
                      <a:pt x="696" y="6"/>
                      <a:pt x="696" y="6"/>
                      <a:pt x="696" y="6"/>
                    </a:cubicBezTo>
                    <a:cubicBezTo>
                      <a:pt x="695" y="6"/>
                      <a:pt x="695" y="6"/>
                      <a:pt x="694" y="6"/>
                    </a:cubicBezTo>
                    <a:moveTo>
                      <a:pt x="762" y="0"/>
                    </a:moveTo>
                    <a:cubicBezTo>
                      <a:pt x="721" y="14"/>
                      <a:pt x="685" y="30"/>
                      <a:pt x="646" y="45"/>
                    </a:cubicBezTo>
                    <a:cubicBezTo>
                      <a:pt x="647" y="45"/>
                      <a:pt x="648" y="45"/>
                      <a:pt x="649" y="45"/>
                    </a:cubicBezTo>
                    <a:cubicBezTo>
                      <a:pt x="650" y="45"/>
                      <a:pt x="650" y="45"/>
                      <a:pt x="651" y="45"/>
                    </a:cubicBezTo>
                    <a:cubicBezTo>
                      <a:pt x="654" y="45"/>
                      <a:pt x="657" y="44"/>
                      <a:pt x="659" y="44"/>
                    </a:cubicBezTo>
                    <a:cubicBezTo>
                      <a:pt x="659" y="43"/>
                      <a:pt x="659" y="42"/>
                      <a:pt x="659" y="41"/>
                    </a:cubicBezTo>
                    <a:cubicBezTo>
                      <a:pt x="676" y="35"/>
                      <a:pt x="693" y="31"/>
                      <a:pt x="710" y="26"/>
                    </a:cubicBezTo>
                    <a:cubicBezTo>
                      <a:pt x="728" y="18"/>
                      <a:pt x="745" y="10"/>
                      <a:pt x="7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3" name="Freeform 47">
                <a:extLst>
                  <a:ext uri="{FF2B5EF4-FFF2-40B4-BE49-F238E27FC236}">
                    <a16:creationId xmlns="" xmlns:a16="http://schemas.microsoft.com/office/drawing/2014/main" id="{6862EACE-F89B-43DF-BCC8-955D93D646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9" y="1704"/>
                <a:ext cx="577" cy="206"/>
              </a:xfrm>
              <a:custGeom>
                <a:avLst/>
                <a:gdLst>
                  <a:gd name="T0" fmla="*/ 202 w 364"/>
                  <a:gd name="T1" fmla="*/ 64 h 130"/>
                  <a:gd name="T2" fmla="*/ 199 w 364"/>
                  <a:gd name="T3" fmla="*/ 64 h 130"/>
                  <a:gd name="T4" fmla="*/ 99 w 364"/>
                  <a:gd name="T5" fmla="*/ 95 h 130"/>
                  <a:gd name="T6" fmla="*/ 88 w 364"/>
                  <a:gd name="T7" fmla="*/ 99 h 130"/>
                  <a:gd name="T8" fmla="*/ 5 w 364"/>
                  <a:gd name="T9" fmla="*/ 129 h 130"/>
                  <a:gd name="T10" fmla="*/ 0 w 364"/>
                  <a:gd name="T11" fmla="*/ 130 h 130"/>
                  <a:gd name="T12" fmla="*/ 1 w 364"/>
                  <a:gd name="T13" fmla="*/ 130 h 130"/>
                  <a:gd name="T14" fmla="*/ 8 w 364"/>
                  <a:gd name="T15" fmla="*/ 130 h 130"/>
                  <a:gd name="T16" fmla="*/ 39 w 364"/>
                  <a:gd name="T17" fmla="*/ 117 h 130"/>
                  <a:gd name="T18" fmla="*/ 113 w 364"/>
                  <a:gd name="T19" fmla="*/ 98 h 130"/>
                  <a:gd name="T20" fmla="*/ 148 w 364"/>
                  <a:gd name="T21" fmla="*/ 83 h 130"/>
                  <a:gd name="T22" fmla="*/ 202 w 364"/>
                  <a:gd name="T23" fmla="*/ 64 h 130"/>
                  <a:gd name="T24" fmla="*/ 214 w 364"/>
                  <a:gd name="T25" fmla="*/ 60 h 130"/>
                  <a:gd name="T26" fmla="*/ 213 w 364"/>
                  <a:gd name="T27" fmla="*/ 60 h 130"/>
                  <a:gd name="T28" fmla="*/ 213 w 364"/>
                  <a:gd name="T29" fmla="*/ 60 h 130"/>
                  <a:gd name="T30" fmla="*/ 214 w 364"/>
                  <a:gd name="T31" fmla="*/ 60 h 130"/>
                  <a:gd name="T32" fmla="*/ 364 w 364"/>
                  <a:gd name="T33" fmla="*/ 0 h 130"/>
                  <a:gd name="T34" fmla="*/ 300 w 364"/>
                  <a:gd name="T35" fmla="*/ 17 h 130"/>
                  <a:gd name="T36" fmla="*/ 253 w 364"/>
                  <a:gd name="T37" fmla="*/ 35 h 130"/>
                  <a:gd name="T38" fmla="*/ 352 w 364"/>
                  <a:gd name="T39" fmla="*/ 5 h 130"/>
                  <a:gd name="T40" fmla="*/ 364 w 364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4" h="130">
                    <a:moveTo>
                      <a:pt x="202" y="64"/>
                    </a:moveTo>
                    <a:cubicBezTo>
                      <a:pt x="201" y="64"/>
                      <a:pt x="200" y="64"/>
                      <a:pt x="199" y="64"/>
                    </a:cubicBezTo>
                    <a:cubicBezTo>
                      <a:pt x="166" y="75"/>
                      <a:pt x="132" y="85"/>
                      <a:pt x="99" y="95"/>
                    </a:cubicBezTo>
                    <a:cubicBezTo>
                      <a:pt x="95" y="96"/>
                      <a:pt x="92" y="98"/>
                      <a:pt x="88" y="99"/>
                    </a:cubicBezTo>
                    <a:cubicBezTo>
                      <a:pt x="60" y="108"/>
                      <a:pt x="33" y="119"/>
                      <a:pt x="5" y="129"/>
                    </a:cubicBezTo>
                    <a:cubicBezTo>
                      <a:pt x="3" y="129"/>
                      <a:pt x="2" y="130"/>
                      <a:pt x="0" y="130"/>
                    </a:cubicBezTo>
                    <a:cubicBezTo>
                      <a:pt x="1" y="130"/>
                      <a:pt x="1" y="130"/>
                      <a:pt x="1" y="130"/>
                    </a:cubicBezTo>
                    <a:cubicBezTo>
                      <a:pt x="4" y="130"/>
                      <a:pt x="6" y="130"/>
                      <a:pt x="8" y="130"/>
                    </a:cubicBezTo>
                    <a:cubicBezTo>
                      <a:pt x="18" y="126"/>
                      <a:pt x="29" y="121"/>
                      <a:pt x="39" y="117"/>
                    </a:cubicBezTo>
                    <a:cubicBezTo>
                      <a:pt x="64" y="110"/>
                      <a:pt x="88" y="104"/>
                      <a:pt x="113" y="98"/>
                    </a:cubicBezTo>
                    <a:cubicBezTo>
                      <a:pt x="124" y="93"/>
                      <a:pt x="136" y="88"/>
                      <a:pt x="148" y="83"/>
                    </a:cubicBezTo>
                    <a:cubicBezTo>
                      <a:pt x="166" y="77"/>
                      <a:pt x="184" y="71"/>
                      <a:pt x="202" y="64"/>
                    </a:cubicBezTo>
                    <a:moveTo>
                      <a:pt x="214" y="60"/>
                    </a:moveTo>
                    <a:cubicBezTo>
                      <a:pt x="213" y="60"/>
                      <a:pt x="213" y="60"/>
                      <a:pt x="213" y="60"/>
                    </a:cubicBezTo>
                    <a:cubicBezTo>
                      <a:pt x="213" y="60"/>
                      <a:pt x="213" y="60"/>
                      <a:pt x="213" y="60"/>
                    </a:cubicBezTo>
                    <a:cubicBezTo>
                      <a:pt x="213" y="60"/>
                      <a:pt x="213" y="60"/>
                      <a:pt x="214" y="60"/>
                    </a:cubicBezTo>
                    <a:moveTo>
                      <a:pt x="364" y="0"/>
                    </a:moveTo>
                    <a:cubicBezTo>
                      <a:pt x="342" y="6"/>
                      <a:pt x="321" y="11"/>
                      <a:pt x="300" y="17"/>
                    </a:cubicBezTo>
                    <a:cubicBezTo>
                      <a:pt x="284" y="23"/>
                      <a:pt x="269" y="29"/>
                      <a:pt x="253" y="35"/>
                    </a:cubicBezTo>
                    <a:cubicBezTo>
                      <a:pt x="286" y="25"/>
                      <a:pt x="319" y="15"/>
                      <a:pt x="352" y="5"/>
                    </a:cubicBezTo>
                    <a:cubicBezTo>
                      <a:pt x="356" y="3"/>
                      <a:pt x="360" y="2"/>
                      <a:pt x="3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4" name="Freeform 48">
                <a:extLst>
                  <a:ext uri="{FF2B5EF4-FFF2-40B4-BE49-F238E27FC236}">
                    <a16:creationId xmlns="" xmlns:a16="http://schemas.microsoft.com/office/drawing/2014/main" id="{9A2CF09E-28DF-486A-BC86-5BD3385E8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0" y="1472"/>
                <a:ext cx="78" cy="42"/>
              </a:xfrm>
              <a:custGeom>
                <a:avLst/>
                <a:gdLst>
                  <a:gd name="T0" fmla="*/ 6 w 49"/>
                  <a:gd name="T1" fmla="*/ 23 h 26"/>
                  <a:gd name="T2" fmla="*/ 0 w 49"/>
                  <a:gd name="T3" fmla="*/ 26 h 26"/>
                  <a:gd name="T4" fmla="*/ 1 w 49"/>
                  <a:gd name="T5" fmla="*/ 26 h 26"/>
                  <a:gd name="T6" fmla="*/ 6 w 49"/>
                  <a:gd name="T7" fmla="*/ 23 h 26"/>
                  <a:gd name="T8" fmla="*/ 49 w 49"/>
                  <a:gd name="T9" fmla="*/ 0 h 26"/>
                  <a:gd name="T10" fmla="*/ 34 w 49"/>
                  <a:gd name="T11" fmla="*/ 3 h 26"/>
                  <a:gd name="T12" fmla="*/ 28 w 49"/>
                  <a:gd name="T13" fmla="*/ 6 h 26"/>
                  <a:gd name="T14" fmla="*/ 29 w 49"/>
                  <a:gd name="T15" fmla="*/ 5 h 26"/>
                  <a:gd name="T16" fmla="*/ 6 w 49"/>
                  <a:gd name="T17" fmla="*/ 16 h 26"/>
                  <a:gd name="T18" fmla="*/ 22 w 49"/>
                  <a:gd name="T19" fmla="*/ 14 h 26"/>
                  <a:gd name="T20" fmla="*/ 46 w 49"/>
                  <a:gd name="T21" fmla="*/ 2 h 26"/>
                  <a:gd name="T22" fmla="*/ 49 w 49"/>
                  <a:gd name="T2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6">
                    <a:moveTo>
                      <a:pt x="6" y="23"/>
                    </a:moveTo>
                    <a:cubicBezTo>
                      <a:pt x="4" y="24"/>
                      <a:pt x="2" y="25"/>
                      <a:pt x="0" y="26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3" y="25"/>
                      <a:pt x="4" y="24"/>
                      <a:pt x="6" y="23"/>
                    </a:cubicBezTo>
                    <a:moveTo>
                      <a:pt x="49" y="0"/>
                    </a:moveTo>
                    <a:cubicBezTo>
                      <a:pt x="44" y="1"/>
                      <a:pt x="39" y="2"/>
                      <a:pt x="34" y="3"/>
                    </a:cubicBezTo>
                    <a:cubicBezTo>
                      <a:pt x="32" y="4"/>
                      <a:pt x="30" y="5"/>
                      <a:pt x="28" y="6"/>
                    </a:cubicBezTo>
                    <a:cubicBezTo>
                      <a:pt x="28" y="6"/>
                      <a:pt x="29" y="5"/>
                      <a:pt x="29" y="5"/>
                    </a:cubicBezTo>
                    <a:cubicBezTo>
                      <a:pt x="23" y="9"/>
                      <a:pt x="15" y="13"/>
                      <a:pt x="6" y="16"/>
                    </a:cubicBezTo>
                    <a:cubicBezTo>
                      <a:pt x="11" y="16"/>
                      <a:pt x="16" y="15"/>
                      <a:pt x="22" y="14"/>
                    </a:cubicBezTo>
                    <a:cubicBezTo>
                      <a:pt x="30" y="10"/>
                      <a:pt x="38" y="6"/>
                      <a:pt x="46" y="2"/>
                    </a:cubicBezTo>
                    <a:cubicBezTo>
                      <a:pt x="47" y="1"/>
                      <a:pt x="48" y="1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5" name="Freeform 49">
                <a:extLst>
                  <a:ext uri="{FF2B5EF4-FFF2-40B4-BE49-F238E27FC236}">
                    <a16:creationId xmlns="" xmlns:a16="http://schemas.microsoft.com/office/drawing/2014/main" id="{EC52AB25-192E-4A8F-9AF3-C2360F9EC7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3" y="1575"/>
                <a:ext cx="90" cy="42"/>
              </a:xfrm>
              <a:custGeom>
                <a:avLst/>
                <a:gdLst>
                  <a:gd name="T0" fmla="*/ 30 w 57"/>
                  <a:gd name="T1" fmla="*/ 15 h 26"/>
                  <a:gd name="T2" fmla="*/ 4 w 57"/>
                  <a:gd name="T3" fmla="*/ 20 h 26"/>
                  <a:gd name="T4" fmla="*/ 0 w 57"/>
                  <a:gd name="T5" fmla="*/ 26 h 26"/>
                  <a:gd name="T6" fmla="*/ 30 w 57"/>
                  <a:gd name="T7" fmla="*/ 15 h 26"/>
                  <a:gd name="T8" fmla="*/ 57 w 57"/>
                  <a:gd name="T9" fmla="*/ 0 h 26"/>
                  <a:gd name="T10" fmla="*/ 55 w 57"/>
                  <a:gd name="T11" fmla="*/ 1 h 26"/>
                  <a:gd name="T12" fmla="*/ 4 w 57"/>
                  <a:gd name="T13" fmla="*/ 16 h 26"/>
                  <a:gd name="T14" fmla="*/ 4 w 57"/>
                  <a:gd name="T15" fmla="*/ 19 h 26"/>
                  <a:gd name="T16" fmla="*/ 57 w 57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26">
                    <a:moveTo>
                      <a:pt x="30" y="15"/>
                    </a:moveTo>
                    <a:cubicBezTo>
                      <a:pt x="21" y="17"/>
                      <a:pt x="13" y="18"/>
                      <a:pt x="4" y="20"/>
                    </a:cubicBezTo>
                    <a:cubicBezTo>
                      <a:pt x="4" y="22"/>
                      <a:pt x="2" y="24"/>
                      <a:pt x="0" y="26"/>
                    </a:cubicBezTo>
                    <a:cubicBezTo>
                      <a:pt x="10" y="23"/>
                      <a:pt x="20" y="19"/>
                      <a:pt x="30" y="15"/>
                    </a:cubicBezTo>
                    <a:moveTo>
                      <a:pt x="57" y="0"/>
                    </a:moveTo>
                    <a:cubicBezTo>
                      <a:pt x="56" y="1"/>
                      <a:pt x="55" y="1"/>
                      <a:pt x="55" y="1"/>
                    </a:cubicBezTo>
                    <a:cubicBezTo>
                      <a:pt x="38" y="6"/>
                      <a:pt x="21" y="10"/>
                      <a:pt x="4" y="16"/>
                    </a:cubicBezTo>
                    <a:cubicBezTo>
                      <a:pt x="4" y="17"/>
                      <a:pt x="4" y="18"/>
                      <a:pt x="4" y="19"/>
                    </a:cubicBezTo>
                    <a:cubicBezTo>
                      <a:pt x="24" y="15"/>
                      <a:pt x="40" y="8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6" name="Freeform 50">
                <a:extLst>
                  <a:ext uri="{FF2B5EF4-FFF2-40B4-BE49-F238E27FC236}">
                    <a16:creationId xmlns="" xmlns:a16="http://schemas.microsoft.com/office/drawing/2014/main" id="{3899C62D-D24A-4776-B27A-3443671D31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" y="1411"/>
                <a:ext cx="1621" cy="589"/>
              </a:xfrm>
              <a:custGeom>
                <a:avLst/>
                <a:gdLst>
                  <a:gd name="T0" fmla="*/ 0 w 1023"/>
                  <a:gd name="T1" fmla="*/ 372 h 372"/>
                  <a:gd name="T2" fmla="*/ 4 w 1023"/>
                  <a:gd name="T3" fmla="*/ 371 h 372"/>
                  <a:gd name="T4" fmla="*/ 432 w 1023"/>
                  <a:gd name="T5" fmla="*/ 201 h 372"/>
                  <a:gd name="T6" fmla="*/ 371 w 1023"/>
                  <a:gd name="T7" fmla="*/ 218 h 372"/>
                  <a:gd name="T8" fmla="*/ 296 w 1023"/>
                  <a:gd name="T9" fmla="*/ 245 h 372"/>
                  <a:gd name="T10" fmla="*/ 432 w 1023"/>
                  <a:gd name="T11" fmla="*/ 201 h 372"/>
                  <a:gd name="T12" fmla="*/ 505 w 1023"/>
                  <a:gd name="T13" fmla="*/ 172 h 372"/>
                  <a:gd name="T14" fmla="*/ 401 w 1023"/>
                  <a:gd name="T15" fmla="*/ 202 h 372"/>
                  <a:gd name="T16" fmla="*/ 676 w 1023"/>
                  <a:gd name="T17" fmla="*/ 136 h 372"/>
                  <a:gd name="T18" fmla="*/ 585 w 1023"/>
                  <a:gd name="T19" fmla="*/ 161 h 372"/>
                  <a:gd name="T20" fmla="*/ 602 w 1023"/>
                  <a:gd name="T21" fmla="*/ 163 h 372"/>
                  <a:gd name="T22" fmla="*/ 739 w 1023"/>
                  <a:gd name="T23" fmla="*/ 124 h 372"/>
                  <a:gd name="T24" fmla="*/ 661 w 1023"/>
                  <a:gd name="T25" fmla="*/ 145 h 372"/>
                  <a:gd name="T26" fmla="*/ 739 w 1023"/>
                  <a:gd name="T27" fmla="*/ 124 h 372"/>
                  <a:gd name="T28" fmla="*/ 692 w 1023"/>
                  <a:gd name="T29" fmla="*/ 124 h 372"/>
                  <a:gd name="T30" fmla="*/ 693 w 1023"/>
                  <a:gd name="T31" fmla="*/ 124 h 372"/>
                  <a:gd name="T32" fmla="*/ 629 w 1023"/>
                  <a:gd name="T33" fmla="*/ 124 h 372"/>
                  <a:gd name="T34" fmla="*/ 640 w 1023"/>
                  <a:gd name="T35" fmla="*/ 120 h 372"/>
                  <a:gd name="T36" fmla="*/ 554 w 1023"/>
                  <a:gd name="T37" fmla="*/ 151 h 372"/>
                  <a:gd name="T38" fmla="*/ 629 w 1023"/>
                  <a:gd name="T39" fmla="*/ 124 h 372"/>
                  <a:gd name="T40" fmla="*/ 629 w 1023"/>
                  <a:gd name="T41" fmla="*/ 124 h 372"/>
                  <a:gd name="T42" fmla="*/ 740 w 1023"/>
                  <a:gd name="T43" fmla="*/ 86 h 372"/>
                  <a:gd name="T44" fmla="*/ 640 w 1023"/>
                  <a:gd name="T45" fmla="*/ 120 h 372"/>
                  <a:gd name="T46" fmla="*/ 641 w 1023"/>
                  <a:gd name="T47" fmla="*/ 120 h 372"/>
                  <a:gd name="T48" fmla="*/ 824 w 1023"/>
                  <a:gd name="T49" fmla="*/ 74 h 372"/>
                  <a:gd name="T50" fmla="*/ 806 w 1023"/>
                  <a:gd name="T51" fmla="*/ 80 h 372"/>
                  <a:gd name="T52" fmla="*/ 779 w 1023"/>
                  <a:gd name="T53" fmla="*/ 95 h 372"/>
                  <a:gd name="T54" fmla="*/ 779 w 1023"/>
                  <a:gd name="T55" fmla="*/ 95 h 372"/>
                  <a:gd name="T56" fmla="*/ 793 w 1023"/>
                  <a:gd name="T57" fmla="*/ 91 h 372"/>
                  <a:gd name="T58" fmla="*/ 779 w 1023"/>
                  <a:gd name="T59" fmla="*/ 95 h 372"/>
                  <a:gd name="T60" fmla="*/ 804 w 1023"/>
                  <a:gd name="T61" fmla="*/ 56 h 372"/>
                  <a:gd name="T62" fmla="*/ 730 w 1023"/>
                  <a:gd name="T63" fmla="*/ 85 h 372"/>
                  <a:gd name="T64" fmla="*/ 736 w 1023"/>
                  <a:gd name="T65" fmla="*/ 85 h 372"/>
                  <a:gd name="T66" fmla="*/ 887 w 1023"/>
                  <a:gd name="T67" fmla="*/ 53 h 372"/>
                  <a:gd name="T68" fmla="*/ 870 w 1023"/>
                  <a:gd name="T69" fmla="*/ 62 h 372"/>
                  <a:gd name="T70" fmla="*/ 947 w 1023"/>
                  <a:gd name="T71" fmla="*/ 16 h 372"/>
                  <a:gd name="T72" fmla="*/ 893 w 1023"/>
                  <a:gd name="T73" fmla="*/ 44 h 372"/>
                  <a:gd name="T74" fmla="*/ 931 w 1023"/>
                  <a:gd name="T75" fmla="*/ 26 h 372"/>
                  <a:gd name="T76" fmla="*/ 1022 w 1023"/>
                  <a:gd name="T77" fmla="*/ 15 h 372"/>
                  <a:gd name="T78" fmla="*/ 993 w 1023"/>
                  <a:gd name="T79" fmla="*/ 20 h 372"/>
                  <a:gd name="T80" fmla="*/ 987 w 1023"/>
                  <a:gd name="T81" fmla="*/ 23 h 372"/>
                  <a:gd name="T82" fmla="*/ 889 w 1023"/>
                  <a:gd name="T83" fmla="*/ 61 h 372"/>
                  <a:gd name="T84" fmla="*/ 889 w 1023"/>
                  <a:gd name="T85" fmla="*/ 61 h 372"/>
                  <a:gd name="T86" fmla="*/ 810 w 1023"/>
                  <a:gd name="T87" fmla="*/ 97 h 372"/>
                  <a:gd name="T88" fmla="*/ 766 w 1023"/>
                  <a:gd name="T89" fmla="*/ 108 h 372"/>
                  <a:gd name="T90" fmla="*/ 756 w 1023"/>
                  <a:gd name="T91" fmla="*/ 112 h 372"/>
                  <a:gd name="T92" fmla="*/ 754 w 1023"/>
                  <a:gd name="T93" fmla="*/ 114 h 372"/>
                  <a:gd name="T94" fmla="*/ 756 w 1023"/>
                  <a:gd name="T95" fmla="*/ 117 h 372"/>
                  <a:gd name="T96" fmla="*/ 850 w 1023"/>
                  <a:gd name="T97" fmla="*/ 86 h 372"/>
                  <a:gd name="T98" fmla="*/ 999 w 1023"/>
                  <a:gd name="T99" fmla="*/ 21 h 372"/>
                  <a:gd name="T100" fmla="*/ 1022 w 1023"/>
                  <a:gd name="T101" fmla="*/ 15 h 372"/>
                  <a:gd name="T102" fmla="*/ 972 w 1023"/>
                  <a:gd name="T103" fmla="*/ 1 h 372"/>
                  <a:gd name="T104" fmla="*/ 978 w 1023"/>
                  <a:gd name="T105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3" h="372">
                    <a:moveTo>
                      <a:pt x="16" y="361"/>
                    </a:moveTo>
                    <a:cubicBezTo>
                      <a:pt x="11" y="365"/>
                      <a:pt x="5" y="368"/>
                      <a:pt x="0" y="372"/>
                    </a:cubicBezTo>
                    <a:cubicBezTo>
                      <a:pt x="0" y="372"/>
                      <a:pt x="0" y="372"/>
                      <a:pt x="1" y="372"/>
                    </a:cubicBezTo>
                    <a:cubicBezTo>
                      <a:pt x="2" y="372"/>
                      <a:pt x="2" y="372"/>
                      <a:pt x="4" y="371"/>
                    </a:cubicBezTo>
                    <a:cubicBezTo>
                      <a:pt x="8" y="368"/>
                      <a:pt x="12" y="364"/>
                      <a:pt x="16" y="361"/>
                    </a:cubicBezTo>
                    <a:moveTo>
                      <a:pt x="432" y="201"/>
                    </a:moveTo>
                    <a:cubicBezTo>
                      <a:pt x="426" y="202"/>
                      <a:pt x="421" y="204"/>
                      <a:pt x="415" y="206"/>
                    </a:cubicBezTo>
                    <a:cubicBezTo>
                      <a:pt x="400" y="210"/>
                      <a:pt x="385" y="214"/>
                      <a:pt x="371" y="218"/>
                    </a:cubicBezTo>
                    <a:cubicBezTo>
                      <a:pt x="352" y="223"/>
                      <a:pt x="334" y="229"/>
                      <a:pt x="315" y="235"/>
                    </a:cubicBezTo>
                    <a:cubicBezTo>
                      <a:pt x="309" y="238"/>
                      <a:pt x="303" y="241"/>
                      <a:pt x="296" y="245"/>
                    </a:cubicBezTo>
                    <a:cubicBezTo>
                      <a:pt x="322" y="237"/>
                      <a:pt x="348" y="230"/>
                      <a:pt x="373" y="223"/>
                    </a:cubicBezTo>
                    <a:cubicBezTo>
                      <a:pt x="393" y="215"/>
                      <a:pt x="412" y="208"/>
                      <a:pt x="432" y="201"/>
                    </a:cubicBezTo>
                    <a:moveTo>
                      <a:pt x="510" y="171"/>
                    </a:moveTo>
                    <a:cubicBezTo>
                      <a:pt x="508" y="172"/>
                      <a:pt x="507" y="172"/>
                      <a:pt x="505" y="172"/>
                    </a:cubicBezTo>
                    <a:cubicBezTo>
                      <a:pt x="497" y="174"/>
                      <a:pt x="489" y="176"/>
                      <a:pt x="480" y="178"/>
                    </a:cubicBezTo>
                    <a:cubicBezTo>
                      <a:pt x="454" y="186"/>
                      <a:pt x="427" y="194"/>
                      <a:pt x="401" y="202"/>
                    </a:cubicBezTo>
                    <a:cubicBezTo>
                      <a:pt x="437" y="194"/>
                      <a:pt x="473" y="186"/>
                      <a:pt x="510" y="171"/>
                    </a:cubicBezTo>
                    <a:moveTo>
                      <a:pt x="676" y="136"/>
                    </a:moveTo>
                    <a:cubicBezTo>
                      <a:pt x="675" y="136"/>
                      <a:pt x="674" y="137"/>
                      <a:pt x="673" y="137"/>
                    </a:cubicBezTo>
                    <a:cubicBezTo>
                      <a:pt x="643" y="145"/>
                      <a:pt x="614" y="153"/>
                      <a:pt x="585" y="161"/>
                    </a:cubicBezTo>
                    <a:cubicBezTo>
                      <a:pt x="561" y="169"/>
                      <a:pt x="537" y="178"/>
                      <a:pt x="513" y="186"/>
                    </a:cubicBezTo>
                    <a:cubicBezTo>
                      <a:pt x="543" y="179"/>
                      <a:pt x="572" y="171"/>
                      <a:pt x="602" y="163"/>
                    </a:cubicBezTo>
                    <a:cubicBezTo>
                      <a:pt x="626" y="154"/>
                      <a:pt x="651" y="145"/>
                      <a:pt x="676" y="136"/>
                    </a:cubicBezTo>
                    <a:moveTo>
                      <a:pt x="739" y="124"/>
                    </a:moveTo>
                    <a:cubicBezTo>
                      <a:pt x="720" y="128"/>
                      <a:pt x="701" y="131"/>
                      <a:pt x="683" y="135"/>
                    </a:cubicBezTo>
                    <a:cubicBezTo>
                      <a:pt x="676" y="140"/>
                      <a:pt x="666" y="143"/>
                      <a:pt x="661" y="145"/>
                    </a:cubicBezTo>
                    <a:cubicBezTo>
                      <a:pt x="655" y="147"/>
                      <a:pt x="649" y="150"/>
                      <a:pt x="644" y="152"/>
                    </a:cubicBezTo>
                    <a:cubicBezTo>
                      <a:pt x="676" y="143"/>
                      <a:pt x="707" y="134"/>
                      <a:pt x="739" y="124"/>
                    </a:cubicBezTo>
                    <a:moveTo>
                      <a:pt x="693" y="124"/>
                    </a:moveTo>
                    <a:cubicBezTo>
                      <a:pt x="693" y="124"/>
                      <a:pt x="692" y="124"/>
                      <a:pt x="692" y="124"/>
                    </a:cubicBezTo>
                    <a:cubicBezTo>
                      <a:pt x="692" y="124"/>
                      <a:pt x="693" y="124"/>
                      <a:pt x="693" y="124"/>
                    </a:cubicBezTo>
                    <a:cubicBezTo>
                      <a:pt x="693" y="124"/>
                      <a:pt x="693" y="124"/>
                      <a:pt x="693" y="124"/>
                    </a:cubicBezTo>
                    <a:moveTo>
                      <a:pt x="641" y="120"/>
                    </a:moveTo>
                    <a:cubicBezTo>
                      <a:pt x="637" y="122"/>
                      <a:pt x="633" y="123"/>
                      <a:pt x="629" y="124"/>
                    </a:cubicBezTo>
                    <a:cubicBezTo>
                      <a:pt x="633" y="123"/>
                      <a:pt x="638" y="121"/>
                      <a:pt x="641" y="120"/>
                    </a:cubicBezTo>
                    <a:moveTo>
                      <a:pt x="640" y="120"/>
                    </a:moveTo>
                    <a:cubicBezTo>
                      <a:pt x="622" y="126"/>
                      <a:pt x="593" y="136"/>
                      <a:pt x="558" y="149"/>
                    </a:cubicBezTo>
                    <a:cubicBezTo>
                      <a:pt x="557" y="149"/>
                      <a:pt x="556" y="150"/>
                      <a:pt x="554" y="151"/>
                    </a:cubicBezTo>
                    <a:cubicBezTo>
                      <a:pt x="555" y="151"/>
                      <a:pt x="555" y="150"/>
                      <a:pt x="556" y="150"/>
                    </a:cubicBezTo>
                    <a:cubicBezTo>
                      <a:pt x="581" y="142"/>
                      <a:pt x="605" y="133"/>
                      <a:pt x="629" y="124"/>
                    </a:cubicBezTo>
                    <a:cubicBezTo>
                      <a:pt x="629" y="124"/>
                      <a:pt x="629" y="124"/>
                      <a:pt x="629" y="124"/>
                    </a:cubicBezTo>
                    <a:cubicBezTo>
                      <a:pt x="629" y="124"/>
                      <a:pt x="629" y="124"/>
                      <a:pt x="629" y="124"/>
                    </a:cubicBezTo>
                    <a:cubicBezTo>
                      <a:pt x="632" y="123"/>
                      <a:pt x="636" y="121"/>
                      <a:pt x="640" y="120"/>
                    </a:cubicBezTo>
                    <a:moveTo>
                      <a:pt x="740" y="86"/>
                    </a:moveTo>
                    <a:cubicBezTo>
                      <a:pt x="721" y="92"/>
                      <a:pt x="702" y="98"/>
                      <a:pt x="683" y="103"/>
                    </a:cubicBezTo>
                    <a:cubicBezTo>
                      <a:pt x="669" y="109"/>
                      <a:pt x="654" y="114"/>
                      <a:pt x="640" y="120"/>
                    </a:cubicBezTo>
                    <a:cubicBezTo>
                      <a:pt x="652" y="116"/>
                      <a:pt x="659" y="114"/>
                      <a:pt x="660" y="114"/>
                    </a:cubicBezTo>
                    <a:cubicBezTo>
                      <a:pt x="660" y="114"/>
                      <a:pt x="654" y="116"/>
                      <a:pt x="641" y="120"/>
                    </a:cubicBezTo>
                    <a:cubicBezTo>
                      <a:pt x="674" y="109"/>
                      <a:pt x="708" y="98"/>
                      <a:pt x="740" y="86"/>
                    </a:cubicBezTo>
                    <a:moveTo>
                      <a:pt x="824" y="74"/>
                    </a:moveTo>
                    <a:cubicBezTo>
                      <a:pt x="821" y="74"/>
                      <a:pt x="819" y="75"/>
                      <a:pt x="816" y="75"/>
                    </a:cubicBezTo>
                    <a:cubicBezTo>
                      <a:pt x="813" y="78"/>
                      <a:pt x="809" y="80"/>
                      <a:pt x="806" y="80"/>
                    </a:cubicBezTo>
                    <a:cubicBezTo>
                      <a:pt x="784" y="87"/>
                      <a:pt x="765" y="96"/>
                      <a:pt x="746" y="104"/>
                    </a:cubicBezTo>
                    <a:cubicBezTo>
                      <a:pt x="757" y="101"/>
                      <a:pt x="768" y="98"/>
                      <a:pt x="779" y="95"/>
                    </a:cubicBezTo>
                    <a:cubicBezTo>
                      <a:pt x="779" y="95"/>
                      <a:pt x="779" y="95"/>
                      <a:pt x="779" y="95"/>
                    </a:cubicBezTo>
                    <a:cubicBezTo>
                      <a:pt x="779" y="95"/>
                      <a:pt x="779" y="95"/>
                      <a:pt x="779" y="95"/>
                    </a:cubicBezTo>
                    <a:cubicBezTo>
                      <a:pt x="779" y="95"/>
                      <a:pt x="778" y="96"/>
                      <a:pt x="777" y="96"/>
                    </a:cubicBezTo>
                    <a:cubicBezTo>
                      <a:pt x="782" y="94"/>
                      <a:pt x="788" y="93"/>
                      <a:pt x="793" y="91"/>
                    </a:cubicBezTo>
                    <a:cubicBezTo>
                      <a:pt x="795" y="91"/>
                      <a:pt x="797" y="90"/>
                      <a:pt x="798" y="89"/>
                    </a:cubicBezTo>
                    <a:cubicBezTo>
                      <a:pt x="792" y="91"/>
                      <a:pt x="786" y="93"/>
                      <a:pt x="779" y="95"/>
                    </a:cubicBezTo>
                    <a:cubicBezTo>
                      <a:pt x="794" y="88"/>
                      <a:pt x="809" y="81"/>
                      <a:pt x="824" y="74"/>
                    </a:cubicBezTo>
                    <a:moveTo>
                      <a:pt x="804" y="56"/>
                    </a:moveTo>
                    <a:cubicBezTo>
                      <a:pt x="800" y="58"/>
                      <a:pt x="795" y="59"/>
                      <a:pt x="790" y="60"/>
                    </a:cubicBezTo>
                    <a:cubicBezTo>
                      <a:pt x="772" y="69"/>
                      <a:pt x="751" y="77"/>
                      <a:pt x="730" y="85"/>
                    </a:cubicBezTo>
                    <a:cubicBezTo>
                      <a:pt x="731" y="85"/>
                      <a:pt x="733" y="86"/>
                      <a:pt x="734" y="86"/>
                    </a:cubicBezTo>
                    <a:cubicBezTo>
                      <a:pt x="735" y="86"/>
                      <a:pt x="736" y="86"/>
                      <a:pt x="736" y="85"/>
                    </a:cubicBezTo>
                    <a:cubicBezTo>
                      <a:pt x="762" y="79"/>
                      <a:pt x="783" y="68"/>
                      <a:pt x="804" y="56"/>
                    </a:cubicBezTo>
                    <a:moveTo>
                      <a:pt x="887" y="53"/>
                    </a:moveTo>
                    <a:cubicBezTo>
                      <a:pt x="887" y="53"/>
                      <a:pt x="886" y="53"/>
                      <a:pt x="886" y="53"/>
                    </a:cubicBezTo>
                    <a:cubicBezTo>
                      <a:pt x="880" y="56"/>
                      <a:pt x="875" y="59"/>
                      <a:pt x="870" y="62"/>
                    </a:cubicBezTo>
                    <a:cubicBezTo>
                      <a:pt x="876" y="59"/>
                      <a:pt x="882" y="56"/>
                      <a:pt x="887" y="53"/>
                    </a:cubicBezTo>
                    <a:moveTo>
                      <a:pt x="947" y="16"/>
                    </a:moveTo>
                    <a:cubicBezTo>
                      <a:pt x="940" y="18"/>
                      <a:pt x="932" y="20"/>
                      <a:pt x="925" y="22"/>
                    </a:cubicBezTo>
                    <a:cubicBezTo>
                      <a:pt x="915" y="29"/>
                      <a:pt x="905" y="37"/>
                      <a:pt x="893" y="44"/>
                    </a:cubicBezTo>
                    <a:cubicBezTo>
                      <a:pt x="895" y="43"/>
                      <a:pt x="897" y="43"/>
                      <a:pt x="898" y="42"/>
                    </a:cubicBezTo>
                    <a:cubicBezTo>
                      <a:pt x="908" y="38"/>
                      <a:pt x="919" y="32"/>
                      <a:pt x="931" y="26"/>
                    </a:cubicBezTo>
                    <a:cubicBezTo>
                      <a:pt x="936" y="22"/>
                      <a:pt x="942" y="19"/>
                      <a:pt x="947" y="16"/>
                    </a:cubicBezTo>
                    <a:moveTo>
                      <a:pt x="1022" y="15"/>
                    </a:moveTo>
                    <a:cubicBezTo>
                      <a:pt x="1012" y="15"/>
                      <a:pt x="1002" y="17"/>
                      <a:pt x="994" y="20"/>
                    </a:cubicBezTo>
                    <a:cubicBezTo>
                      <a:pt x="994" y="20"/>
                      <a:pt x="994" y="20"/>
                      <a:pt x="993" y="20"/>
                    </a:cubicBezTo>
                    <a:cubicBezTo>
                      <a:pt x="993" y="20"/>
                      <a:pt x="992" y="20"/>
                      <a:pt x="991" y="20"/>
                    </a:cubicBezTo>
                    <a:cubicBezTo>
                      <a:pt x="989" y="22"/>
                      <a:pt x="988" y="22"/>
                      <a:pt x="987" y="23"/>
                    </a:cubicBezTo>
                    <a:cubicBezTo>
                      <a:pt x="958" y="24"/>
                      <a:pt x="920" y="42"/>
                      <a:pt x="882" y="62"/>
                    </a:cubicBezTo>
                    <a:cubicBezTo>
                      <a:pt x="884" y="62"/>
                      <a:pt x="887" y="61"/>
                      <a:pt x="889" y="61"/>
                    </a:cubicBezTo>
                    <a:cubicBezTo>
                      <a:pt x="889" y="61"/>
                      <a:pt x="889" y="61"/>
                      <a:pt x="889" y="61"/>
                    </a:cubicBezTo>
                    <a:cubicBezTo>
                      <a:pt x="889" y="61"/>
                      <a:pt x="889" y="61"/>
                      <a:pt x="889" y="61"/>
                    </a:cubicBezTo>
                    <a:cubicBezTo>
                      <a:pt x="878" y="66"/>
                      <a:pt x="867" y="71"/>
                      <a:pt x="855" y="76"/>
                    </a:cubicBezTo>
                    <a:cubicBezTo>
                      <a:pt x="840" y="84"/>
                      <a:pt x="825" y="91"/>
                      <a:pt x="810" y="97"/>
                    </a:cubicBezTo>
                    <a:cubicBezTo>
                      <a:pt x="793" y="103"/>
                      <a:pt x="776" y="109"/>
                      <a:pt x="759" y="115"/>
                    </a:cubicBezTo>
                    <a:cubicBezTo>
                      <a:pt x="761" y="113"/>
                      <a:pt x="764" y="110"/>
                      <a:pt x="766" y="108"/>
                    </a:cubicBezTo>
                    <a:cubicBezTo>
                      <a:pt x="764" y="109"/>
                      <a:pt x="763" y="109"/>
                      <a:pt x="761" y="110"/>
                    </a:cubicBezTo>
                    <a:cubicBezTo>
                      <a:pt x="759" y="110"/>
                      <a:pt x="758" y="111"/>
                      <a:pt x="756" y="112"/>
                    </a:cubicBezTo>
                    <a:cubicBezTo>
                      <a:pt x="758" y="112"/>
                      <a:pt x="759" y="112"/>
                      <a:pt x="761" y="112"/>
                    </a:cubicBezTo>
                    <a:cubicBezTo>
                      <a:pt x="758" y="112"/>
                      <a:pt x="756" y="113"/>
                      <a:pt x="754" y="114"/>
                    </a:cubicBezTo>
                    <a:cubicBezTo>
                      <a:pt x="749" y="117"/>
                      <a:pt x="744" y="122"/>
                      <a:pt x="740" y="125"/>
                    </a:cubicBezTo>
                    <a:cubicBezTo>
                      <a:pt x="745" y="123"/>
                      <a:pt x="751" y="120"/>
                      <a:pt x="756" y="117"/>
                    </a:cubicBezTo>
                    <a:cubicBezTo>
                      <a:pt x="770" y="110"/>
                      <a:pt x="797" y="110"/>
                      <a:pt x="810" y="102"/>
                    </a:cubicBezTo>
                    <a:cubicBezTo>
                      <a:pt x="823" y="96"/>
                      <a:pt x="836" y="91"/>
                      <a:pt x="850" y="86"/>
                    </a:cubicBezTo>
                    <a:cubicBezTo>
                      <a:pt x="897" y="64"/>
                      <a:pt x="947" y="38"/>
                      <a:pt x="986" y="30"/>
                    </a:cubicBezTo>
                    <a:cubicBezTo>
                      <a:pt x="991" y="27"/>
                      <a:pt x="995" y="24"/>
                      <a:pt x="999" y="21"/>
                    </a:cubicBezTo>
                    <a:cubicBezTo>
                      <a:pt x="1023" y="15"/>
                      <a:pt x="1023" y="15"/>
                      <a:pt x="1023" y="15"/>
                    </a:cubicBezTo>
                    <a:cubicBezTo>
                      <a:pt x="1022" y="15"/>
                      <a:pt x="1022" y="15"/>
                      <a:pt x="1022" y="15"/>
                    </a:cubicBezTo>
                    <a:moveTo>
                      <a:pt x="978" y="0"/>
                    </a:moveTo>
                    <a:cubicBezTo>
                      <a:pt x="976" y="0"/>
                      <a:pt x="974" y="0"/>
                      <a:pt x="972" y="1"/>
                    </a:cubicBezTo>
                    <a:cubicBezTo>
                      <a:pt x="968" y="2"/>
                      <a:pt x="961" y="7"/>
                      <a:pt x="955" y="11"/>
                    </a:cubicBezTo>
                    <a:cubicBezTo>
                      <a:pt x="963" y="7"/>
                      <a:pt x="971" y="3"/>
                      <a:pt x="9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7" name="Freeform 51">
                <a:extLst>
                  <a:ext uri="{FF2B5EF4-FFF2-40B4-BE49-F238E27FC236}">
                    <a16:creationId xmlns="" xmlns:a16="http://schemas.microsoft.com/office/drawing/2014/main" id="{E87F93D4-10F2-4F8D-8D05-CC1120959E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0" y="1496"/>
                <a:ext cx="1138" cy="441"/>
              </a:xfrm>
              <a:custGeom>
                <a:avLst/>
                <a:gdLst>
                  <a:gd name="T0" fmla="*/ 44 w 718"/>
                  <a:gd name="T1" fmla="*/ 260 h 278"/>
                  <a:gd name="T2" fmla="*/ 4 w 718"/>
                  <a:gd name="T3" fmla="*/ 273 h 278"/>
                  <a:gd name="T4" fmla="*/ 0 w 718"/>
                  <a:gd name="T5" fmla="*/ 278 h 278"/>
                  <a:gd name="T6" fmla="*/ 22 w 718"/>
                  <a:gd name="T7" fmla="*/ 273 h 278"/>
                  <a:gd name="T8" fmla="*/ 44 w 718"/>
                  <a:gd name="T9" fmla="*/ 260 h 278"/>
                  <a:gd name="T10" fmla="*/ 221 w 718"/>
                  <a:gd name="T11" fmla="*/ 181 h 278"/>
                  <a:gd name="T12" fmla="*/ 175 w 718"/>
                  <a:gd name="T13" fmla="*/ 195 h 278"/>
                  <a:gd name="T14" fmla="*/ 150 w 718"/>
                  <a:gd name="T15" fmla="*/ 206 h 278"/>
                  <a:gd name="T16" fmla="*/ 202 w 718"/>
                  <a:gd name="T17" fmla="*/ 191 h 278"/>
                  <a:gd name="T18" fmla="*/ 221 w 718"/>
                  <a:gd name="T19" fmla="*/ 181 h 278"/>
                  <a:gd name="T20" fmla="*/ 386 w 718"/>
                  <a:gd name="T21" fmla="*/ 124 h 278"/>
                  <a:gd name="T22" fmla="*/ 366 w 718"/>
                  <a:gd name="T23" fmla="*/ 126 h 278"/>
                  <a:gd name="T24" fmla="*/ 351 w 718"/>
                  <a:gd name="T25" fmla="*/ 133 h 278"/>
                  <a:gd name="T26" fmla="*/ 317 w 718"/>
                  <a:gd name="T27" fmla="*/ 141 h 278"/>
                  <a:gd name="T28" fmla="*/ 292 w 718"/>
                  <a:gd name="T29" fmla="*/ 151 h 278"/>
                  <a:gd name="T30" fmla="*/ 307 w 718"/>
                  <a:gd name="T31" fmla="*/ 148 h 278"/>
                  <a:gd name="T32" fmla="*/ 386 w 718"/>
                  <a:gd name="T33" fmla="*/ 124 h 278"/>
                  <a:gd name="T34" fmla="*/ 491 w 718"/>
                  <a:gd name="T35" fmla="*/ 107 h 278"/>
                  <a:gd name="T36" fmla="*/ 338 w 718"/>
                  <a:gd name="T37" fmla="*/ 147 h 278"/>
                  <a:gd name="T38" fmla="*/ 279 w 718"/>
                  <a:gd name="T39" fmla="*/ 169 h 278"/>
                  <a:gd name="T40" fmla="*/ 419 w 718"/>
                  <a:gd name="T41" fmla="*/ 132 h 278"/>
                  <a:gd name="T42" fmla="*/ 491 w 718"/>
                  <a:gd name="T43" fmla="*/ 107 h 278"/>
                  <a:gd name="T44" fmla="*/ 599 w 718"/>
                  <a:gd name="T45" fmla="*/ 69 h 278"/>
                  <a:gd name="T46" fmla="*/ 591 w 718"/>
                  <a:gd name="T47" fmla="*/ 70 h 278"/>
                  <a:gd name="T48" fmla="*/ 589 w 718"/>
                  <a:gd name="T49" fmla="*/ 70 h 278"/>
                  <a:gd name="T50" fmla="*/ 586 w 718"/>
                  <a:gd name="T51" fmla="*/ 70 h 278"/>
                  <a:gd name="T52" fmla="*/ 568 w 718"/>
                  <a:gd name="T53" fmla="*/ 76 h 278"/>
                  <a:gd name="T54" fmla="*/ 598 w 718"/>
                  <a:gd name="T55" fmla="*/ 70 h 278"/>
                  <a:gd name="T56" fmla="*/ 599 w 718"/>
                  <a:gd name="T57" fmla="*/ 70 h 278"/>
                  <a:gd name="T58" fmla="*/ 599 w 718"/>
                  <a:gd name="T59" fmla="*/ 69 h 278"/>
                  <a:gd name="T60" fmla="*/ 718 w 718"/>
                  <a:gd name="T61" fmla="*/ 0 h 278"/>
                  <a:gd name="T62" fmla="*/ 717 w 718"/>
                  <a:gd name="T63" fmla="*/ 0 h 278"/>
                  <a:gd name="T64" fmla="*/ 710 w 718"/>
                  <a:gd name="T65" fmla="*/ 2 h 278"/>
                  <a:gd name="T66" fmla="*/ 642 w 718"/>
                  <a:gd name="T67" fmla="*/ 31 h 278"/>
                  <a:gd name="T68" fmla="*/ 640 w 718"/>
                  <a:gd name="T69" fmla="*/ 32 h 278"/>
                  <a:gd name="T70" fmla="*/ 636 w 718"/>
                  <a:gd name="T71" fmla="*/ 31 h 278"/>
                  <a:gd name="T72" fmla="*/ 615 w 718"/>
                  <a:gd name="T73" fmla="*/ 39 h 278"/>
                  <a:gd name="T74" fmla="*/ 589 w 718"/>
                  <a:gd name="T75" fmla="*/ 49 h 278"/>
                  <a:gd name="T76" fmla="*/ 646 w 718"/>
                  <a:gd name="T77" fmla="*/ 32 h 278"/>
                  <a:gd name="T78" fmla="*/ 718 w 718"/>
                  <a:gd name="T7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18" h="278">
                    <a:moveTo>
                      <a:pt x="44" y="260"/>
                    </a:moveTo>
                    <a:cubicBezTo>
                      <a:pt x="31" y="265"/>
                      <a:pt x="18" y="269"/>
                      <a:pt x="4" y="273"/>
                    </a:cubicBezTo>
                    <a:cubicBezTo>
                      <a:pt x="3" y="275"/>
                      <a:pt x="1" y="276"/>
                      <a:pt x="0" y="278"/>
                    </a:cubicBezTo>
                    <a:cubicBezTo>
                      <a:pt x="7" y="276"/>
                      <a:pt x="14" y="275"/>
                      <a:pt x="22" y="273"/>
                    </a:cubicBezTo>
                    <a:cubicBezTo>
                      <a:pt x="29" y="269"/>
                      <a:pt x="37" y="265"/>
                      <a:pt x="44" y="260"/>
                    </a:cubicBezTo>
                    <a:moveTo>
                      <a:pt x="221" y="181"/>
                    </a:moveTo>
                    <a:cubicBezTo>
                      <a:pt x="206" y="185"/>
                      <a:pt x="190" y="190"/>
                      <a:pt x="175" y="195"/>
                    </a:cubicBezTo>
                    <a:cubicBezTo>
                      <a:pt x="167" y="199"/>
                      <a:pt x="159" y="203"/>
                      <a:pt x="150" y="206"/>
                    </a:cubicBezTo>
                    <a:cubicBezTo>
                      <a:pt x="168" y="201"/>
                      <a:pt x="185" y="196"/>
                      <a:pt x="202" y="191"/>
                    </a:cubicBezTo>
                    <a:cubicBezTo>
                      <a:pt x="209" y="187"/>
                      <a:pt x="215" y="184"/>
                      <a:pt x="221" y="181"/>
                    </a:cubicBezTo>
                    <a:moveTo>
                      <a:pt x="386" y="124"/>
                    </a:moveTo>
                    <a:cubicBezTo>
                      <a:pt x="380" y="125"/>
                      <a:pt x="373" y="126"/>
                      <a:pt x="366" y="126"/>
                    </a:cubicBezTo>
                    <a:cubicBezTo>
                      <a:pt x="361" y="128"/>
                      <a:pt x="356" y="130"/>
                      <a:pt x="351" y="133"/>
                    </a:cubicBezTo>
                    <a:cubicBezTo>
                      <a:pt x="340" y="136"/>
                      <a:pt x="329" y="139"/>
                      <a:pt x="317" y="141"/>
                    </a:cubicBezTo>
                    <a:cubicBezTo>
                      <a:pt x="309" y="145"/>
                      <a:pt x="301" y="148"/>
                      <a:pt x="292" y="151"/>
                    </a:cubicBezTo>
                    <a:cubicBezTo>
                      <a:pt x="297" y="150"/>
                      <a:pt x="302" y="149"/>
                      <a:pt x="307" y="148"/>
                    </a:cubicBezTo>
                    <a:cubicBezTo>
                      <a:pt x="333" y="140"/>
                      <a:pt x="360" y="132"/>
                      <a:pt x="386" y="124"/>
                    </a:cubicBezTo>
                    <a:moveTo>
                      <a:pt x="491" y="107"/>
                    </a:moveTo>
                    <a:cubicBezTo>
                      <a:pt x="440" y="120"/>
                      <a:pt x="389" y="133"/>
                      <a:pt x="338" y="147"/>
                    </a:cubicBezTo>
                    <a:cubicBezTo>
                      <a:pt x="318" y="154"/>
                      <a:pt x="299" y="161"/>
                      <a:pt x="279" y="169"/>
                    </a:cubicBezTo>
                    <a:cubicBezTo>
                      <a:pt x="326" y="157"/>
                      <a:pt x="373" y="145"/>
                      <a:pt x="419" y="132"/>
                    </a:cubicBezTo>
                    <a:cubicBezTo>
                      <a:pt x="443" y="124"/>
                      <a:pt x="467" y="115"/>
                      <a:pt x="491" y="107"/>
                    </a:cubicBezTo>
                    <a:moveTo>
                      <a:pt x="599" y="69"/>
                    </a:moveTo>
                    <a:cubicBezTo>
                      <a:pt x="597" y="69"/>
                      <a:pt x="594" y="70"/>
                      <a:pt x="591" y="70"/>
                    </a:cubicBezTo>
                    <a:cubicBezTo>
                      <a:pt x="590" y="70"/>
                      <a:pt x="590" y="70"/>
                      <a:pt x="589" y="70"/>
                    </a:cubicBezTo>
                    <a:cubicBezTo>
                      <a:pt x="588" y="70"/>
                      <a:pt x="587" y="70"/>
                      <a:pt x="586" y="70"/>
                    </a:cubicBezTo>
                    <a:cubicBezTo>
                      <a:pt x="580" y="72"/>
                      <a:pt x="574" y="74"/>
                      <a:pt x="568" y="76"/>
                    </a:cubicBezTo>
                    <a:cubicBezTo>
                      <a:pt x="578" y="74"/>
                      <a:pt x="588" y="72"/>
                      <a:pt x="598" y="70"/>
                    </a:cubicBezTo>
                    <a:cubicBezTo>
                      <a:pt x="598" y="70"/>
                      <a:pt x="599" y="70"/>
                      <a:pt x="599" y="70"/>
                    </a:cubicBezTo>
                    <a:cubicBezTo>
                      <a:pt x="599" y="69"/>
                      <a:pt x="599" y="69"/>
                      <a:pt x="599" y="69"/>
                    </a:cubicBezTo>
                    <a:moveTo>
                      <a:pt x="718" y="0"/>
                    </a:moveTo>
                    <a:cubicBezTo>
                      <a:pt x="718" y="0"/>
                      <a:pt x="717" y="0"/>
                      <a:pt x="717" y="0"/>
                    </a:cubicBezTo>
                    <a:cubicBezTo>
                      <a:pt x="715" y="1"/>
                      <a:pt x="713" y="2"/>
                      <a:pt x="710" y="2"/>
                    </a:cubicBezTo>
                    <a:cubicBezTo>
                      <a:pt x="689" y="14"/>
                      <a:pt x="668" y="25"/>
                      <a:pt x="642" y="31"/>
                    </a:cubicBezTo>
                    <a:cubicBezTo>
                      <a:pt x="642" y="32"/>
                      <a:pt x="641" y="32"/>
                      <a:pt x="640" y="32"/>
                    </a:cubicBezTo>
                    <a:cubicBezTo>
                      <a:pt x="639" y="32"/>
                      <a:pt x="637" y="31"/>
                      <a:pt x="636" y="31"/>
                    </a:cubicBezTo>
                    <a:cubicBezTo>
                      <a:pt x="629" y="34"/>
                      <a:pt x="622" y="36"/>
                      <a:pt x="615" y="39"/>
                    </a:cubicBezTo>
                    <a:cubicBezTo>
                      <a:pt x="607" y="42"/>
                      <a:pt x="598" y="46"/>
                      <a:pt x="589" y="49"/>
                    </a:cubicBezTo>
                    <a:cubicBezTo>
                      <a:pt x="608" y="44"/>
                      <a:pt x="627" y="38"/>
                      <a:pt x="646" y="32"/>
                    </a:cubicBezTo>
                    <a:cubicBezTo>
                      <a:pt x="673" y="22"/>
                      <a:pt x="698" y="11"/>
                      <a:pt x="7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8" name="Freeform 52">
                <a:extLst>
                  <a:ext uri="{FF2B5EF4-FFF2-40B4-BE49-F238E27FC236}">
                    <a16:creationId xmlns="" xmlns:a16="http://schemas.microsoft.com/office/drawing/2014/main" id="{313AE50C-436B-480A-953F-FF7D2B745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1625"/>
                <a:ext cx="128" cy="44"/>
              </a:xfrm>
              <a:custGeom>
                <a:avLst/>
                <a:gdLst>
                  <a:gd name="T0" fmla="*/ 81 w 81"/>
                  <a:gd name="T1" fmla="*/ 0 h 28"/>
                  <a:gd name="T2" fmla="*/ 74 w 81"/>
                  <a:gd name="T3" fmla="*/ 1 h 28"/>
                  <a:gd name="T4" fmla="*/ 0 w 81"/>
                  <a:gd name="T5" fmla="*/ 28 h 28"/>
                  <a:gd name="T6" fmla="*/ 42 w 81"/>
                  <a:gd name="T7" fmla="*/ 17 h 28"/>
                  <a:gd name="T8" fmla="*/ 59 w 81"/>
                  <a:gd name="T9" fmla="*/ 10 h 28"/>
                  <a:gd name="T10" fmla="*/ 81 w 81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8">
                    <a:moveTo>
                      <a:pt x="81" y="0"/>
                    </a:moveTo>
                    <a:cubicBezTo>
                      <a:pt x="79" y="0"/>
                      <a:pt x="77" y="1"/>
                      <a:pt x="74" y="1"/>
                    </a:cubicBezTo>
                    <a:cubicBezTo>
                      <a:pt x="49" y="10"/>
                      <a:pt x="24" y="19"/>
                      <a:pt x="0" y="28"/>
                    </a:cubicBezTo>
                    <a:cubicBezTo>
                      <a:pt x="14" y="25"/>
                      <a:pt x="28" y="21"/>
                      <a:pt x="42" y="17"/>
                    </a:cubicBezTo>
                    <a:cubicBezTo>
                      <a:pt x="47" y="15"/>
                      <a:pt x="53" y="12"/>
                      <a:pt x="59" y="10"/>
                    </a:cubicBezTo>
                    <a:cubicBezTo>
                      <a:pt x="64" y="8"/>
                      <a:pt x="74" y="5"/>
                      <a:pt x="8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9" name="Freeform 53">
                <a:extLst>
                  <a:ext uri="{FF2B5EF4-FFF2-40B4-BE49-F238E27FC236}">
                    <a16:creationId xmlns="" xmlns:a16="http://schemas.microsoft.com/office/drawing/2014/main" id="{B8208E0A-0DB6-48CF-9EDC-E7DDF19DC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5" y="1477"/>
                <a:ext cx="189" cy="84"/>
              </a:xfrm>
              <a:custGeom>
                <a:avLst/>
                <a:gdLst>
                  <a:gd name="T0" fmla="*/ 47 w 119"/>
                  <a:gd name="T1" fmla="*/ 31 h 53"/>
                  <a:gd name="T2" fmla="*/ 45 w 119"/>
                  <a:gd name="T3" fmla="*/ 32 h 53"/>
                  <a:gd name="T4" fmla="*/ 0 w 119"/>
                  <a:gd name="T5" fmla="*/ 53 h 53"/>
                  <a:gd name="T6" fmla="*/ 19 w 119"/>
                  <a:gd name="T7" fmla="*/ 47 h 53"/>
                  <a:gd name="T8" fmla="*/ 47 w 119"/>
                  <a:gd name="T9" fmla="*/ 31 h 53"/>
                  <a:gd name="T10" fmla="*/ 107 w 119"/>
                  <a:gd name="T11" fmla="*/ 11 h 53"/>
                  <a:gd name="T12" fmla="*/ 91 w 119"/>
                  <a:gd name="T13" fmla="*/ 13 h 53"/>
                  <a:gd name="T14" fmla="*/ 68 w 119"/>
                  <a:gd name="T15" fmla="*/ 21 h 53"/>
                  <a:gd name="T16" fmla="*/ 47 w 119"/>
                  <a:gd name="T17" fmla="*/ 31 h 53"/>
                  <a:gd name="T18" fmla="*/ 85 w 119"/>
                  <a:gd name="T19" fmla="*/ 23 h 53"/>
                  <a:gd name="T20" fmla="*/ 91 w 119"/>
                  <a:gd name="T21" fmla="*/ 20 h 53"/>
                  <a:gd name="T22" fmla="*/ 107 w 119"/>
                  <a:gd name="T23" fmla="*/ 11 h 53"/>
                  <a:gd name="T24" fmla="*/ 119 w 119"/>
                  <a:gd name="T25" fmla="*/ 0 h 53"/>
                  <a:gd name="T26" fmla="*/ 114 w 119"/>
                  <a:gd name="T27" fmla="*/ 2 h 53"/>
                  <a:gd name="T28" fmla="*/ 114 w 119"/>
                  <a:gd name="T29" fmla="*/ 2 h 53"/>
                  <a:gd name="T30" fmla="*/ 113 w 119"/>
                  <a:gd name="T31" fmla="*/ 3 h 53"/>
                  <a:gd name="T32" fmla="*/ 119 w 119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53">
                    <a:moveTo>
                      <a:pt x="47" y="31"/>
                    </a:moveTo>
                    <a:cubicBezTo>
                      <a:pt x="46" y="32"/>
                      <a:pt x="45" y="32"/>
                      <a:pt x="45" y="32"/>
                    </a:cubicBezTo>
                    <a:cubicBezTo>
                      <a:pt x="30" y="39"/>
                      <a:pt x="15" y="46"/>
                      <a:pt x="0" y="53"/>
                    </a:cubicBezTo>
                    <a:cubicBezTo>
                      <a:pt x="7" y="51"/>
                      <a:pt x="13" y="49"/>
                      <a:pt x="19" y="47"/>
                    </a:cubicBezTo>
                    <a:cubicBezTo>
                      <a:pt x="28" y="43"/>
                      <a:pt x="38" y="34"/>
                      <a:pt x="47" y="31"/>
                    </a:cubicBezTo>
                    <a:moveTo>
                      <a:pt x="107" y="11"/>
                    </a:moveTo>
                    <a:cubicBezTo>
                      <a:pt x="101" y="12"/>
                      <a:pt x="96" y="13"/>
                      <a:pt x="91" y="13"/>
                    </a:cubicBezTo>
                    <a:cubicBezTo>
                      <a:pt x="84" y="16"/>
                      <a:pt x="77" y="19"/>
                      <a:pt x="68" y="21"/>
                    </a:cubicBezTo>
                    <a:cubicBezTo>
                      <a:pt x="62" y="24"/>
                      <a:pt x="54" y="27"/>
                      <a:pt x="47" y="31"/>
                    </a:cubicBezTo>
                    <a:cubicBezTo>
                      <a:pt x="59" y="27"/>
                      <a:pt x="72" y="25"/>
                      <a:pt x="85" y="23"/>
                    </a:cubicBezTo>
                    <a:cubicBezTo>
                      <a:pt x="87" y="22"/>
                      <a:pt x="89" y="21"/>
                      <a:pt x="91" y="20"/>
                    </a:cubicBezTo>
                    <a:cubicBezTo>
                      <a:pt x="96" y="17"/>
                      <a:pt x="101" y="14"/>
                      <a:pt x="107" y="11"/>
                    </a:cubicBezTo>
                    <a:moveTo>
                      <a:pt x="119" y="0"/>
                    </a:moveTo>
                    <a:cubicBezTo>
                      <a:pt x="118" y="1"/>
                      <a:pt x="116" y="1"/>
                      <a:pt x="114" y="2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4" y="2"/>
                      <a:pt x="113" y="3"/>
                      <a:pt x="113" y="3"/>
                    </a:cubicBezTo>
                    <a:cubicBezTo>
                      <a:pt x="115" y="2"/>
                      <a:pt x="117" y="1"/>
                      <a:pt x="1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0" name="Freeform 54">
                <a:extLst>
                  <a:ext uri="{FF2B5EF4-FFF2-40B4-BE49-F238E27FC236}">
                    <a16:creationId xmlns="" xmlns:a16="http://schemas.microsoft.com/office/drawing/2014/main" id="{5CA7CFC5-3BD0-4C21-9355-4872BD1DE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1561"/>
                <a:ext cx="136" cy="46"/>
              </a:xfrm>
              <a:custGeom>
                <a:avLst/>
                <a:gdLst>
                  <a:gd name="T0" fmla="*/ 86 w 86"/>
                  <a:gd name="T1" fmla="*/ 0 h 29"/>
                  <a:gd name="T2" fmla="*/ 53 w 86"/>
                  <a:gd name="T3" fmla="*/ 9 h 29"/>
                  <a:gd name="T4" fmla="*/ 0 w 86"/>
                  <a:gd name="T5" fmla="*/ 28 h 29"/>
                  <a:gd name="T6" fmla="*/ 0 w 86"/>
                  <a:gd name="T7" fmla="*/ 29 h 29"/>
                  <a:gd name="T8" fmla="*/ 0 w 86"/>
                  <a:gd name="T9" fmla="*/ 29 h 29"/>
                  <a:gd name="T10" fmla="*/ 26 w 86"/>
                  <a:gd name="T11" fmla="*/ 24 h 29"/>
                  <a:gd name="T12" fmla="*/ 84 w 86"/>
                  <a:gd name="T13" fmla="*/ 1 h 29"/>
                  <a:gd name="T14" fmla="*/ 86 w 86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29">
                    <a:moveTo>
                      <a:pt x="86" y="0"/>
                    </a:moveTo>
                    <a:cubicBezTo>
                      <a:pt x="75" y="3"/>
                      <a:pt x="64" y="6"/>
                      <a:pt x="53" y="9"/>
                    </a:cubicBezTo>
                    <a:cubicBezTo>
                      <a:pt x="36" y="17"/>
                      <a:pt x="20" y="24"/>
                      <a:pt x="0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" y="27"/>
                      <a:pt x="17" y="26"/>
                      <a:pt x="26" y="24"/>
                    </a:cubicBezTo>
                    <a:cubicBezTo>
                      <a:pt x="44" y="16"/>
                      <a:pt x="63" y="8"/>
                      <a:pt x="84" y="1"/>
                    </a:cubicBezTo>
                    <a:cubicBezTo>
                      <a:pt x="85" y="1"/>
                      <a:pt x="86" y="0"/>
                      <a:pt x="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1" name="Freeform 55">
                <a:extLst>
                  <a:ext uri="{FF2B5EF4-FFF2-40B4-BE49-F238E27FC236}">
                    <a16:creationId xmlns="" xmlns:a16="http://schemas.microsoft.com/office/drawing/2014/main" id="{7D8AB89A-4993-4F36-A9D6-1190A5935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" y="1690"/>
                <a:ext cx="667" cy="196"/>
              </a:xfrm>
              <a:custGeom>
                <a:avLst/>
                <a:gdLst>
                  <a:gd name="T0" fmla="*/ 7 w 421"/>
                  <a:gd name="T1" fmla="*/ 121 h 124"/>
                  <a:gd name="T2" fmla="*/ 0 w 421"/>
                  <a:gd name="T3" fmla="*/ 124 h 124"/>
                  <a:gd name="T4" fmla="*/ 3 w 421"/>
                  <a:gd name="T5" fmla="*/ 124 h 124"/>
                  <a:gd name="T6" fmla="*/ 7 w 421"/>
                  <a:gd name="T7" fmla="*/ 121 h 124"/>
                  <a:gd name="T8" fmla="*/ 62 w 421"/>
                  <a:gd name="T9" fmla="*/ 105 h 124"/>
                  <a:gd name="T10" fmla="*/ 60 w 421"/>
                  <a:gd name="T11" fmla="*/ 105 h 124"/>
                  <a:gd name="T12" fmla="*/ 58 w 421"/>
                  <a:gd name="T13" fmla="*/ 107 h 124"/>
                  <a:gd name="T14" fmla="*/ 62 w 421"/>
                  <a:gd name="T15" fmla="*/ 105 h 124"/>
                  <a:gd name="T16" fmla="*/ 274 w 421"/>
                  <a:gd name="T17" fmla="*/ 44 h 124"/>
                  <a:gd name="T18" fmla="*/ 163 w 421"/>
                  <a:gd name="T19" fmla="*/ 78 h 124"/>
                  <a:gd name="T20" fmla="*/ 128 w 421"/>
                  <a:gd name="T21" fmla="*/ 93 h 124"/>
                  <a:gd name="T22" fmla="*/ 231 w 421"/>
                  <a:gd name="T23" fmla="*/ 61 h 124"/>
                  <a:gd name="T24" fmla="*/ 274 w 421"/>
                  <a:gd name="T25" fmla="*/ 44 h 124"/>
                  <a:gd name="T26" fmla="*/ 421 w 421"/>
                  <a:gd name="T27" fmla="*/ 0 h 124"/>
                  <a:gd name="T28" fmla="*/ 412 w 421"/>
                  <a:gd name="T29" fmla="*/ 2 h 124"/>
                  <a:gd name="T30" fmla="*/ 373 w 421"/>
                  <a:gd name="T31" fmla="*/ 14 h 124"/>
                  <a:gd name="T32" fmla="*/ 326 w 421"/>
                  <a:gd name="T33" fmla="*/ 33 h 124"/>
                  <a:gd name="T34" fmla="*/ 380 w 421"/>
                  <a:gd name="T35" fmla="*/ 18 h 124"/>
                  <a:gd name="T36" fmla="*/ 419 w 421"/>
                  <a:gd name="T37" fmla="*/ 4 h 124"/>
                  <a:gd name="T38" fmla="*/ 421 w 421"/>
                  <a:gd name="T3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1" h="124">
                    <a:moveTo>
                      <a:pt x="7" y="121"/>
                    </a:moveTo>
                    <a:cubicBezTo>
                      <a:pt x="5" y="122"/>
                      <a:pt x="2" y="123"/>
                      <a:pt x="0" y="124"/>
                    </a:cubicBezTo>
                    <a:cubicBezTo>
                      <a:pt x="1" y="124"/>
                      <a:pt x="2" y="124"/>
                      <a:pt x="3" y="124"/>
                    </a:cubicBezTo>
                    <a:cubicBezTo>
                      <a:pt x="4" y="123"/>
                      <a:pt x="6" y="122"/>
                      <a:pt x="7" y="121"/>
                    </a:cubicBezTo>
                    <a:moveTo>
                      <a:pt x="62" y="105"/>
                    </a:moveTo>
                    <a:cubicBezTo>
                      <a:pt x="61" y="105"/>
                      <a:pt x="61" y="105"/>
                      <a:pt x="60" y="105"/>
                    </a:cubicBezTo>
                    <a:cubicBezTo>
                      <a:pt x="59" y="106"/>
                      <a:pt x="58" y="107"/>
                      <a:pt x="58" y="107"/>
                    </a:cubicBezTo>
                    <a:cubicBezTo>
                      <a:pt x="59" y="106"/>
                      <a:pt x="61" y="106"/>
                      <a:pt x="62" y="105"/>
                    </a:cubicBezTo>
                    <a:moveTo>
                      <a:pt x="274" y="44"/>
                    </a:moveTo>
                    <a:cubicBezTo>
                      <a:pt x="237" y="56"/>
                      <a:pt x="200" y="67"/>
                      <a:pt x="163" y="78"/>
                    </a:cubicBezTo>
                    <a:cubicBezTo>
                      <a:pt x="151" y="83"/>
                      <a:pt x="140" y="88"/>
                      <a:pt x="128" y="93"/>
                    </a:cubicBezTo>
                    <a:cubicBezTo>
                      <a:pt x="162" y="82"/>
                      <a:pt x="196" y="72"/>
                      <a:pt x="231" y="61"/>
                    </a:cubicBezTo>
                    <a:cubicBezTo>
                      <a:pt x="245" y="56"/>
                      <a:pt x="260" y="50"/>
                      <a:pt x="274" y="44"/>
                    </a:cubicBezTo>
                    <a:moveTo>
                      <a:pt x="421" y="0"/>
                    </a:moveTo>
                    <a:cubicBezTo>
                      <a:pt x="418" y="1"/>
                      <a:pt x="415" y="2"/>
                      <a:pt x="412" y="2"/>
                    </a:cubicBezTo>
                    <a:cubicBezTo>
                      <a:pt x="399" y="6"/>
                      <a:pt x="386" y="10"/>
                      <a:pt x="373" y="14"/>
                    </a:cubicBezTo>
                    <a:cubicBezTo>
                      <a:pt x="358" y="20"/>
                      <a:pt x="342" y="27"/>
                      <a:pt x="326" y="33"/>
                    </a:cubicBezTo>
                    <a:cubicBezTo>
                      <a:pt x="344" y="28"/>
                      <a:pt x="362" y="23"/>
                      <a:pt x="380" y="18"/>
                    </a:cubicBezTo>
                    <a:cubicBezTo>
                      <a:pt x="393" y="13"/>
                      <a:pt x="406" y="8"/>
                      <a:pt x="419" y="4"/>
                    </a:cubicBezTo>
                    <a:cubicBezTo>
                      <a:pt x="420" y="3"/>
                      <a:pt x="420" y="1"/>
                      <a:pt x="4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2" name="Freeform 56">
                <a:extLst>
                  <a:ext uri="{FF2B5EF4-FFF2-40B4-BE49-F238E27FC236}">
                    <a16:creationId xmlns="" xmlns:a16="http://schemas.microsoft.com/office/drawing/2014/main" id="{EFEF2D17-795D-4F71-A8AB-3B722A7DB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1813"/>
                <a:ext cx="253" cy="75"/>
              </a:xfrm>
              <a:custGeom>
                <a:avLst/>
                <a:gdLst>
                  <a:gd name="T0" fmla="*/ 160 w 160"/>
                  <a:gd name="T1" fmla="*/ 0 h 47"/>
                  <a:gd name="T2" fmla="*/ 70 w 160"/>
                  <a:gd name="T3" fmla="*/ 25 h 47"/>
                  <a:gd name="T4" fmla="*/ 59 w 160"/>
                  <a:gd name="T5" fmla="*/ 27 h 47"/>
                  <a:gd name="T6" fmla="*/ 55 w 160"/>
                  <a:gd name="T7" fmla="*/ 29 h 47"/>
                  <a:gd name="T8" fmla="*/ 57 w 160"/>
                  <a:gd name="T9" fmla="*/ 27 h 47"/>
                  <a:gd name="T10" fmla="*/ 35 w 160"/>
                  <a:gd name="T11" fmla="*/ 33 h 47"/>
                  <a:gd name="T12" fmla="*/ 4 w 160"/>
                  <a:gd name="T13" fmla="*/ 43 h 47"/>
                  <a:gd name="T14" fmla="*/ 0 w 160"/>
                  <a:gd name="T15" fmla="*/ 46 h 47"/>
                  <a:gd name="T16" fmla="*/ 14 w 160"/>
                  <a:gd name="T17" fmla="*/ 47 h 47"/>
                  <a:gd name="T18" fmla="*/ 22 w 160"/>
                  <a:gd name="T19" fmla="*/ 47 h 47"/>
                  <a:gd name="T20" fmla="*/ 125 w 160"/>
                  <a:gd name="T21" fmla="*/ 15 h 47"/>
                  <a:gd name="T22" fmla="*/ 160 w 160"/>
                  <a:gd name="T2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47">
                    <a:moveTo>
                      <a:pt x="160" y="0"/>
                    </a:moveTo>
                    <a:cubicBezTo>
                      <a:pt x="130" y="8"/>
                      <a:pt x="100" y="17"/>
                      <a:pt x="70" y="25"/>
                    </a:cubicBezTo>
                    <a:cubicBezTo>
                      <a:pt x="66" y="25"/>
                      <a:pt x="63" y="26"/>
                      <a:pt x="59" y="27"/>
                    </a:cubicBezTo>
                    <a:cubicBezTo>
                      <a:pt x="58" y="28"/>
                      <a:pt x="56" y="28"/>
                      <a:pt x="55" y="29"/>
                    </a:cubicBezTo>
                    <a:cubicBezTo>
                      <a:pt x="55" y="29"/>
                      <a:pt x="56" y="28"/>
                      <a:pt x="57" y="27"/>
                    </a:cubicBezTo>
                    <a:cubicBezTo>
                      <a:pt x="49" y="29"/>
                      <a:pt x="42" y="31"/>
                      <a:pt x="35" y="33"/>
                    </a:cubicBezTo>
                    <a:cubicBezTo>
                      <a:pt x="25" y="36"/>
                      <a:pt x="14" y="40"/>
                      <a:pt x="4" y="43"/>
                    </a:cubicBezTo>
                    <a:cubicBezTo>
                      <a:pt x="3" y="44"/>
                      <a:pt x="1" y="45"/>
                      <a:pt x="0" y="46"/>
                    </a:cubicBezTo>
                    <a:cubicBezTo>
                      <a:pt x="5" y="47"/>
                      <a:pt x="9" y="47"/>
                      <a:pt x="14" y="47"/>
                    </a:cubicBezTo>
                    <a:cubicBezTo>
                      <a:pt x="16" y="47"/>
                      <a:pt x="19" y="47"/>
                      <a:pt x="22" y="47"/>
                    </a:cubicBezTo>
                    <a:cubicBezTo>
                      <a:pt x="57" y="36"/>
                      <a:pt x="91" y="25"/>
                      <a:pt x="125" y="15"/>
                    </a:cubicBezTo>
                    <a:cubicBezTo>
                      <a:pt x="137" y="10"/>
                      <a:pt x="148" y="5"/>
                      <a:pt x="1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3" name="Freeform 57">
                <a:extLst>
                  <a:ext uri="{FF2B5EF4-FFF2-40B4-BE49-F238E27FC236}">
                    <a16:creationId xmlns="" xmlns:a16="http://schemas.microsoft.com/office/drawing/2014/main" id="{BB0D61EC-0881-4278-B682-683F863C8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1712"/>
                <a:ext cx="225" cy="74"/>
              </a:xfrm>
              <a:custGeom>
                <a:avLst/>
                <a:gdLst>
                  <a:gd name="T0" fmla="*/ 142 w 142"/>
                  <a:gd name="T1" fmla="*/ 0 h 47"/>
                  <a:gd name="T2" fmla="*/ 43 w 142"/>
                  <a:gd name="T3" fmla="*/ 30 h 47"/>
                  <a:gd name="T4" fmla="*/ 0 w 142"/>
                  <a:gd name="T5" fmla="*/ 47 h 47"/>
                  <a:gd name="T6" fmla="*/ 95 w 142"/>
                  <a:gd name="T7" fmla="*/ 19 h 47"/>
                  <a:gd name="T8" fmla="*/ 142 w 14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47">
                    <a:moveTo>
                      <a:pt x="142" y="0"/>
                    </a:moveTo>
                    <a:cubicBezTo>
                      <a:pt x="109" y="10"/>
                      <a:pt x="76" y="20"/>
                      <a:pt x="43" y="30"/>
                    </a:cubicBezTo>
                    <a:cubicBezTo>
                      <a:pt x="29" y="36"/>
                      <a:pt x="14" y="42"/>
                      <a:pt x="0" y="47"/>
                    </a:cubicBezTo>
                    <a:cubicBezTo>
                      <a:pt x="31" y="38"/>
                      <a:pt x="63" y="28"/>
                      <a:pt x="95" y="19"/>
                    </a:cubicBezTo>
                    <a:cubicBezTo>
                      <a:pt x="111" y="13"/>
                      <a:pt x="127" y="6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4" name="Freeform 58">
                <a:extLst>
                  <a:ext uri="{FF2B5EF4-FFF2-40B4-BE49-F238E27FC236}">
                    <a16:creationId xmlns="" xmlns:a16="http://schemas.microsoft.com/office/drawing/2014/main" id="{77F71F8D-1A27-451C-B3B6-DEE3DA447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563"/>
                <a:ext cx="192" cy="63"/>
              </a:xfrm>
              <a:custGeom>
                <a:avLst/>
                <a:gdLst>
                  <a:gd name="T0" fmla="*/ 121 w 121"/>
                  <a:gd name="T1" fmla="*/ 0 h 40"/>
                  <a:gd name="T2" fmla="*/ 93 w 121"/>
                  <a:gd name="T3" fmla="*/ 5 h 40"/>
                  <a:gd name="T4" fmla="*/ 0 w 121"/>
                  <a:gd name="T5" fmla="*/ 40 h 40"/>
                  <a:gd name="T6" fmla="*/ 14 w 121"/>
                  <a:gd name="T7" fmla="*/ 37 h 40"/>
                  <a:gd name="T8" fmla="*/ 46 w 121"/>
                  <a:gd name="T9" fmla="*/ 25 h 40"/>
                  <a:gd name="T10" fmla="*/ 85 w 121"/>
                  <a:gd name="T11" fmla="*/ 15 h 40"/>
                  <a:gd name="T12" fmla="*/ 121 w 12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40">
                    <a:moveTo>
                      <a:pt x="121" y="0"/>
                    </a:moveTo>
                    <a:cubicBezTo>
                      <a:pt x="112" y="1"/>
                      <a:pt x="103" y="2"/>
                      <a:pt x="93" y="5"/>
                    </a:cubicBezTo>
                    <a:cubicBezTo>
                      <a:pt x="65" y="17"/>
                      <a:pt x="33" y="29"/>
                      <a:pt x="0" y="40"/>
                    </a:cubicBezTo>
                    <a:cubicBezTo>
                      <a:pt x="5" y="39"/>
                      <a:pt x="10" y="38"/>
                      <a:pt x="14" y="37"/>
                    </a:cubicBezTo>
                    <a:cubicBezTo>
                      <a:pt x="25" y="33"/>
                      <a:pt x="36" y="29"/>
                      <a:pt x="46" y="25"/>
                    </a:cubicBezTo>
                    <a:cubicBezTo>
                      <a:pt x="58" y="22"/>
                      <a:pt x="71" y="18"/>
                      <a:pt x="85" y="15"/>
                    </a:cubicBezTo>
                    <a:cubicBezTo>
                      <a:pt x="97" y="9"/>
                      <a:pt x="109" y="4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5" name="Freeform 59">
                <a:extLst>
                  <a:ext uri="{FF2B5EF4-FFF2-40B4-BE49-F238E27FC236}">
                    <a16:creationId xmlns="" xmlns:a16="http://schemas.microsoft.com/office/drawing/2014/main" id="{4528C342-8A12-4D73-9284-2B70D0DDE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1631"/>
                <a:ext cx="97" cy="33"/>
              </a:xfrm>
              <a:custGeom>
                <a:avLst/>
                <a:gdLst>
                  <a:gd name="T0" fmla="*/ 61 w 61"/>
                  <a:gd name="T1" fmla="*/ 0 h 21"/>
                  <a:gd name="T2" fmla="*/ 52 w 61"/>
                  <a:gd name="T3" fmla="*/ 2 h 21"/>
                  <a:gd name="T4" fmla="*/ 0 w 61"/>
                  <a:gd name="T5" fmla="*/ 21 h 21"/>
                  <a:gd name="T6" fmla="*/ 0 w 61"/>
                  <a:gd name="T7" fmla="*/ 21 h 21"/>
                  <a:gd name="T8" fmla="*/ 37 w 61"/>
                  <a:gd name="T9" fmla="*/ 10 h 21"/>
                  <a:gd name="T10" fmla="*/ 61 w 6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21">
                    <a:moveTo>
                      <a:pt x="61" y="0"/>
                    </a:moveTo>
                    <a:cubicBezTo>
                      <a:pt x="58" y="1"/>
                      <a:pt x="55" y="2"/>
                      <a:pt x="52" y="2"/>
                    </a:cubicBezTo>
                    <a:cubicBezTo>
                      <a:pt x="35" y="9"/>
                      <a:pt x="17" y="1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2" y="18"/>
                      <a:pt x="25" y="14"/>
                      <a:pt x="37" y="10"/>
                    </a:cubicBezTo>
                    <a:cubicBezTo>
                      <a:pt x="45" y="7"/>
                      <a:pt x="53" y="4"/>
                      <a:pt x="6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6" name="Freeform 60">
                <a:extLst>
                  <a:ext uri="{FF2B5EF4-FFF2-40B4-BE49-F238E27FC236}">
                    <a16:creationId xmlns="" xmlns:a16="http://schemas.microsoft.com/office/drawing/2014/main" id="{8DD4FA4D-ECEF-425F-92AD-DD4F03C28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7" y="1265"/>
                <a:ext cx="991" cy="394"/>
              </a:xfrm>
              <a:custGeom>
                <a:avLst/>
                <a:gdLst>
                  <a:gd name="T0" fmla="*/ 30 w 625"/>
                  <a:gd name="T1" fmla="*/ 239 h 249"/>
                  <a:gd name="T2" fmla="*/ 9 w 625"/>
                  <a:gd name="T3" fmla="*/ 246 h 249"/>
                  <a:gd name="T4" fmla="*/ 0 w 625"/>
                  <a:gd name="T5" fmla="*/ 249 h 249"/>
                  <a:gd name="T6" fmla="*/ 0 w 625"/>
                  <a:gd name="T7" fmla="*/ 249 h 249"/>
                  <a:gd name="T8" fmla="*/ 30 w 625"/>
                  <a:gd name="T9" fmla="*/ 239 h 249"/>
                  <a:gd name="T10" fmla="*/ 30 w 625"/>
                  <a:gd name="T11" fmla="*/ 239 h 249"/>
                  <a:gd name="T12" fmla="*/ 625 w 625"/>
                  <a:gd name="T13" fmla="*/ 11 h 249"/>
                  <a:gd name="T14" fmla="*/ 537 w 625"/>
                  <a:gd name="T15" fmla="*/ 47 h 249"/>
                  <a:gd name="T16" fmla="*/ 527 w 625"/>
                  <a:gd name="T17" fmla="*/ 51 h 249"/>
                  <a:gd name="T18" fmla="*/ 571 w 625"/>
                  <a:gd name="T19" fmla="*/ 45 h 249"/>
                  <a:gd name="T20" fmla="*/ 625 w 625"/>
                  <a:gd name="T21" fmla="*/ 11 h 249"/>
                  <a:gd name="T22" fmla="*/ 625 w 625"/>
                  <a:gd name="T23" fmla="*/ 0 h 249"/>
                  <a:gd name="T24" fmla="*/ 625 w 625"/>
                  <a:gd name="T25" fmla="*/ 0 h 249"/>
                  <a:gd name="T26" fmla="*/ 625 w 625"/>
                  <a:gd name="T2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5" h="249">
                    <a:moveTo>
                      <a:pt x="30" y="239"/>
                    </a:moveTo>
                    <a:cubicBezTo>
                      <a:pt x="29" y="239"/>
                      <a:pt x="22" y="241"/>
                      <a:pt x="9" y="246"/>
                    </a:cubicBezTo>
                    <a:cubicBezTo>
                      <a:pt x="6" y="247"/>
                      <a:pt x="3" y="248"/>
                      <a:pt x="0" y="249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0" y="246"/>
                      <a:pt x="20" y="242"/>
                      <a:pt x="30" y="239"/>
                    </a:cubicBezTo>
                    <a:cubicBezTo>
                      <a:pt x="30" y="239"/>
                      <a:pt x="30" y="239"/>
                      <a:pt x="30" y="239"/>
                    </a:cubicBezTo>
                    <a:moveTo>
                      <a:pt x="625" y="11"/>
                    </a:moveTo>
                    <a:cubicBezTo>
                      <a:pt x="587" y="26"/>
                      <a:pt x="559" y="41"/>
                      <a:pt x="537" y="47"/>
                    </a:cubicBezTo>
                    <a:cubicBezTo>
                      <a:pt x="534" y="48"/>
                      <a:pt x="531" y="50"/>
                      <a:pt x="527" y="51"/>
                    </a:cubicBezTo>
                    <a:cubicBezTo>
                      <a:pt x="542" y="49"/>
                      <a:pt x="558" y="47"/>
                      <a:pt x="571" y="45"/>
                    </a:cubicBezTo>
                    <a:cubicBezTo>
                      <a:pt x="589" y="34"/>
                      <a:pt x="612" y="19"/>
                      <a:pt x="625" y="11"/>
                    </a:cubicBezTo>
                    <a:moveTo>
                      <a:pt x="625" y="0"/>
                    </a:moveTo>
                    <a:cubicBezTo>
                      <a:pt x="625" y="0"/>
                      <a:pt x="625" y="0"/>
                      <a:pt x="625" y="0"/>
                    </a:cubicBezTo>
                    <a:cubicBezTo>
                      <a:pt x="625" y="0"/>
                      <a:pt x="625" y="0"/>
                      <a:pt x="6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7" name="Freeform 61">
                <a:extLst>
                  <a:ext uri="{FF2B5EF4-FFF2-40B4-BE49-F238E27FC236}">
                    <a16:creationId xmlns="" xmlns:a16="http://schemas.microsoft.com/office/drawing/2014/main" id="{CF9D9A29-0915-4D5D-B5D7-6424C344BE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" y="1335"/>
                <a:ext cx="2414" cy="1016"/>
              </a:xfrm>
              <a:custGeom>
                <a:avLst/>
                <a:gdLst>
                  <a:gd name="T0" fmla="*/ 1253 w 1523"/>
                  <a:gd name="T1" fmla="*/ 224 h 641"/>
                  <a:gd name="T2" fmla="*/ 1145 w 1523"/>
                  <a:gd name="T3" fmla="*/ 286 h 641"/>
                  <a:gd name="T4" fmla="*/ 1025 w 1523"/>
                  <a:gd name="T5" fmla="*/ 204 h 641"/>
                  <a:gd name="T6" fmla="*/ 733 w 1523"/>
                  <a:gd name="T7" fmla="*/ 277 h 641"/>
                  <a:gd name="T8" fmla="*/ 654 w 1523"/>
                  <a:gd name="T9" fmla="*/ 307 h 641"/>
                  <a:gd name="T10" fmla="*/ 1027 w 1523"/>
                  <a:gd name="T11" fmla="*/ 180 h 641"/>
                  <a:gd name="T12" fmla="*/ 932 w 1523"/>
                  <a:gd name="T13" fmla="*/ 221 h 641"/>
                  <a:gd name="T14" fmla="*/ 1440 w 1523"/>
                  <a:gd name="T15" fmla="*/ 7 h 641"/>
                  <a:gd name="T16" fmla="*/ 1317 w 1523"/>
                  <a:gd name="T17" fmla="*/ 57 h 641"/>
                  <a:gd name="T18" fmla="*/ 1029 w 1523"/>
                  <a:gd name="T19" fmla="*/ 282 h 641"/>
                  <a:gd name="T20" fmla="*/ 873 w 1523"/>
                  <a:gd name="T21" fmla="*/ 354 h 641"/>
                  <a:gd name="T22" fmla="*/ 858 w 1523"/>
                  <a:gd name="T23" fmla="*/ 324 h 641"/>
                  <a:gd name="T24" fmla="*/ 847 w 1523"/>
                  <a:gd name="T25" fmla="*/ 329 h 641"/>
                  <a:gd name="T26" fmla="*/ 1140 w 1523"/>
                  <a:gd name="T27" fmla="*/ 185 h 641"/>
                  <a:gd name="T28" fmla="*/ 980 w 1523"/>
                  <a:gd name="T29" fmla="*/ 234 h 641"/>
                  <a:gd name="T30" fmla="*/ 1484 w 1523"/>
                  <a:gd name="T31" fmla="*/ 1 h 641"/>
                  <a:gd name="T32" fmla="*/ 1193 w 1523"/>
                  <a:gd name="T33" fmla="*/ 126 h 641"/>
                  <a:gd name="T34" fmla="*/ 1129 w 1523"/>
                  <a:gd name="T35" fmla="*/ 148 h 641"/>
                  <a:gd name="T36" fmla="*/ 1048 w 1523"/>
                  <a:gd name="T37" fmla="*/ 190 h 641"/>
                  <a:gd name="T38" fmla="*/ 1307 w 1523"/>
                  <a:gd name="T39" fmla="*/ 101 h 641"/>
                  <a:gd name="T40" fmla="*/ 1345 w 1523"/>
                  <a:gd name="T41" fmla="*/ 95 h 641"/>
                  <a:gd name="T42" fmla="*/ 1019 w 1523"/>
                  <a:gd name="T43" fmla="*/ 210 h 641"/>
                  <a:gd name="T44" fmla="*/ 980 w 1523"/>
                  <a:gd name="T45" fmla="*/ 234 h 641"/>
                  <a:gd name="T46" fmla="*/ 863 w 1523"/>
                  <a:gd name="T47" fmla="*/ 262 h 641"/>
                  <a:gd name="T48" fmla="*/ 872 w 1523"/>
                  <a:gd name="T49" fmla="*/ 266 h 641"/>
                  <a:gd name="T50" fmla="*/ 356 w 1523"/>
                  <a:gd name="T51" fmla="*/ 439 h 641"/>
                  <a:gd name="T52" fmla="*/ 313 w 1523"/>
                  <a:gd name="T53" fmla="*/ 441 h 641"/>
                  <a:gd name="T54" fmla="*/ 282 w 1523"/>
                  <a:gd name="T55" fmla="*/ 456 h 641"/>
                  <a:gd name="T56" fmla="*/ 224 w 1523"/>
                  <a:gd name="T57" fmla="*/ 477 h 641"/>
                  <a:gd name="T58" fmla="*/ 236 w 1523"/>
                  <a:gd name="T59" fmla="*/ 459 h 641"/>
                  <a:gd name="T60" fmla="*/ 110 w 1523"/>
                  <a:gd name="T61" fmla="*/ 543 h 641"/>
                  <a:gd name="T62" fmla="*/ 112 w 1523"/>
                  <a:gd name="T63" fmla="*/ 525 h 641"/>
                  <a:gd name="T64" fmla="*/ 8 w 1523"/>
                  <a:gd name="T65" fmla="*/ 640 h 641"/>
                  <a:gd name="T66" fmla="*/ 260 w 1523"/>
                  <a:gd name="T67" fmla="*/ 491 h 641"/>
                  <a:gd name="T68" fmla="*/ 119 w 1523"/>
                  <a:gd name="T69" fmla="*/ 581 h 641"/>
                  <a:gd name="T70" fmla="*/ 142 w 1523"/>
                  <a:gd name="T71" fmla="*/ 580 h 641"/>
                  <a:gd name="T72" fmla="*/ 210 w 1523"/>
                  <a:gd name="T73" fmla="*/ 565 h 641"/>
                  <a:gd name="T74" fmla="*/ 227 w 1523"/>
                  <a:gd name="T75" fmla="*/ 552 h 641"/>
                  <a:gd name="T76" fmla="*/ 765 w 1523"/>
                  <a:gd name="T77" fmla="*/ 412 h 641"/>
                  <a:gd name="T78" fmla="*/ 804 w 1523"/>
                  <a:gd name="T79" fmla="*/ 402 h 641"/>
                  <a:gd name="T80" fmla="*/ 868 w 1523"/>
                  <a:gd name="T81" fmla="*/ 374 h 641"/>
                  <a:gd name="T82" fmla="*/ 965 w 1523"/>
                  <a:gd name="T83" fmla="*/ 350 h 641"/>
                  <a:gd name="T84" fmla="*/ 968 w 1523"/>
                  <a:gd name="T85" fmla="*/ 346 h 641"/>
                  <a:gd name="T86" fmla="*/ 271 w 1523"/>
                  <a:gd name="T87" fmla="*/ 519 h 641"/>
                  <a:gd name="T88" fmla="*/ 584 w 1523"/>
                  <a:gd name="T89" fmla="*/ 414 h 641"/>
                  <a:gd name="T90" fmla="*/ 688 w 1523"/>
                  <a:gd name="T91" fmla="*/ 382 h 641"/>
                  <a:gd name="T92" fmla="*/ 991 w 1523"/>
                  <a:gd name="T93" fmla="*/ 323 h 641"/>
                  <a:gd name="T94" fmla="*/ 1225 w 1523"/>
                  <a:gd name="T95" fmla="*/ 182 h 641"/>
                  <a:gd name="T96" fmla="*/ 1476 w 1523"/>
                  <a:gd name="T97" fmla="*/ 52 h 641"/>
                  <a:gd name="T98" fmla="*/ 1342 w 1523"/>
                  <a:gd name="T99" fmla="*/ 8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3" h="641">
                    <a:moveTo>
                      <a:pt x="1288" y="219"/>
                    </a:moveTo>
                    <a:cubicBezTo>
                      <a:pt x="1277" y="219"/>
                      <a:pt x="1266" y="222"/>
                      <a:pt x="1257" y="225"/>
                    </a:cubicBezTo>
                    <a:cubicBezTo>
                      <a:pt x="1257" y="225"/>
                      <a:pt x="1257" y="225"/>
                      <a:pt x="1256" y="225"/>
                    </a:cubicBezTo>
                    <a:cubicBezTo>
                      <a:pt x="1255" y="225"/>
                      <a:pt x="1254" y="225"/>
                      <a:pt x="1253" y="224"/>
                    </a:cubicBezTo>
                    <a:cubicBezTo>
                      <a:pt x="1251" y="227"/>
                      <a:pt x="1249" y="228"/>
                      <a:pt x="1248" y="229"/>
                    </a:cubicBezTo>
                    <a:cubicBezTo>
                      <a:pt x="1247" y="229"/>
                      <a:pt x="1246" y="229"/>
                      <a:pt x="1246" y="229"/>
                    </a:cubicBezTo>
                    <a:cubicBezTo>
                      <a:pt x="1196" y="229"/>
                      <a:pt x="1131" y="273"/>
                      <a:pt x="1070" y="306"/>
                    </a:cubicBezTo>
                    <a:cubicBezTo>
                      <a:pt x="1095" y="299"/>
                      <a:pt x="1120" y="292"/>
                      <a:pt x="1145" y="286"/>
                    </a:cubicBezTo>
                    <a:cubicBezTo>
                      <a:pt x="1188" y="271"/>
                      <a:pt x="1229" y="253"/>
                      <a:pt x="1264" y="227"/>
                    </a:cubicBezTo>
                    <a:cubicBezTo>
                      <a:pt x="1293" y="219"/>
                      <a:pt x="1293" y="219"/>
                      <a:pt x="1293" y="219"/>
                    </a:cubicBezTo>
                    <a:cubicBezTo>
                      <a:pt x="1292" y="219"/>
                      <a:pt x="1290" y="219"/>
                      <a:pt x="1288" y="219"/>
                    </a:cubicBezTo>
                    <a:moveTo>
                      <a:pt x="1025" y="204"/>
                    </a:moveTo>
                    <a:cubicBezTo>
                      <a:pt x="952" y="219"/>
                      <a:pt x="882" y="233"/>
                      <a:pt x="810" y="251"/>
                    </a:cubicBezTo>
                    <a:cubicBezTo>
                      <a:pt x="767" y="265"/>
                      <a:pt x="723" y="275"/>
                      <a:pt x="678" y="286"/>
                    </a:cubicBezTo>
                    <a:cubicBezTo>
                      <a:pt x="679" y="288"/>
                      <a:pt x="680" y="290"/>
                      <a:pt x="680" y="292"/>
                    </a:cubicBezTo>
                    <a:cubicBezTo>
                      <a:pt x="697" y="288"/>
                      <a:pt x="715" y="284"/>
                      <a:pt x="733" y="277"/>
                    </a:cubicBezTo>
                    <a:cubicBezTo>
                      <a:pt x="733" y="277"/>
                      <a:pt x="733" y="277"/>
                      <a:pt x="733" y="277"/>
                    </a:cubicBezTo>
                    <a:cubicBezTo>
                      <a:pt x="733" y="277"/>
                      <a:pt x="733" y="277"/>
                      <a:pt x="733" y="277"/>
                    </a:cubicBezTo>
                    <a:cubicBezTo>
                      <a:pt x="714" y="285"/>
                      <a:pt x="696" y="292"/>
                      <a:pt x="677" y="298"/>
                    </a:cubicBezTo>
                    <a:cubicBezTo>
                      <a:pt x="671" y="303"/>
                      <a:pt x="659" y="306"/>
                      <a:pt x="654" y="307"/>
                    </a:cubicBezTo>
                    <a:cubicBezTo>
                      <a:pt x="642" y="312"/>
                      <a:pt x="631" y="316"/>
                      <a:pt x="619" y="321"/>
                    </a:cubicBezTo>
                    <a:cubicBezTo>
                      <a:pt x="754" y="280"/>
                      <a:pt x="889" y="244"/>
                      <a:pt x="1025" y="204"/>
                    </a:cubicBezTo>
                    <a:moveTo>
                      <a:pt x="1094" y="165"/>
                    </a:moveTo>
                    <a:cubicBezTo>
                      <a:pt x="1072" y="171"/>
                      <a:pt x="1049" y="174"/>
                      <a:pt x="1027" y="180"/>
                    </a:cubicBezTo>
                    <a:cubicBezTo>
                      <a:pt x="991" y="194"/>
                      <a:pt x="958" y="208"/>
                      <a:pt x="920" y="220"/>
                    </a:cubicBezTo>
                    <a:cubicBezTo>
                      <a:pt x="921" y="220"/>
                      <a:pt x="921" y="220"/>
                      <a:pt x="922" y="220"/>
                    </a:cubicBezTo>
                    <a:cubicBezTo>
                      <a:pt x="923" y="220"/>
                      <a:pt x="925" y="220"/>
                      <a:pt x="927" y="221"/>
                    </a:cubicBezTo>
                    <a:cubicBezTo>
                      <a:pt x="928" y="221"/>
                      <a:pt x="930" y="221"/>
                      <a:pt x="932" y="221"/>
                    </a:cubicBezTo>
                    <a:cubicBezTo>
                      <a:pt x="932" y="221"/>
                      <a:pt x="933" y="221"/>
                      <a:pt x="934" y="221"/>
                    </a:cubicBezTo>
                    <a:cubicBezTo>
                      <a:pt x="987" y="212"/>
                      <a:pt x="1027" y="186"/>
                      <a:pt x="1081" y="170"/>
                    </a:cubicBezTo>
                    <a:cubicBezTo>
                      <a:pt x="1085" y="170"/>
                      <a:pt x="1090" y="168"/>
                      <a:pt x="1094" y="165"/>
                    </a:cubicBezTo>
                    <a:moveTo>
                      <a:pt x="1440" y="7"/>
                    </a:moveTo>
                    <a:cubicBezTo>
                      <a:pt x="1430" y="9"/>
                      <a:pt x="1420" y="11"/>
                      <a:pt x="1411" y="12"/>
                    </a:cubicBezTo>
                    <a:cubicBezTo>
                      <a:pt x="1399" y="18"/>
                      <a:pt x="1389" y="22"/>
                      <a:pt x="1379" y="27"/>
                    </a:cubicBezTo>
                    <a:cubicBezTo>
                      <a:pt x="1378" y="28"/>
                      <a:pt x="1378" y="29"/>
                      <a:pt x="1378" y="30"/>
                    </a:cubicBezTo>
                    <a:cubicBezTo>
                      <a:pt x="1356" y="37"/>
                      <a:pt x="1339" y="47"/>
                      <a:pt x="1317" y="57"/>
                    </a:cubicBezTo>
                    <a:cubicBezTo>
                      <a:pt x="1311" y="61"/>
                      <a:pt x="1305" y="64"/>
                      <a:pt x="1299" y="67"/>
                    </a:cubicBezTo>
                    <a:cubicBezTo>
                      <a:pt x="1326" y="57"/>
                      <a:pt x="1388" y="31"/>
                      <a:pt x="1440" y="7"/>
                    </a:cubicBezTo>
                    <a:moveTo>
                      <a:pt x="860" y="351"/>
                    </a:moveTo>
                    <a:cubicBezTo>
                      <a:pt x="920" y="333"/>
                      <a:pt x="969" y="302"/>
                      <a:pt x="1029" y="282"/>
                    </a:cubicBezTo>
                    <a:cubicBezTo>
                      <a:pt x="1040" y="280"/>
                      <a:pt x="1048" y="279"/>
                      <a:pt x="1057" y="277"/>
                    </a:cubicBezTo>
                    <a:cubicBezTo>
                      <a:pt x="1046" y="281"/>
                      <a:pt x="1035" y="298"/>
                      <a:pt x="1024" y="300"/>
                    </a:cubicBezTo>
                    <a:cubicBezTo>
                      <a:pt x="968" y="316"/>
                      <a:pt x="931" y="348"/>
                      <a:pt x="875" y="354"/>
                    </a:cubicBezTo>
                    <a:cubicBezTo>
                      <a:pt x="874" y="354"/>
                      <a:pt x="874" y="354"/>
                      <a:pt x="873" y="354"/>
                    </a:cubicBezTo>
                    <a:cubicBezTo>
                      <a:pt x="871" y="354"/>
                      <a:pt x="869" y="354"/>
                      <a:pt x="867" y="353"/>
                    </a:cubicBezTo>
                    <a:cubicBezTo>
                      <a:pt x="865" y="352"/>
                      <a:pt x="862" y="351"/>
                      <a:pt x="860" y="351"/>
                    </a:cubicBezTo>
                    <a:cubicBezTo>
                      <a:pt x="860" y="351"/>
                      <a:pt x="860" y="351"/>
                      <a:pt x="860" y="351"/>
                    </a:cubicBezTo>
                    <a:moveTo>
                      <a:pt x="858" y="324"/>
                    </a:moveTo>
                    <a:cubicBezTo>
                      <a:pt x="927" y="297"/>
                      <a:pt x="991" y="265"/>
                      <a:pt x="1054" y="234"/>
                    </a:cubicBezTo>
                    <a:cubicBezTo>
                      <a:pt x="1017" y="269"/>
                      <a:pt x="946" y="295"/>
                      <a:pt x="876" y="319"/>
                    </a:cubicBezTo>
                    <a:cubicBezTo>
                      <a:pt x="872" y="321"/>
                      <a:pt x="862" y="324"/>
                      <a:pt x="847" y="329"/>
                    </a:cubicBezTo>
                    <a:cubicBezTo>
                      <a:pt x="847" y="329"/>
                      <a:pt x="847" y="329"/>
                      <a:pt x="847" y="329"/>
                    </a:cubicBezTo>
                    <a:cubicBezTo>
                      <a:pt x="819" y="340"/>
                      <a:pt x="790" y="351"/>
                      <a:pt x="760" y="361"/>
                    </a:cubicBezTo>
                    <a:cubicBezTo>
                      <a:pt x="766" y="359"/>
                      <a:pt x="770" y="357"/>
                      <a:pt x="772" y="355"/>
                    </a:cubicBezTo>
                    <a:cubicBezTo>
                      <a:pt x="809" y="341"/>
                      <a:pt x="839" y="331"/>
                      <a:pt x="858" y="324"/>
                    </a:cubicBezTo>
                    <a:moveTo>
                      <a:pt x="1140" y="185"/>
                    </a:moveTo>
                    <a:cubicBezTo>
                      <a:pt x="1140" y="185"/>
                      <a:pt x="1140" y="185"/>
                      <a:pt x="1140" y="185"/>
                    </a:cubicBezTo>
                    <a:cubicBezTo>
                      <a:pt x="1140" y="185"/>
                      <a:pt x="1140" y="185"/>
                      <a:pt x="1140" y="185"/>
                    </a:cubicBezTo>
                    <a:cubicBezTo>
                      <a:pt x="1119" y="191"/>
                      <a:pt x="1097" y="201"/>
                      <a:pt x="1075" y="210"/>
                    </a:cubicBezTo>
                    <a:cubicBezTo>
                      <a:pt x="1043" y="220"/>
                      <a:pt x="1011" y="227"/>
                      <a:pt x="980" y="234"/>
                    </a:cubicBezTo>
                    <a:cubicBezTo>
                      <a:pt x="1010" y="223"/>
                      <a:pt x="1040" y="212"/>
                      <a:pt x="1070" y="201"/>
                    </a:cubicBezTo>
                    <a:cubicBezTo>
                      <a:pt x="1092" y="194"/>
                      <a:pt x="1119" y="186"/>
                      <a:pt x="1140" y="185"/>
                    </a:cubicBezTo>
                    <a:moveTo>
                      <a:pt x="1507" y="0"/>
                    </a:moveTo>
                    <a:cubicBezTo>
                      <a:pt x="1501" y="0"/>
                      <a:pt x="1493" y="1"/>
                      <a:pt x="1484" y="1"/>
                    </a:cubicBezTo>
                    <a:cubicBezTo>
                      <a:pt x="1474" y="8"/>
                      <a:pt x="1465" y="13"/>
                      <a:pt x="1461" y="14"/>
                    </a:cubicBezTo>
                    <a:cubicBezTo>
                      <a:pt x="1410" y="37"/>
                      <a:pt x="1420" y="42"/>
                      <a:pt x="1359" y="59"/>
                    </a:cubicBezTo>
                    <a:cubicBezTo>
                      <a:pt x="1309" y="74"/>
                      <a:pt x="1228" y="114"/>
                      <a:pt x="1186" y="131"/>
                    </a:cubicBezTo>
                    <a:cubicBezTo>
                      <a:pt x="1188" y="130"/>
                      <a:pt x="1191" y="128"/>
                      <a:pt x="1193" y="126"/>
                    </a:cubicBezTo>
                    <a:cubicBezTo>
                      <a:pt x="1180" y="131"/>
                      <a:pt x="1167" y="135"/>
                      <a:pt x="1153" y="137"/>
                    </a:cubicBezTo>
                    <a:cubicBezTo>
                      <a:pt x="1148" y="139"/>
                      <a:pt x="1143" y="140"/>
                      <a:pt x="1137" y="142"/>
                    </a:cubicBezTo>
                    <a:cubicBezTo>
                      <a:pt x="1137" y="142"/>
                      <a:pt x="1136" y="142"/>
                      <a:pt x="1135" y="143"/>
                    </a:cubicBezTo>
                    <a:cubicBezTo>
                      <a:pt x="1133" y="144"/>
                      <a:pt x="1131" y="146"/>
                      <a:pt x="1129" y="148"/>
                    </a:cubicBezTo>
                    <a:cubicBezTo>
                      <a:pt x="1146" y="144"/>
                      <a:pt x="1163" y="142"/>
                      <a:pt x="1180" y="139"/>
                    </a:cubicBezTo>
                    <a:cubicBezTo>
                      <a:pt x="1180" y="139"/>
                      <a:pt x="1180" y="139"/>
                      <a:pt x="1180" y="139"/>
                    </a:cubicBezTo>
                    <a:cubicBezTo>
                      <a:pt x="1180" y="139"/>
                      <a:pt x="1180" y="139"/>
                      <a:pt x="1180" y="139"/>
                    </a:cubicBezTo>
                    <a:cubicBezTo>
                      <a:pt x="1141" y="158"/>
                      <a:pt x="1092" y="174"/>
                      <a:pt x="1048" y="190"/>
                    </a:cubicBezTo>
                    <a:cubicBezTo>
                      <a:pt x="1039" y="194"/>
                      <a:pt x="1029" y="202"/>
                      <a:pt x="1023" y="208"/>
                    </a:cubicBezTo>
                    <a:cubicBezTo>
                      <a:pt x="1044" y="201"/>
                      <a:pt x="1065" y="195"/>
                      <a:pt x="1085" y="187"/>
                    </a:cubicBezTo>
                    <a:cubicBezTo>
                      <a:pt x="1156" y="160"/>
                      <a:pt x="1245" y="108"/>
                      <a:pt x="1301" y="105"/>
                    </a:cubicBezTo>
                    <a:cubicBezTo>
                      <a:pt x="1303" y="104"/>
                      <a:pt x="1304" y="103"/>
                      <a:pt x="1307" y="101"/>
                    </a:cubicBezTo>
                    <a:cubicBezTo>
                      <a:pt x="1308" y="101"/>
                      <a:pt x="1308" y="102"/>
                      <a:pt x="1309" y="102"/>
                    </a:cubicBezTo>
                    <a:cubicBezTo>
                      <a:pt x="1310" y="102"/>
                      <a:pt x="1310" y="102"/>
                      <a:pt x="1311" y="101"/>
                    </a:cubicBezTo>
                    <a:cubicBezTo>
                      <a:pt x="1321" y="98"/>
                      <a:pt x="1333" y="95"/>
                      <a:pt x="1345" y="95"/>
                    </a:cubicBezTo>
                    <a:cubicBezTo>
                      <a:pt x="1345" y="95"/>
                      <a:pt x="1345" y="95"/>
                      <a:pt x="1345" y="95"/>
                    </a:cubicBezTo>
                    <a:cubicBezTo>
                      <a:pt x="1345" y="95"/>
                      <a:pt x="1345" y="95"/>
                      <a:pt x="1345" y="95"/>
                    </a:cubicBezTo>
                    <a:cubicBezTo>
                      <a:pt x="1317" y="103"/>
                      <a:pt x="1317" y="103"/>
                      <a:pt x="1317" y="103"/>
                    </a:cubicBezTo>
                    <a:cubicBezTo>
                      <a:pt x="1248" y="142"/>
                      <a:pt x="1161" y="159"/>
                      <a:pt x="1085" y="193"/>
                    </a:cubicBezTo>
                    <a:cubicBezTo>
                      <a:pt x="1068" y="201"/>
                      <a:pt x="1036" y="202"/>
                      <a:pt x="1019" y="210"/>
                    </a:cubicBezTo>
                    <a:cubicBezTo>
                      <a:pt x="994" y="222"/>
                      <a:pt x="966" y="233"/>
                      <a:pt x="939" y="242"/>
                    </a:cubicBezTo>
                    <a:cubicBezTo>
                      <a:pt x="952" y="239"/>
                      <a:pt x="966" y="236"/>
                      <a:pt x="980" y="234"/>
                    </a:cubicBezTo>
                    <a:cubicBezTo>
                      <a:pt x="980" y="234"/>
                      <a:pt x="980" y="234"/>
                      <a:pt x="980" y="234"/>
                    </a:cubicBezTo>
                    <a:cubicBezTo>
                      <a:pt x="980" y="234"/>
                      <a:pt x="980" y="234"/>
                      <a:pt x="980" y="234"/>
                    </a:cubicBezTo>
                    <a:cubicBezTo>
                      <a:pt x="950" y="244"/>
                      <a:pt x="920" y="254"/>
                      <a:pt x="891" y="261"/>
                    </a:cubicBezTo>
                    <a:cubicBezTo>
                      <a:pt x="885" y="263"/>
                      <a:pt x="877" y="265"/>
                      <a:pt x="872" y="266"/>
                    </a:cubicBezTo>
                    <a:cubicBezTo>
                      <a:pt x="876" y="264"/>
                      <a:pt x="879" y="261"/>
                      <a:pt x="881" y="258"/>
                    </a:cubicBezTo>
                    <a:cubicBezTo>
                      <a:pt x="875" y="259"/>
                      <a:pt x="869" y="261"/>
                      <a:pt x="863" y="262"/>
                    </a:cubicBezTo>
                    <a:cubicBezTo>
                      <a:pt x="681" y="315"/>
                      <a:pt x="498" y="374"/>
                      <a:pt x="319" y="439"/>
                    </a:cubicBezTo>
                    <a:cubicBezTo>
                      <a:pt x="350" y="430"/>
                      <a:pt x="382" y="420"/>
                      <a:pt x="413" y="412"/>
                    </a:cubicBezTo>
                    <a:cubicBezTo>
                      <a:pt x="568" y="367"/>
                      <a:pt x="716" y="313"/>
                      <a:pt x="872" y="266"/>
                    </a:cubicBezTo>
                    <a:cubicBezTo>
                      <a:pt x="872" y="266"/>
                      <a:pt x="872" y="266"/>
                      <a:pt x="872" y="266"/>
                    </a:cubicBezTo>
                    <a:cubicBezTo>
                      <a:pt x="872" y="266"/>
                      <a:pt x="872" y="266"/>
                      <a:pt x="872" y="266"/>
                    </a:cubicBezTo>
                    <a:cubicBezTo>
                      <a:pt x="863" y="272"/>
                      <a:pt x="850" y="276"/>
                      <a:pt x="844" y="278"/>
                    </a:cubicBezTo>
                    <a:cubicBezTo>
                      <a:pt x="723" y="322"/>
                      <a:pt x="602" y="366"/>
                      <a:pt x="481" y="399"/>
                    </a:cubicBezTo>
                    <a:cubicBezTo>
                      <a:pt x="439" y="411"/>
                      <a:pt x="398" y="431"/>
                      <a:pt x="356" y="439"/>
                    </a:cubicBezTo>
                    <a:cubicBezTo>
                      <a:pt x="344" y="441"/>
                      <a:pt x="333" y="441"/>
                      <a:pt x="321" y="441"/>
                    </a:cubicBezTo>
                    <a:cubicBezTo>
                      <a:pt x="321" y="441"/>
                      <a:pt x="321" y="441"/>
                      <a:pt x="320" y="441"/>
                    </a:cubicBezTo>
                    <a:cubicBezTo>
                      <a:pt x="320" y="441"/>
                      <a:pt x="320" y="441"/>
                      <a:pt x="319" y="441"/>
                    </a:cubicBezTo>
                    <a:cubicBezTo>
                      <a:pt x="317" y="441"/>
                      <a:pt x="315" y="441"/>
                      <a:pt x="313" y="441"/>
                    </a:cubicBezTo>
                    <a:cubicBezTo>
                      <a:pt x="309" y="442"/>
                      <a:pt x="304" y="444"/>
                      <a:pt x="300" y="446"/>
                    </a:cubicBezTo>
                    <a:cubicBezTo>
                      <a:pt x="288" y="453"/>
                      <a:pt x="288" y="453"/>
                      <a:pt x="288" y="453"/>
                    </a:cubicBezTo>
                    <a:cubicBezTo>
                      <a:pt x="295" y="453"/>
                      <a:pt x="295" y="453"/>
                      <a:pt x="295" y="453"/>
                    </a:cubicBezTo>
                    <a:cubicBezTo>
                      <a:pt x="282" y="456"/>
                      <a:pt x="282" y="456"/>
                      <a:pt x="282" y="456"/>
                    </a:cubicBezTo>
                    <a:cubicBezTo>
                      <a:pt x="261" y="469"/>
                      <a:pt x="239" y="481"/>
                      <a:pt x="215" y="490"/>
                    </a:cubicBezTo>
                    <a:cubicBezTo>
                      <a:pt x="214" y="490"/>
                      <a:pt x="213" y="491"/>
                      <a:pt x="213" y="491"/>
                    </a:cubicBezTo>
                    <a:cubicBezTo>
                      <a:pt x="208" y="491"/>
                      <a:pt x="230" y="479"/>
                      <a:pt x="234" y="472"/>
                    </a:cubicBezTo>
                    <a:cubicBezTo>
                      <a:pt x="229" y="475"/>
                      <a:pt x="224" y="477"/>
                      <a:pt x="224" y="477"/>
                    </a:cubicBezTo>
                    <a:cubicBezTo>
                      <a:pt x="224" y="477"/>
                      <a:pt x="224" y="477"/>
                      <a:pt x="224" y="477"/>
                    </a:cubicBezTo>
                    <a:cubicBezTo>
                      <a:pt x="224" y="477"/>
                      <a:pt x="223" y="475"/>
                      <a:pt x="223" y="472"/>
                    </a:cubicBezTo>
                    <a:cubicBezTo>
                      <a:pt x="220" y="475"/>
                      <a:pt x="216" y="475"/>
                      <a:pt x="212" y="475"/>
                    </a:cubicBezTo>
                    <a:cubicBezTo>
                      <a:pt x="220" y="470"/>
                      <a:pt x="228" y="464"/>
                      <a:pt x="236" y="459"/>
                    </a:cubicBezTo>
                    <a:cubicBezTo>
                      <a:pt x="211" y="468"/>
                      <a:pt x="189" y="477"/>
                      <a:pt x="161" y="493"/>
                    </a:cubicBezTo>
                    <a:cubicBezTo>
                      <a:pt x="155" y="498"/>
                      <a:pt x="148" y="502"/>
                      <a:pt x="140" y="507"/>
                    </a:cubicBezTo>
                    <a:cubicBezTo>
                      <a:pt x="132" y="513"/>
                      <a:pt x="123" y="522"/>
                      <a:pt x="112" y="541"/>
                    </a:cubicBezTo>
                    <a:cubicBezTo>
                      <a:pt x="111" y="543"/>
                      <a:pt x="110" y="543"/>
                      <a:pt x="110" y="543"/>
                    </a:cubicBezTo>
                    <a:cubicBezTo>
                      <a:pt x="109" y="543"/>
                      <a:pt x="109" y="543"/>
                      <a:pt x="108" y="542"/>
                    </a:cubicBezTo>
                    <a:cubicBezTo>
                      <a:pt x="108" y="542"/>
                      <a:pt x="108" y="541"/>
                      <a:pt x="107" y="540"/>
                    </a:cubicBezTo>
                    <a:cubicBezTo>
                      <a:pt x="108" y="537"/>
                      <a:pt x="109" y="532"/>
                      <a:pt x="111" y="528"/>
                    </a:cubicBezTo>
                    <a:cubicBezTo>
                      <a:pt x="112" y="527"/>
                      <a:pt x="112" y="526"/>
                      <a:pt x="112" y="525"/>
                    </a:cubicBezTo>
                    <a:cubicBezTo>
                      <a:pt x="86" y="542"/>
                      <a:pt x="57" y="563"/>
                      <a:pt x="25" y="594"/>
                    </a:cubicBezTo>
                    <a:cubicBezTo>
                      <a:pt x="14" y="604"/>
                      <a:pt x="6" y="618"/>
                      <a:pt x="3" y="630"/>
                    </a:cubicBezTo>
                    <a:cubicBezTo>
                      <a:pt x="0" y="639"/>
                      <a:pt x="2" y="641"/>
                      <a:pt x="5" y="641"/>
                    </a:cubicBezTo>
                    <a:cubicBezTo>
                      <a:pt x="6" y="641"/>
                      <a:pt x="7" y="641"/>
                      <a:pt x="8" y="640"/>
                    </a:cubicBezTo>
                    <a:cubicBezTo>
                      <a:pt x="19" y="630"/>
                      <a:pt x="29" y="621"/>
                      <a:pt x="39" y="613"/>
                    </a:cubicBezTo>
                    <a:cubicBezTo>
                      <a:pt x="89" y="563"/>
                      <a:pt x="147" y="551"/>
                      <a:pt x="189" y="525"/>
                    </a:cubicBezTo>
                    <a:cubicBezTo>
                      <a:pt x="206" y="519"/>
                      <a:pt x="222" y="509"/>
                      <a:pt x="236" y="498"/>
                    </a:cubicBezTo>
                    <a:cubicBezTo>
                      <a:pt x="242" y="497"/>
                      <a:pt x="251" y="491"/>
                      <a:pt x="260" y="491"/>
                    </a:cubicBezTo>
                    <a:cubicBezTo>
                      <a:pt x="262" y="491"/>
                      <a:pt x="265" y="491"/>
                      <a:pt x="267" y="492"/>
                    </a:cubicBezTo>
                    <a:cubicBezTo>
                      <a:pt x="220" y="518"/>
                      <a:pt x="168" y="542"/>
                      <a:pt x="116" y="581"/>
                    </a:cubicBezTo>
                    <a:cubicBezTo>
                      <a:pt x="116" y="581"/>
                      <a:pt x="116" y="581"/>
                      <a:pt x="116" y="581"/>
                    </a:cubicBezTo>
                    <a:cubicBezTo>
                      <a:pt x="117" y="581"/>
                      <a:pt x="118" y="581"/>
                      <a:pt x="119" y="581"/>
                    </a:cubicBezTo>
                    <a:cubicBezTo>
                      <a:pt x="120" y="581"/>
                      <a:pt x="121" y="581"/>
                      <a:pt x="122" y="581"/>
                    </a:cubicBezTo>
                    <a:cubicBezTo>
                      <a:pt x="124" y="581"/>
                      <a:pt x="127" y="581"/>
                      <a:pt x="128" y="578"/>
                    </a:cubicBezTo>
                    <a:cubicBezTo>
                      <a:pt x="129" y="582"/>
                      <a:pt x="130" y="585"/>
                      <a:pt x="130" y="585"/>
                    </a:cubicBezTo>
                    <a:cubicBezTo>
                      <a:pt x="130" y="585"/>
                      <a:pt x="136" y="583"/>
                      <a:pt x="142" y="580"/>
                    </a:cubicBezTo>
                    <a:cubicBezTo>
                      <a:pt x="138" y="589"/>
                      <a:pt x="114" y="602"/>
                      <a:pt x="120" y="602"/>
                    </a:cubicBezTo>
                    <a:cubicBezTo>
                      <a:pt x="121" y="602"/>
                      <a:pt x="121" y="602"/>
                      <a:pt x="122" y="602"/>
                    </a:cubicBezTo>
                    <a:cubicBezTo>
                      <a:pt x="150" y="592"/>
                      <a:pt x="173" y="581"/>
                      <a:pt x="196" y="567"/>
                    </a:cubicBezTo>
                    <a:cubicBezTo>
                      <a:pt x="210" y="565"/>
                      <a:pt x="210" y="565"/>
                      <a:pt x="210" y="565"/>
                    </a:cubicBezTo>
                    <a:cubicBezTo>
                      <a:pt x="202" y="564"/>
                      <a:pt x="202" y="564"/>
                      <a:pt x="202" y="564"/>
                    </a:cubicBezTo>
                    <a:cubicBezTo>
                      <a:pt x="214" y="556"/>
                      <a:pt x="214" y="556"/>
                      <a:pt x="214" y="556"/>
                    </a:cubicBezTo>
                    <a:cubicBezTo>
                      <a:pt x="219" y="555"/>
                      <a:pt x="223" y="554"/>
                      <a:pt x="228" y="553"/>
                    </a:cubicBezTo>
                    <a:cubicBezTo>
                      <a:pt x="228" y="553"/>
                      <a:pt x="228" y="552"/>
                      <a:pt x="227" y="552"/>
                    </a:cubicBezTo>
                    <a:cubicBezTo>
                      <a:pt x="228" y="552"/>
                      <a:pt x="229" y="552"/>
                      <a:pt x="230" y="552"/>
                    </a:cubicBezTo>
                    <a:cubicBezTo>
                      <a:pt x="399" y="505"/>
                      <a:pt x="567" y="459"/>
                      <a:pt x="737" y="420"/>
                    </a:cubicBezTo>
                    <a:cubicBezTo>
                      <a:pt x="746" y="417"/>
                      <a:pt x="755" y="414"/>
                      <a:pt x="765" y="412"/>
                    </a:cubicBezTo>
                    <a:cubicBezTo>
                      <a:pt x="765" y="412"/>
                      <a:pt x="765" y="412"/>
                      <a:pt x="765" y="412"/>
                    </a:cubicBezTo>
                    <a:cubicBezTo>
                      <a:pt x="765" y="412"/>
                      <a:pt x="765" y="412"/>
                      <a:pt x="765" y="412"/>
                    </a:cubicBezTo>
                    <a:cubicBezTo>
                      <a:pt x="762" y="413"/>
                      <a:pt x="759" y="414"/>
                      <a:pt x="757" y="415"/>
                    </a:cubicBezTo>
                    <a:cubicBezTo>
                      <a:pt x="767" y="413"/>
                      <a:pt x="777" y="411"/>
                      <a:pt x="787" y="409"/>
                    </a:cubicBezTo>
                    <a:cubicBezTo>
                      <a:pt x="793" y="406"/>
                      <a:pt x="798" y="404"/>
                      <a:pt x="804" y="402"/>
                    </a:cubicBezTo>
                    <a:cubicBezTo>
                      <a:pt x="791" y="405"/>
                      <a:pt x="778" y="408"/>
                      <a:pt x="765" y="412"/>
                    </a:cubicBezTo>
                    <a:cubicBezTo>
                      <a:pt x="793" y="400"/>
                      <a:pt x="822" y="389"/>
                      <a:pt x="850" y="380"/>
                    </a:cubicBezTo>
                    <a:cubicBezTo>
                      <a:pt x="868" y="374"/>
                      <a:pt x="868" y="374"/>
                      <a:pt x="868" y="374"/>
                    </a:cubicBezTo>
                    <a:cubicBezTo>
                      <a:pt x="868" y="374"/>
                      <a:pt x="868" y="374"/>
                      <a:pt x="868" y="374"/>
                    </a:cubicBezTo>
                    <a:cubicBezTo>
                      <a:pt x="864" y="377"/>
                      <a:pt x="861" y="380"/>
                      <a:pt x="860" y="383"/>
                    </a:cubicBezTo>
                    <a:cubicBezTo>
                      <a:pt x="866" y="381"/>
                      <a:pt x="872" y="380"/>
                      <a:pt x="878" y="378"/>
                    </a:cubicBezTo>
                    <a:cubicBezTo>
                      <a:pt x="902" y="371"/>
                      <a:pt x="927" y="364"/>
                      <a:pt x="952" y="357"/>
                    </a:cubicBezTo>
                    <a:cubicBezTo>
                      <a:pt x="956" y="355"/>
                      <a:pt x="961" y="352"/>
                      <a:pt x="965" y="350"/>
                    </a:cubicBezTo>
                    <a:cubicBezTo>
                      <a:pt x="981" y="340"/>
                      <a:pt x="1015" y="342"/>
                      <a:pt x="1032" y="332"/>
                    </a:cubicBezTo>
                    <a:cubicBezTo>
                      <a:pt x="1044" y="325"/>
                      <a:pt x="1058" y="320"/>
                      <a:pt x="1071" y="314"/>
                    </a:cubicBezTo>
                    <a:cubicBezTo>
                      <a:pt x="1055" y="319"/>
                      <a:pt x="1039" y="323"/>
                      <a:pt x="1023" y="327"/>
                    </a:cubicBezTo>
                    <a:cubicBezTo>
                      <a:pt x="1005" y="334"/>
                      <a:pt x="987" y="340"/>
                      <a:pt x="968" y="346"/>
                    </a:cubicBezTo>
                    <a:cubicBezTo>
                      <a:pt x="969" y="345"/>
                      <a:pt x="970" y="344"/>
                      <a:pt x="971" y="342"/>
                    </a:cubicBezTo>
                    <a:cubicBezTo>
                      <a:pt x="937" y="353"/>
                      <a:pt x="903" y="363"/>
                      <a:pt x="868" y="374"/>
                    </a:cubicBezTo>
                    <a:cubicBezTo>
                      <a:pt x="872" y="372"/>
                      <a:pt x="876" y="370"/>
                      <a:pt x="880" y="368"/>
                    </a:cubicBezTo>
                    <a:cubicBezTo>
                      <a:pt x="679" y="421"/>
                      <a:pt x="472" y="448"/>
                      <a:pt x="271" y="519"/>
                    </a:cubicBezTo>
                    <a:cubicBezTo>
                      <a:pt x="287" y="508"/>
                      <a:pt x="304" y="498"/>
                      <a:pt x="321" y="489"/>
                    </a:cubicBezTo>
                    <a:cubicBezTo>
                      <a:pt x="347" y="478"/>
                      <a:pt x="372" y="467"/>
                      <a:pt x="398" y="459"/>
                    </a:cubicBezTo>
                    <a:cubicBezTo>
                      <a:pt x="488" y="439"/>
                      <a:pt x="577" y="437"/>
                      <a:pt x="665" y="403"/>
                    </a:cubicBezTo>
                    <a:cubicBezTo>
                      <a:pt x="637" y="411"/>
                      <a:pt x="611" y="414"/>
                      <a:pt x="584" y="414"/>
                    </a:cubicBezTo>
                    <a:cubicBezTo>
                      <a:pt x="578" y="414"/>
                      <a:pt x="571" y="413"/>
                      <a:pt x="564" y="413"/>
                    </a:cubicBezTo>
                    <a:cubicBezTo>
                      <a:pt x="594" y="407"/>
                      <a:pt x="623" y="401"/>
                      <a:pt x="652" y="395"/>
                    </a:cubicBezTo>
                    <a:cubicBezTo>
                      <a:pt x="659" y="391"/>
                      <a:pt x="665" y="388"/>
                      <a:pt x="672" y="387"/>
                    </a:cubicBezTo>
                    <a:cubicBezTo>
                      <a:pt x="688" y="382"/>
                      <a:pt x="688" y="382"/>
                      <a:pt x="688" y="382"/>
                    </a:cubicBezTo>
                    <a:cubicBezTo>
                      <a:pt x="705" y="382"/>
                      <a:pt x="721" y="382"/>
                      <a:pt x="737" y="381"/>
                    </a:cubicBezTo>
                    <a:cubicBezTo>
                      <a:pt x="808" y="370"/>
                      <a:pt x="874" y="356"/>
                      <a:pt x="943" y="346"/>
                    </a:cubicBezTo>
                    <a:cubicBezTo>
                      <a:pt x="955" y="341"/>
                      <a:pt x="967" y="337"/>
                      <a:pt x="979" y="333"/>
                    </a:cubicBezTo>
                    <a:cubicBezTo>
                      <a:pt x="983" y="329"/>
                      <a:pt x="987" y="326"/>
                      <a:pt x="991" y="323"/>
                    </a:cubicBezTo>
                    <a:cubicBezTo>
                      <a:pt x="1036" y="305"/>
                      <a:pt x="1086" y="290"/>
                      <a:pt x="1125" y="266"/>
                    </a:cubicBezTo>
                    <a:cubicBezTo>
                      <a:pt x="1102" y="269"/>
                      <a:pt x="1079" y="269"/>
                      <a:pt x="1057" y="277"/>
                    </a:cubicBezTo>
                    <a:cubicBezTo>
                      <a:pt x="1065" y="272"/>
                      <a:pt x="1072" y="268"/>
                      <a:pt x="1079" y="265"/>
                    </a:cubicBezTo>
                    <a:cubicBezTo>
                      <a:pt x="1155" y="242"/>
                      <a:pt x="1148" y="194"/>
                      <a:pt x="1225" y="182"/>
                    </a:cubicBezTo>
                    <a:cubicBezTo>
                      <a:pt x="1191" y="191"/>
                      <a:pt x="1148" y="235"/>
                      <a:pt x="1130" y="255"/>
                    </a:cubicBezTo>
                    <a:cubicBezTo>
                      <a:pt x="1171" y="235"/>
                      <a:pt x="1250" y="185"/>
                      <a:pt x="1301" y="169"/>
                    </a:cubicBezTo>
                    <a:cubicBezTo>
                      <a:pt x="1363" y="149"/>
                      <a:pt x="1352" y="142"/>
                      <a:pt x="1402" y="113"/>
                    </a:cubicBezTo>
                    <a:cubicBezTo>
                      <a:pt x="1413" y="107"/>
                      <a:pt x="1454" y="66"/>
                      <a:pt x="1476" y="52"/>
                    </a:cubicBezTo>
                    <a:cubicBezTo>
                      <a:pt x="1436" y="67"/>
                      <a:pt x="1410" y="89"/>
                      <a:pt x="1388" y="95"/>
                    </a:cubicBezTo>
                    <a:cubicBezTo>
                      <a:pt x="1322" y="134"/>
                      <a:pt x="1233" y="179"/>
                      <a:pt x="1226" y="179"/>
                    </a:cubicBezTo>
                    <a:cubicBezTo>
                      <a:pt x="1219" y="179"/>
                      <a:pt x="1278" y="143"/>
                      <a:pt x="1475" y="35"/>
                    </a:cubicBezTo>
                    <a:cubicBezTo>
                      <a:pt x="1464" y="36"/>
                      <a:pt x="1354" y="80"/>
                      <a:pt x="1342" y="80"/>
                    </a:cubicBezTo>
                    <a:cubicBezTo>
                      <a:pt x="1341" y="80"/>
                      <a:pt x="1341" y="80"/>
                      <a:pt x="1341" y="80"/>
                    </a:cubicBezTo>
                    <a:cubicBezTo>
                      <a:pt x="1335" y="73"/>
                      <a:pt x="1523" y="4"/>
                      <a:pt x="1517" y="1"/>
                    </a:cubicBezTo>
                    <a:cubicBezTo>
                      <a:pt x="1515" y="0"/>
                      <a:pt x="1512" y="0"/>
                      <a:pt x="15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8" name="Freeform 62">
                <a:extLst>
                  <a:ext uri="{FF2B5EF4-FFF2-40B4-BE49-F238E27FC236}">
                    <a16:creationId xmlns="" xmlns:a16="http://schemas.microsoft.com/office/drawing/2014/main" id="{4AA06AA9-0B4C-4693-9B68-DFFB04AF5E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" y="1336"/>
                <a:ext cx="2182" cy="859"/>
              </a:xfrm>
              <a:custGeom>
                <a:avLst/>
                <a:gdLst>
                  <a:gd name="T0" fmla="*/ 5 w 1377"/>
                  <a:gd name="T1" fmla="*/ 524 h 542"/>
                  <a:gd name="T2" fmla="*/ 0 w 1377"/>
                  <a:gd name="T3" fmla="*/ 539 h 542"/>
                  <a:gd name="T4" fmla="*/ 3 w 1377"/>
                  <a:gd name="T5" fmla="*/ 542 h 542"/>
                  <a:gd name="T6" fmla="*/ 33 w 1377"/>
                  <a:gd name="T7" fmla="*/ 506 h 542"/>
                  <a:gd name="T8" fmla="*/ 573 w 1377"/>
                  <a:gd name="T9" fmla="*/ 291 h 542"/>
                  <a:gd name="T10" fmla="*/ 626 w 1377"/>
                  <a:gd name="T11" fmla="*/ 276 h 542"/>
                  <a:gd name="T12" fmla="*/ 1036 w 1377"/>
                  <a:gd name="T13" fmla="*/ 137 h 542"/>
                  <a:gd name="T14" fmla="*/ 1030 w 1377"/>
                  <a:gd name="T15" fmla="*/ 141 h 542"/>
                  <a:gd name="T16" fmla="*/ 1238 w 1377"/>
                  <a:gd name="T17" fmla="*/ 94 h 542"/>
                  <a:gd name="T18" fmla="*/ 1202 w 1377"/>
                  <a:gd name="T19" fmla="*/ 101 h 542"/>
                  <a:gd name="T20" fmla="*/ 1194 w 1377"/>
                  <a:gd name="T21" fmla="*/ 104 h 542"/>
                  <a:gd name="T22" fmla="*/ 916 w 1377"/>
                  <a:gd name="T23" fmla="*/ 207 h 542"/>
                  <a:gd name="T24" fmla="*/ 1073 w 1377"/>
                  <a:gd name="T25" fmla="*/ 138 h 542"/>
                  <a:gd name="T26" fmla="*/ 1014 w 1377"/>
                  <a:gd name="T27" fmla="*/ 155 h 542"/>
                  <a:gd name="T28" fmla="*/ 974 w 1377"/>
                  <a:gd name="T29" fmla="*/ 169 h 542"/>
                  <a:gd name="T30" fmla="*/ 825 w 1377"/>
                  <a:gd name="T31" fmla="*/ 220 h 542"/>
                  <a:gd name="T32" fmla="*/ 815 w 1377"/>
                  <a:gd name="T33" fmla="*/ 219 h 542"/>
                  <a:gd name="T34" fmla="*/ 920 w 1377"/>
                  <a:gd name="T35" fmla="*/ 179 h 542"/>
                  <a:gd name="T36" fmla="*/ 782 w 1377"/>
                  <a:gd name="T37" fmla="*/ 218 h 542"/>
                  <a:gd name="T38" fmla="*/ 918 w 1377"/>
                  <a:gd name="T39" fmla="*/ 203 h 542"/>
                  <a:gd name="T40" fmla="*/ 335 w 1377"/>
                  <a:gd name="T41" fmla="*/ 378 h 542"/>
                  <a:gd name="T42" fmla="*/ 144 w 1377"/>
                  <a:gd name="T43" fmla="*/ 453 h 542"/>
                  <a:gd name="T44" fmla="*/ 105 w 1377"/>
                  <a:gd name="T45" fmla="*/ 474 h 542"/>
                  <a:gd name="T46" fmla="*/ 117 w 1377"/>
                  <a:gd name="T47" fmla="*/ 476 h 542"/>
                  <a:gd name="T48" fmla="*/ 127 w 1377"/>
                  <a:gd name="T49" fmla="*/ 471 h 542"/>
                  <a:gd name="T50" fmla="*/ 108 w 1377"/>
                  <a:gd name="T51" fmla="*/ 489 h 542"/>
                  <a:gd name="T52" fmla="*/ 188 w 1377"/>
                  <a:gd name="T53" fmla="*/ 452 h 542"/>
                  <a:gd name="T54" fmla="*/ 193 w 1377"/>
                  <a:gd name="T55" fmla="*/ 445 h 542"/>
                  <a:gd name="T56" fmla="*/ 205 w 1377"/>
                  <a:gd name="T57" fmla="*/ 440 h 542"/>
                  <a:gd name="T58" fmla="*/ 756 w 1377"/>
                  <a:gd name="T59" fmla="*/ 261 h 542"/>
                  <a:gd name="T60" fmla="*/ 774 w 1377"/>
                  <a:gd name="T61" fmla="*/ 253 h 542"/>
                  <a:gd name="T62" fmla="*/ 912 w 1377"/>
                  <a:gd name="T63" fmla="*/ 209 h 542"/>
                  <a:gd name="T64" fmla="*/ 1210 w 1377"/>
                  <a:gd name="T65" fmla="*/ 102 h 542"/>
                  <a:gd name="T66" fmla="*/ 1304 w 1377"/>
                  <a:gd name="T67" fmla="*/ 11 h 542"/>
                  <a:gd name="T68" fmla="*/ 1272 w 1377"/>
                  <a:gd name="T69" fmla="*/ 26 h 542"/>
                  <a:gd name="T70" fmla="*/ 1377 w 1377"/>
                  <a:gd name="T71" fmla="*/ 0 h 542"/>
                  <a:gd name="T72" fmla="*/ 1192 w 1377"/>
                  <a:gd name="T73" fmla="*/ 66 h 542"/>
                  <a:gd name="T74" fmla="*/ 1079 w 1377"/>
                  <a:gd name="T75" fmla="*/ 130 h 542"/>
                  <a:gd name="T76" fmla="*/ 1354 w 1377"/>
                  <a:gd name="T77" fmla="*/ 13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77" h="542">
                    <a:moveTo>
                      <a:pt x="33" y="506"/>
                    </a:moveTo>
                    <a:cubicBezTo>
                      <a:pt x="24" y="512"/>
                      <a:pt x="15" y="517"/>
                      <a:pt x="5" y="524"/>
                    </a:cubicBezTo>
                    <a:cubicBezTo>
                      <a:pt x="5" y="525"/>
                      <a:pt x="5" y="526"/>
                      <a:pt x="4" y="527"/>
                    </a:cubicBezTo>
                    <a:cubicBezTo>
                      <a:pt x="2" y="531"/>
                      <a:pt x="1" y="536"/>
                      <a:pt x="0" y="539"/>
                    </a:cubicBezTo>
                    <a:cubicBezTo>
                      <a:pt x="1" y="540"/>
                      <a:pt x="1" y="541"/>
                      <a:pt x="1" y="541"/>
                    </a:cubicBezTo>
                    <a:cubicBezTo>
                      <a:pt x="2" y="542"/>
                      <a:pt x="2" y="542"/>
                      <a:pt x="3" y="542"/>
                    </a:cubicBezTo>
                    <a:cubicBezTo>
                      <a:pt x="3" y="542"/>
                      <a:pt x="4" y="542"/>
                      <a:pt x="5" y="540"/>
                    </a:cubicBezTo>
                    <a:cubicBezTo>
                      <a:pt x="16" y="521"/>
                      <a:pt x="25" y="512"/>
                      <a:pt x="33" y="506"/>
                    </a:cubicBezTo>
                    <a:moveTo>
                      <a:pt x="626" y="276"/>
                    </a:moveTo>
                    <a:cubicBezTo>
                      <a:pt x="608" y="283"/>
                      <a:pt x="590" y="287"/>
                      <a:pt x="573" y="291"/>
                    </a:cubicBezTo>
                    <a:cubicBezTo>
                      <a:pt x="573" y="293"/>
                      <a:pt x="572" y="295"/>
                      <a:pt x="570" y="297"/>
                    </a:cubicBezTo>
                    <a:cubicBezTo>
                      <a:pt x="589" y="291"/>
                      <a:pt x="607" y="284"/>
                      <a:pt x="626" y="276"/>
                    </a:cubicBezTo>
                    <a:moveTo>
                      <a:pt x="1046" y="136"/>
                    </a:moveTo>
                    <a:cubicBezTo>
                      <a:pt x="1043" y="136"/>
                      <a:pt x="1039" y="137"/>
                      <a:pt x="1036" y="137"/>
                    </a:cubicBezTo>
                    <a:cubicBezTo>
                      <a:pt x="1034" y="137"/>
                      <a:pt x="1031" y="139"/>
                      <a:pt x="1028" y="142"/>
                    </a:cubicBezTo>
                    <a:cubicBezTo>
                      <a:pt x="1029" y="141"/>
                      <a:pt x="1030" y="141"/>
                      <a:pt x="1030" y="141"/>
                    </a:cubicBezTo>
                    <a:cubicBezTo>
                      <a:pt x="1036" y="139"/>
                      <a:pt x="1041" y="138"/>
                      <a:pt x="1046" y="136"/>
                    </a:cubicBezTo>
                    <a:moveTo>
                      <a:pt x="1238" y="94"/>
                    </a:moveTo>
                    <a:cubicBezTo>
                      <a:pt x="1226" y="94"/>
                      <a:pt x="1214" y="97"/>
                      <a:pt x="1204" y="100"/>
                    </a:cubicBezTo>
                    <a:cubicBezTo>
                      <a:pt x="1203" y="101"/>
                      <a:pt x="1203" y="101"/>
                      <a:pt x="1202" y="101"/>
                    </a:cubicBezTo>
                    <a:cubicBezTo>
                      <a:pt x="1201" y="101"/>
                      <a:pt x="1201" y="100"/>
                      <a:pt x="1200" y="100"/>
                    </a:cubicBezTo>
                    <a:cubicBezTo>
                      <a:pt x="1197" y="102"/>
                      <a:pt x="1196" y="103"/>
                      <a:pt x="1194" y="104"/>
                    </a:cubicBezTo>
                    <a:cubicBezTo>
                      <a:pt x="1138" y="107"/>
                      <a:pt x="1049" y="159"/>
                      <a:pt x="978" y="186"/>
                    </a:cubicBezTo>
                    <a:cubicBezTo>
                      <a:pt x="958" y="194"/>
                      <a:pt x="937" y="200"/>
                      <a:pt x="916" y="207"/>
                    </a:cubicBezTo>
                    <a:cubicBezTo>
                      <a:pt x="922" y="201"/>
                      <a:pt x="932" y="193"/>
                      <a:pt x="941" y="189"/>
                    </a:cubicBezTo>
                    <a:cubicBezTo>
                      <a:pt x="985" y="173"/>
                      <a:pt x="1034" y="157"/>
                      <a:pt x="1073" y="138"/>
                    </a:cubicBezTo>
                    <a:cubicBezTo>
                      <a:pt x="1056" y="141"/>
                      <a:pt x="1039" y="143"/>
                      <a:pt x="1022" y="147"/>
                    </a:cubicBezTo>
                    <a:cubicBezTo>
                      <a:pt x="1019" y="150"/>
                      <a:pt x="1016" y="153"/>
                      <a:pt x="1014" y="155"/>
                    </a:cubicBezTo>
                    <a:cubicBezTo>
                      <a:pt x="1005" y="159"/>
                      <a:pt x="996" y="161"/>
                      <a:pt x="987" y="164"/>
                    </a:cubicBezTo>
                    <a:cubicBezTo>
                      <a:pt x="983" y="167"/>
                      <a:pt x="978" y="169"/>
                      <a:pt x="974" y="169"/>
                    </a:cubicBezTo>
                    <a:cubicBezTo>
                      <a:pt x="920" y="185"/>
                      <a:pt x="880" y="211"/>
                      <a:pt x="827" y="220"/>
                    </a:cubicBezTo>
                    <a:cubicBezTo>
                      <a:pt x="826" y="220"/>
                      <a:pt x="825" y="220"/>
                      <a:pt x="825" y="220"/>
                    </a:cubicBezTo>
                    <a:cubicBezTo>
                      <a:pt x="823" y="220"/>
                      <a:pt x="821" y="220"/>
                      <a:pt x="820" y="220"/>
                    </a:cubicBezTo>
                    <a:cubicBezTo>
                      <a:pt x="818" y="219"/>
                      <a:pt x="816" y="219"/>
                      <a:pt x="815" y="219"/>
                    </a:cubicBezTo>
                    <a:cubicBezTo>
                      <a:pt x="814" y="219"/>
                      <a:pt x="814" y="219"/>
                      <a:pt x="813" y="219"/>
                    </a:cubicBezTo>
                    <a:cubicBezTo>
                      <a:pt x="851" y="207"/>
                      <a:pt x="884" y="193"/>
                      <a:pt x="920" y="179"/>
                    </a:cubicBezTo>
                    <a:cubicBezTo>
                      <a:pt x="903" y="183"/>
                      <a:pt x="888" y="188"/>
                      <a:pt x="873" y="196"/>
                    </a:cubicBezTo>
                    <a:cubicBezTo>
                      <a:pt x="845" y="208"/>
                      <a:pt x="810" y="205"/>
                      <a:pt x="782" y="218"/>
                    </a:cubicBezTo>
                    <a:cubicBezTo>
                      <a:pt x="757" y="231"/>
                      <a:pt x="730" y="241"/>
                      <a:pt x="703" y="250"/>
                    </a:cubicBezTo>
                    <a:cubicBezTo>
                      <a:pt x="775" y="232"/>
                      <a:pt x="845" y="218"/>
                      <a:pt x="918" y="203"/>
                    </a:cubicBezTo>
                    <a:cubicBezTo>
                      <a:pt x="782" y="243"/>
                      <a:pt x="647" y="279"/>
                      <a:pt x="512" y="320"/>
                    </a:cubicBezTo>
                    <a:cubicBezTo>
                      <a:pt x="452" y="343"/>
                      <a:pt x="392" y="362"/>
                      <a:pt x="335" y="378"/>
                    </a:cubicBezTo>
                    <a:cubicBezTo>
                      <a:pt x="304" y="392"/>
                      <a:pt x="274" y="406"/>
                      <a:pt x="241" y="418"/>
                    </a:cubicBezTo>
                    <a:cubicBezTo>
                      <a:pt x="208" y="432"/>
                      <a:pt x="175" y="442"/>
                      <a:pt x="144" y="453"/>
                    </a:cubicBezTo>
                    <a:cubicBezTo>
                      <a:pt x="139" y="455"/>
                      <a:pt x="134" y="457"/>
                      <a:pt x="129" y="458"/>
                    </a:cubicBezTo>
                    <a:cubicBezTo>
                      <a:pt x="121" y="463"/>
                      <a:pt x="113" y="469"/>
                      <a:pt x="105" y="474"/>
                    </a:cubicBezTo>
                    <a:cubicBezTo>
                      <a:pt x="109" y="474"/>
                      <a:pt x="113" y="474"/>
                      <a:pt x="116" y="471"/>
                    </a:cubicBezTo>
                    <a:cubicBezTo>
                      <a:pt x="116" y="474"/>
                      <a:pt x="117" y="476"/>
                      <a:pt x="117" y="476"/>
                    </a:cubicBezTo>
                    <a:cubicBezTo>
                      <a:pt x="117" y="476"/>
                      <a:pt x="117" y="476"/>
                      <a:pt x="117" y="476"/>
                    </a:cubicBezTo>
                    <a:cubicBezTo>
                      <a:pt x="117" y="476"/>
                      <a:pt x="122" y="474"/>
                      <a:pt x="127" y="471"/>
                    </a:cubicBezTo>
                    <a:cubicBezTo>
                      <a:pt x="123" y="478"/>
                      <a:pt x="101" y="490"/>
                      <a:pt x="106" y="490"/>
                    </a:cubicBezTo>
                    <a:cubicBezTo>
                      <a:pt x="106" y="490"/>
                      <a:pt x="107" y="489"/>
                      <a:pt x="108" y="489"/>
                    </a:cubicBezTo>
                    <a:cubicBezTo>
                      <a:pt x="132" y="480"/>
                      <a:pt x="154" y="468"/>
                      <a:pt x="175" y="455"/>
                    </a:cubicBezTo>
                    <a:cubicBezTo>
                      <a:pt x="188" y="452"/>
                      <a:pt x="188" y="452"/>
                      <a:pt x="188" y="452"/>
                    </a:cubicBezTo>
                    <a:cubicBezTo>
                      <a:pt x="181" y="452"/>
                      <a:pt x="181" y="452"/>
                      <a:pt x="181" y="452"/>
                    </a:cubicBezTo>
                    <a:cubicBezTo>
                      <a:pt x="193" y="445"/>
                      <a:pt x="193" y="445"/>
                      <a:pt x="193" y="445"/>
                    </a:cubicBezTo>
                    <a:cubicBezTo>
                      <a:pt x="197" y="443"/>
                      <a:pt x="202" y="441"/>
                      <a:pt x="206" y="440"/>
                    </a:cubicBezTo>
                    <a:cubicBezTo>
                      <a:pt x="206" y="440"/>
                      <a:pt x="206" y="440"/>
                      <a:pt x="205" y="440"/>
                    </a:cubicBezTo>
                    <a:cubicBezTo>
                      <a:pt x="207" y="439"/>
                      <a:pt x="210" y="438"/>
                      <a:pt x="212" y="438"/>
                    </a:cubicBezTo>
                    <a:cubicBezTo>
                      <a:pt x="391" y="373"/>
                      <a:pt x="574" y="314"/>
                      <a:pt x="756" y="261"/>
                    </a:cubicBezTo>
                    <a:cubicBezTo>
                      <a:pt x="762" y="260"/>
                      <a:pt x="768" y="258"/>
                      <a:pt x="774" y="257"/>
                    </a:cubicBezTo>
                    <a:cubicBezTo>
                      <a:pt x="774" y="256"/>
                      <a:pt x="774" y="254"/>
                      <a:pt x="774" y="253"/>
                    </a:cubicBezTo>
                    <a:cubicBezTo>
                      <a:pt x="793" y="248"/>
                      <a:pt x="812" y="245"/>
                      <a:pt x="832" y="241"/>
                    </a:cubicBezTo>
                    <a:cubicBezTo>
                      <a:pt x="859" y="232"/>
                      <a:pt x="887" y="221"/>
                      <a:pt x="912" y="209"/>
                    </a:cubicBezTo>
                    <a:cubicBezTo>
                      <a:pt x="929" y="201"/>
                      <a:pt x="961" y="200"/>
                      <a:pt x="978" y="192"/>
                    </a:cubicBezTo>
                    <a:cubicBezTo>
                      <a:pt x="1054" y="158"/>
                      <a:pt x="1141" y="141"/>
                      <a:pt x="1210" y="102"/>
                    </a:cubicBezTo>
                    <a:cubicBezTo>
                      <a:pt x="1238" y="94"/>
                      <a:pt x="1238" y="94"/>
                      <a:pt x="1238" y="94"/>
                    </a:cubicBezTo>
                    <a:moveTo>
                      <a:pt x="1304" y="11"/>
                    </a:moveTo>
                    <a:cubicBezTo>
                      <a:pt x="1294" y="13"/>
                      <a:pt x="1286" y="15"/>
                      <a:pt x="1282" y="16"/>
                    </a:cubicBezTo>
                    <a:cubicBezTo>
                      <a:pt x="1278" y="20"/>
                      <a:pt x="1273" y="21"/>
                      <a:pt x="1272" y="26"/>
                    </a:cubicBezTo>
                    <a:cubicBezTo>
                      <a:pt x="1282" y="21"/>
                      <a:pt x="1292" y="17"/>
                      <a:pt x="1304" y="11"/>
                    </a:cubicBezTo>
                    <a:moveTo>
                      <a:pt x="1377" y="0"/>
                    </a:moveTo>
                    <a:cubicBezTo>
                      <a:pt x="1364" y="2"/>
                      <a:pt x="1348" y="4"/>
                      <a:pt x="1333" y="6"/>
                    </a:cubicBezTo>
                    <a:cubicBezTo>
                      <a:pt x="1281" y="30"/>
                      <a:pt x="1219" y="56"/>
                      <a:pt x="1192" y="66"/>
                    </a:cubicBezTo>
                    <a:cubicBezTo>
                      <a:pt x="1157" y="87"/>
                      <a:pt x="1124" y="111"/>
                      <a:pt x="1086" y="125"/>
                    </a:cubicBezTo>
                    <a:cubicBezTo>
                      <a:pt x="1084" y="127"/>
                      <a:pt x="1081" y="129"/>
                      <a:pt x="1079" y="130"/>
                    </a:cubicBezTo>
                    <a:cubicBezTo>
                      <a:pt x="1121" y="113"/>
                      <a:pt x="1202" y="73"/>
                      <a:pt x="1252" y="58"/>
                    </a:cubicBezTo>
                    <a:cubicBezTo>
                      <a:pt x="1313" y="41"/>
                      <a:pt x="1303" y="36"/>
                      <a:pt x="1354" y="13"/>
                    </a:cubicBezTo>
                    <a:cubicBezTo>
                      <a:pt x="1358" y="12"/>
                      <a:pt x="1367" y="7"/>
                      <a:pt x="13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9" name="Freeform 63">
                <a:extLst>
                  <a:ext uri="{FF2B5EF4-FFF2-40B4-BE49-F238E27FC236}">
                    <a16:creationId xmlns="" xmlns:a16="http://schemas.microsoft.com/office/drawing/2014/main" id="{771201EF-2C25-4E01-B632-33CABA211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" y="1756"/>
                <a:ext cx="887" cy="278"/>
              </a:xfrm>
              <a:custGeom>
                <a:avLst/>
                <a:gdLst>
                  <a:gd name="T0" fmla="*/ 560 w 560"/>
                  <a:gd name="T1" fmla="*/ 0 h 175"/>
                  <a:gd name="T2" fmla="*/ 101 w 560"/>
                  <a:gd name="T3" fmla="*/ 146 h 175"/>
                  <a:gd name="T4" fmla="*/ 7 w 560"/>
                  <a:gd name="T5" fmla="*/ 173 h 175"/>
                  <a:gd name="T6" fmla="*/ 0 w 560"/>
                  <a:gd name="T7" fmla="*/ 175 h 175"/>
                  <a:gd name="T8" fmla="*/ 1 w 560"/>
                  <a:gd name="T9" fmla="*/ 175 h 175"/>
                  <a:gd name="T10" fmla="*/ 7 w 560"/>
                  <a:gd name="T11" fmla="*/ 175 h 175"/>
                  <a:gd name="T12" fmla="*/ 8 w 560"/>
                  <a:gd name="T13" fmla="*/ 175 h 175"/>
                  <a:gd name="T14" fmla="*/ 9 w 560"/>
                  <a:gd name="T15" fmla="*/ 175 h 175"/>
                  <a:gd name="T16" fmla="*/ 44 w 560"/>
                  <a:gd name="T17" fmla="*/ 173 h 175"/>
                  <a:gd name="T18" fmla="*/ 169 w 560"/>
                  <a:gd name="T19" fmla="*/ 133 h 175"/>
                  <a:gd name="T20" fmla="*/ 532 w 560"/>
                  <a:gd name="T21" fmla="*/ 12 h 175"/>
                  <a:gd name="T22" fmla="*/ 560 w 560"/>
                  <a:gd name="T2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0" h="175">
                    <a:moveTo>
                      <a:pt x="560" y="0"/>
                    </a:moveTo>
                    <a:cubicBezTo>
                      <a:pt x="404" y="47"/>
                      <a:pt x="256" y="101"/>
                      <a:pt x="101" y="146"/>
                    </a:cubicBezTo>
                    <a:cubicBezTo>
                      <a:pt x="70" y="154"/>
                      <a:pt x="38" y="164"/>
                      <a:pt x="7" y="173"/>
                    </a:cubicBezTo>
                    <a:cubicBezTo>
                      <a:pt x="5" y="173"/>
                      <a:pt x="2" y="174"/>
                      <a:pt x="0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3" y="175"/>
                      <a:pt x="5" y="175"/>
                      <a:pt x="7" y="175"/>
                    </a:cubicBezTo>
                    <a:cubicBezTo>
                      <a:pt x="8" y="175"/>
                      <a:pt x="8" y="175"/>
                      <a:pt x="8" y="175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21" y="175"/>
                      <a:pt x="32" y="175"/>
                      <a:pt x="44" y="173"/>
                    </a:cubicBezTo>
                    <a:cubicBezTo>
                      <a:pt x="86" y="165"/>
                      <a:pt x="127" y="145"/>
                      <a:pt x="169" y="133"/>
                    </a:cubicBezTo>
                    <a:cubicBezTo>
                      <a:pt x="290" y="100"/>
                      <a:pt x="411" y="56"/>
                      <a:pt x="532" y="12"/>
                    </a:cubicBezTo>
                    <a:cubicBezTo>
                      <a:pt x="538" y="10"/>
                      <a:pt x="551" y="6"/>
                      <a:pt x="5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" name="Freeform 64">
                <a:extLst>
                  <a:ext uri="{FF2B5EF4-FFF2-40B4-BE49-F238E27FC236}">
                    <a16:creationId xmlns="" xmlns:a16="http://schemas.microsoft.com/office/drawing/2014/main" id="{8CEDD8FE-6C2E-4E33-A121-D6C3F2FE4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1628"/>
                <a:ext cx="254" cy="77"/>
              </a:xfrm>
              <a:custGeom>
                <a:avLst/>
                <a:gdLst>
                  <a:gd name="T0" fmla="*/ 160 w 160"/>
                  <a:gd name="T1" fmla="*/ 0 h 49"/>
                  <a:gd name="T2" fmla="*/ 90 w 160"/>
                  <a:gd name="T3" fmla="*/ 16 h 49"/>
                  <a:gd name="T4" fmla="*/ 0 w 160"/>
                  <a:gd name="T5" fmla="*/ 49 h 49"/>
                  <a:gd name="T6" fmla="*/ 95 w 160"/>
                  <a:gd name="T7" fmla="*/ 25 h 49"/>
                  <a:gd name="T8" fmla="*/ 160 w 16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49">
                    <a:moveTo>
                      <a:pt x="160" y="0"/>
                    </a:moveTo>
                    <a:cubicBezTo>
                      <a:pt x="139" y="1"/>
                      <a:pt x="112" y="9"/>
                      <a:pt x="90" y="16"/>
                    </a:cubicBezTo>
                    <a:cubicBezTo>
                      <a:pt x="60" y="27"/>
                      <a:pt x="30" y="38"/>
                      <a:pt x="0" y="49"/>
                    </a:cubicBezTo>
                    <a:cubicBezTo>
                      <a:pt x="31" y="42"/>
                      <a:pt x="63" y="35"/>
                      <a:pt x="95" y="25"/>
                    </a:cubicBezTo>
                    <a:cubicBezTo>
                      <a:pt x="117" y="16"/>
                      <a:pt x="139" y="6"/>
                      <a:pt x="1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1" name="Freeform 65">
                <a:extLst>
                  <a:ext uri="{FF2B5EF4-FFF2-40B4-BE49-F238E27FC236}">
                    <a16:creationId xmlns="" xmlns:a16="http://schemas.microsoft.com/office/drawing/2014/main" id="{6AAE4789-4CC1-4099-999F-EA6765D8A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705"/>
                <a:ext cx="171" cy="51"/>
              </a:xfrm>
              <a:custGeom>
                <a:avLst/>
                <a:gdLst>
                  <a:gd name="T0" fmla="*/ 108 w 108"/>
                  <a:gd name="T1" fmla="*/ 0 h 32"/>
                  <a:gd name="T2" fmla="*/ 67 w 108"/>
                  <a:gd name="T3" fmla="*/ 8 h 32"/>
                  <a:gd name="T4" fmla="*/ 9 w 108"/>
                  <a:gd name="T5" fmla="*/ 20 h 32"/>
                  <a:gd name="T6" fmla="*/ 9 w 108"/>
                  <a:gd name="T7" fmla="*/ 24 h 32"/>
                  <a:gd name="T8" fmla="*/ 0 w 108"/>
                  <a:gd name="T9" fmla="*/ 32 h 32"/>
                  <a:gd name="T10" fmla="*/ 19 w 108"/>
                  <a:gd name="T11" fmla="*/ 27 h 32"/>
                  <a:gd name="T12" fmla="*/ 108 w 108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2">
                    <a:moveTo>
                      <a:pt x="108" y="0"/>
                    </a:moveTo>
                    <a:cubicBezTo>
                      <a:pt x="94" y="2"/>
                      <a:pt x="80" y="5"/>
                      <a:pt x="67" y="8"/>
                    </a:cubicBezTo>
                    <a:cubicBezTo>
                      <a:pt x="47" y="12"/>
                      <a:pt x="28" y="15"/>
                      <a:pt x="9" y="20"/>
                    </a:cubicBezTo>
                    <a:cubicBezTo>
                      <a:pt x="9" y="21"/>
                      <a:pt x="9" y="23"/>
                      <a:pt x="9" y="24"/>
                    </a:cubicBezTo>
                    <a:cubicBezTo>
                      <a:pt x="7" y="27"/>
                      <a:pt x="4" y="30"/>
                      <a:pt x="0" y="32"/>
                    </a:cubicBezTo>
                    <a:cubicBezTo>
                      <a:pt x="5" y="31"/>
                      <a:pt x="13" y="29"/>
                      <a:pt x="19" y="27"/>
                    </a:cubicBezTo>
                    <a:cubicBezTo>
                      <a:pt x="48" y="20"/>
                      <a:pt x="78" y="10"/>
                      <a:pt x="1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2" name="Freeform 66">
                <a:extLst>
                  <a:ext uri="{FF2B5EF4-FFF2-40B4-BE49-F238E27FC236}">
                    <a16:creationId xmlns="" xmlns:a16="http://schemas.microsoft.com/office/drawing/2014/main" id="{575D4C23-AB7E-4859-917B-49D09A7B94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4" y="1839"/>
                <a:ext cx="341" cy="134"/>
              </a:xfrm>
              <a:custGeom>
                <a:avLst/>
                <a:gdLst>
                  <a:gd name="T0" fmla="*/ 0 w 215"/>
                  <a:gd name="T1" fmla="*/ 85 h 85"/>
                  <a:gd name="T2" fmla="*/ 0 w 215"/>
                  <a:gd name="T3" fmla="*/ 85 h 85"/>
                  <a:gd name="T4" fmla="*/ 0 w 215"/>
                  <a:gd name="T5" fmla="*/ 85 h 85"/>
                  <a:gd name="T6" fmla="*/ 215 w 215"/>
                  <a:gd name="T7" fmla="*/ 0 h 85"/>
                  <a:gd name="T8" fmla="*/ 193 w 215"/>
                  <a:gd name="T9" fmla="*/ 6 h 85"/>
                  <a:gd name="T10" fmla="*/ 182 w 215"/>
                  <a:gd name="T11" fmla="*/ 11 h 85"/>
                  <a:gd name="T12" fmla="*/ 182 w 215"/>
                  <a:gd name="T13" fmla="*/ 11 h 85"/>
                  <a:gd name="T14" fmla="*/ 211 w 215"/>
                  <a:gd name="T15" fmla="*/ 1 h 85"/>
                  <a:gd name="T16" fmla="*/ 215 w 215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85">
                    <a:moveTo>
                      <a:pt x="0" y="85"/>
                    </a:move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moveTo>
                      <a:pt x="215" y="0"/>
                    </a:moveTo>
                    <a:cubicBezTo>
                      <a:pt x="214" y="0"/>
                      <a:pt x="206" y="2"/>
                      <a:pt x="193" y="6"/>
                    </a:cubicBezTo>
                    <a:cubicBezTo>
                      <a:pt x="189" y="8"/>
                      <a:pt x="185" y="10"/>
                      <a:pt x="182" y="11"/>
                    </a:cubicBezTo>
                    <a:cubicBezTo>
                      <a:pt x="182" y="11"/>
                      <a:pt x="182" y="11"/>
                      <a:pt x="182" y="11"/>
                    </a:cubicBezTo>
                    <a:cubicBezTo>
                      <a:pt x="192" y="8"/>
                      <a:pt x="202" y="4"/>
                      <a:pt x="211" y="1"/>
                    </a:cubicBezTo>
                    <a:cubicBezTo>
                      <a:pt x="214" y="0"/>
                      <a:pt x="215" y="0"/>
                      <a:pt x="2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3" name="Freeform 67">
                <a:extLst>
                  <a:ext uri="{FF2B5EF4-FFF2-40B4-BE49-F238E27FC236}">
                    <a16:creationId xmlns="" xmlns:a16="http://schemas.microsoft.com/office/drawing/2014/main" id="{D0A858C1-EB51-4ACF-A0EA-39F294EB0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0" y="1988"/>
                <a:ext cx="933" cy="234"/>
              </a:xfrm>
              <a:custGeom>
                <a:avLst/>
                <a:gdLst>
                  <a:gd name="T0" fmla="*/ 498 w 589"/>
                  <a:gd name="T1" fmla="*/ 28 h 148"/>
                  <a:gd name="T2" fmla="*/ 463 w 589"/>
                  <a:gd name="T3" fmla="*/ 43 h 148"/>
                  <a:gd name="T4" fmla="*/ 493 w 589"/>
                  <a:gd name="T5" fmla="*/ 34 h 148"/>
                  <a:gd name="T6" fmla="*/ 498 w 589"/>
                  <a:gd name="T7" fmla="*/ 28 h 148"/>
                  <a:gd name="T8" fmla="*/ 510 w 589"/>
                  <a:gd name="T9" fmla="*/ 20 h 148"/>
                  <a:gd name="T10" fmla="*/ 470 w 589"/>
                  <a:gd name="T11" fmla="*/ 31 h 148"/>
                  <a:gd name="T12" fmla="*/ 453 w 589"/>
                  <a:gd name="T13" fmla="*/ 39 h 148"/>
                  <a:gd name="T14" fmla="*/ 386 w 589"/>
                  <a:gd name="T15" fmla="*/ 62 h 148"/>
                  <a:gd name="T16" fmla="*/ 424 w 589"/>
                  <a:gd name="T17" fmla="*/ 43 h 148"/>
                  <a:gd name="T18" fmla="*/ 108 w 589"/>
                  <a:gd name="T19" fmla="*/ 121 h 148"/>
                  <a:gd name="T20" fmla="*/ 3 w 589"/>
                  <a:gd name="T21" fmla="*/ 140 h 148"/>
                  <a:gd name="T22" fmla="*/ 0 w 589"/>
                  <a:gd name="T23" fmla="*/ 140 h 148"/>
                  <a:gd name="T24" fmla="*/ 1 w 589"/>
                  <a:gd name="T25" fmla="*/ 141 h 148"/>
                  <a:gd name="T26" fmla="*/ 50 w 589"/>
                  <a:gd name="T27" fmla="*/ 148 h 148"/>
                  <a:gd name="T28" fmla="*/ 182 w 589"/>
                  <a:gd name="T29" fmla="*/ 115 h 148"/>
                  <a:gd name="T30" fmla="*/ 432 w 589"/>
                  <a:gd name="T31" fmla="*/ 52 h 148"/>
                  <a:gd name="T32" fmla="*/ 440 w 589"/>
                  <a:gd name="T33" fmla="*/ 48 h 148"/>
                  <a:gd name="T34" fmla="*/ 501 w 589"/>
                  <a:gd name="T35" fmla="*/ 25 h 148"/>
                  <a:gd name="T36" fmla="*/ 510 w 589"/>
                  <a:gd name="T37" fmla="*/ 20 h 148"/>
                  <a:gd name="T38" fmla="*/ 589 w 589"/>
                  <a:gd name="T39" fmla="*/ 0 h 148"/>
                  <a:gd name="T40" fmla="*/ 564 w 589"/>
                  <a:gd name="T41" fmla="*/ 6 h 148"/>
                  <a:gd name="T42" fmla="*/ 497 w 589"/>
                  <a:gd name="T43" fmla="*/ 31 h 148"/>
                  <a:gd name="T44" fmla="*/ 511 w 589"/>
                  <a:gd name="T45" fmla="*/ 28 h 148"/>
                  <a:gd name="T46" fmla="*/ 560 w 589"/>
                  <a:gd name="T47" fmla="*/ 12 h 148"/>
                  <a:gd name="T48" fmla="*/ 589 w 589"/>
                  <a:gd name="T4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9" h="148">
                    <a:moveTo>
                      <a:pt x="498" y="28"/>
                    </a:moveTo>
                    <a:cubicBezTo>
                      <a:pt x="486" y="33"/>
                      <a:pt x="475" y="38"/>
                      <a:pt x="463" y="43"/>
                    </a:cubicBezTo>
                    <a:cubicBezTo>
                      <a:pt x="473" y="40"/>
                      <a:pt x="483" y="37"/>
                      <a:pt x="493" y="34"/>
                    </a:cubicBezTo>
                    <a:cubicBezTo>
                      <a:pt x="495" y="32"/>
                      <a:pt x="496" y="30"/>
                      <a:pt x="498" y="28"/>
                    </a:cubicBezTo>
                    <a:moveTo>
                      <a:pt x="510" y="20"/>
                    </a:moveTo>
                    <a:cubicBezTo>
                      <a:pt x="497" y="24"/>
                      <a:pt x="483" y="27"/>
                      <a:pt x="470" y="31"/>
                    </a:cubicBezTo>
                    <a:cubicBezTo>
                      <a:pt x="464" y="33"/>
                      <a:pt x="459" y="36"/>
                      <a:pt x="453" y="39"/>
                    </a:cubicBezTo>
                    <a:cubicBezTo>
                      <a:pt x="432" y="47"/>
                      <a:pt x="407" y="58"/>
                      <a:pt x="386" y="62"/>
                    </a:cubicBezTo>
                    <a:cubicBezTo>
                      <a:pt x="399" y="56"/>
                      <a:pt x="411" y="49"/>
                      <a:pt x="424" y="43"/>
                    </a:cubicBezTo>
                    <a:cubicBezTo>
                      <a:pt x="320" y="70"/>
                      <a:pt x="217" y="97"/>
                      <a:pt x="108" y="121"/>
                    </a:cubicBezTo>
                    <a:cubicBezTo>
                      <a:pt x="73" y="127"/>
                      <a:pt x="38" y="135"/>
                      <a:pt x="3" y="140"/>
                    </a:cubicBezTo>
                    <a:cubicBezTo>
                      <a:pt x="2" y="140"/>
                      <a:pt x="1" y="140"/>
                      <a:pt x="0" y="140"/>
                    </a:cubicBezTo>
                    <a:cubicBezTo>
                      <a:pt x="1" y="140"/>
                      <a:pt x="1" y="141"/>
                      <a:pt x="1" y="141"/>
                    </a:cubicBezTo>
                    <a:cubicBezTo>
                      <a:pt x="18" y="144"/>
                      <a:pt x="32" y="147"/>
                      <a:pt x="50" y="148"/>
                    </a:cubicBezTo>
                    <a:cubicBezTo>
                      <a:pt x="96" y="144"/>
                      <a:pt x="138" y="124"/>
                      <a:pt x="182" y="115"/>
                    </a:cubicBezTo>
                    <a:cubicBezTo>
                      <a:pt x="266" y="98"/>
                      <a:pt x="349" y="77"/>
                      <a:pt x="432" y="52"/>
                    </a:cubicBezTo>
                    <a:cubicBezTo>
                      <a:pt x="435" y="51"/>
                      <a:pt x="437" y="50"/>
                      <a:pt x="440" y="48"/>
                    </a:cubicBezTo>
                    <a:cubicBezTo>
                      <a:pt x="455" y="38"/>
                      <a:pt x="486" y="35"/>
                      <a:pt x="501" y="25"/>
                    </a:cubicBezTo>
                    <a:cubicBezTo>
                      <a:pt x="504" y="23"/>
                      <a:pt x="507" y="22"/>
                      <a:pt x="510" y="20"/>
                    </a:cubicBezTo>
                    <a:moveTo>
                      <a:pt x="589" y="0"/>
                    </a:moveTo>
                    <a:cubicBezTo>
                      <a:pt x="581" y="2"/>
                      <a:pt x="572" y="4"/>
                      <a:pt x="564" y="6"/>
                    </a:cubicBezTo>
                    <a:cubicBezTo>
                      <a:pt x="541" y="14"/>
                      <a:pt x="519" y="23"/>
                      <a:pt x="497" y="31"/>
                    </a:cubicBezTo>
                    <a:cubicBezTo>
                      <a:pt x="501" y="30"/>
                      <a:pt x="506" y="29"/>
                      <a:pt x="511" y="28"/>
                    </a:cubicBezTo>
                    <a:cubicBezTo>
                      <a:pt x="527" y="22"/>
                      <a:pt x="543" y="17"/>
                      <a:pt x="560" y="12"/>
                    </a:cubicBezTo>
                    <a:cubicBezTo>
                      <a:pt x="566" y="10"/>
                      <a:pt x="580" y="6"/>
                      <a:pt x="5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4" name="Freeform 68">
                <a:extLst>
                  <a:ext uri="{FF2B5EF4-FFF2-40B4-BE49-F238E27FC236}">
                    <a16:creationId xmlns="" xmlns:a16="http://schemas.microsoft.com/office/drawing/2014/main" id="{F0E3AB9D-F561-458F-B77E-69E30AA1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1907"/>
                <a:ext cx="77" cy="22"/>
              </a:xfrm>
              <a:custGeom>
                <a:avLst/>
                <a:gdLst>
                  <a:gd name="T0" fmla="*/ 49 w 49"/>
                  <a:gd name="T1" fmla="*/ 0 h 14"/>
                  <a:gd name="T2" fmla="*/ 13 w 49"/>
                  <a:gd name="T3" fmla="*/ 9 h 14"/>
                  <a:gd name="T4" fmla="*/ 0 w 49"/>
                  <a:gd name="T5" fmla="*/ 14 h 14"/>
                  <a:gd name="T6" fmla="*/ 49 w 4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4">
                    <a:moveTo>
                      <a:pt x="49" y="0"/>
                    </a:moveTo>
                    <a:cubicBezTo>
                      <a:pt x="37" y="3"/>
                      <a:pt x="25" y="6"/>
                      <a:pt x="13" y="9"/>
                    </a:cubicBezTo>
                    <a:cubicBezTo>
                      <a:pt x="9" y="11"/>
                      <a:pt x="5" y="13"/>
                      <a:pt x="0" y="14"/>
                    </a:cubicBezTo>
                    <a:cubicBezTo>
                      <a:pt x="17" y="9"/>
                      <a:pt x="33" y="5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5" name="Freeform 69">
                <a:extLst>
                  <a:ext uri="{FF2B5EF4-FFF2-40B4-BE49-F238E27FC236}">
                    <a16:creationId xmlns="" xmlns:a16="http://schemas.microsoft.com/office/drawing/2014/main" id="{C8BB04AE-2B8D-46E9-9417-8EBD4E08C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1935"/>
                <a:ext cx="168" cy="53"/>
              </a:xfrm>
              <a:custGeom>
                <a:avLst/>
                <a:gdLst>
                  <a:gd name="T0" fmla="*/ 106 w 106"/>
                  <a:gd name="T1" fmla="*/ 0 h 33"/>
                  <a:gd name="T2" fmla="*/ 93 w 106"/>
                  <a:gd name="T3" fmla="*/ 2 h 33"/>
                  <a:gd name="T4" fmla="*/ 4 w 106"/>
                  <a:gd name="T5" fmla="*/ 29 h 33"/>
                  <a:gd name="T6" fmla="*/ 0 w 106"/>
                  <a:gd name="T7" fmla="*/ 33 h 33"/>
                  <a:gd name="T8" fmla="*/ 20 w 106"/>
                  <a:gd name="T9" fmla="*/ 28 h 33"/>
                  <a:gd name="T10" fmla="*/ 101 w 106"/>
                  <a:gd name="T11" fmla="*/ 3 h 33"/>
                  <a:gd name="T12" fmla="*/ 100 w 106"/>
                  <a:gd name="T13" fmla="*/ 2 h 33"/>
                  <a:gd name="T14" fmla="*/ 106 w 106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33">
                    <a:moveTo>
                      <a:pt x="106" y="0"/>
                    </a:moveTo>
                    <a:cubicBezTo>
                      <a:pt x="102" y="1"/>
                      <a:pt x="97" y="1"/>
                      <a:pt x="93" y="2"/>
                    </a:cubicBezTo>
                    <a:cubicBezTo>
                      <a:pt x="64" y="10"/>
                      <a:pt x="34" y="19"/>
                      <a:pt x="4" y="29"/>
                    </a:cubicBezTo>
                    <a:cubicBezTo>
                      <a:pt x="3" y="31"/>
                      <a:pt x="2" y="32"/>
                      <a:pt x="0" y="33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47" y="21"/>
                      <a:pt x="74" y="13"/>
                      <a:pt x="101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2" y="1"/>
                      <a:pt x="104" y="1"/>
                      <a:pt x="1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6" name="Freeform 70">
                <a:extLst>
                  <a:ext uri="{FF2B5EF4-FFF2-40B4-BE49-F238E27FC236}">
                    <a16:creationId xmlns="" xmlns:a16="http://schemas.microsoft.com/office/drawing/2014/main" id="{5F8930A2-F25C-4D0D-91F6-F3227E1C04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3" y="1679"/>
                <a:ext cx="1770" cy="605"/>
              </a:xfrm>
              <a:custGeom>
                <a:avLst/>
                <a:gdLst>
                  <a:gd name="T0" fmla="*/ 54 w 1117"/>
                  <a:gd name="T1" fmla="*/ 353 h 382"/>
                  <a:gd name="T2" fmla="*/ 38 w 1117"/>
                  <a:gd name="T3" fmla="*/ 367 h 382"/>
                  <a:gd name="T4" fmla="*/ 343 w 1117"/>
                  <a:gd name="T5" fmla="*/ 270 h 382"/>
                  <a:gd name="T6" fmla="*/ 162 w 1117"/>
                  <a:gd name="T7" fmla="*/ 316 h 382"/>
                  <a:gd name="T8" fmla="*/ 133 w 1117"/>
                  <a:gd name="T9" fmla="*/ 320 h 382"/>
                  <a:gd name="T10" fmla="*/ 56 w 1117"/>
                  <a:gd name="T11" fmla="*/ 360 h 382"/>
                  <a:gd name="T12" fmla="*/ 343 w 1117"/>
                  <a:gd name="T13" fmla="*/ 270 h 382"/>
                  <a:gd name="T14" fmla="*/ 394 w 1117"/>
                  <a:gd name="T15" fmla="*/ 245 h 382"/>
                  <a:gd name="T16" fmla="*/ 365 w 1117"/>
                  <a:gd name="T17" fmla="*/ 260 h 382"/>
                  <a:gd name="T18" fmla="*/ 404 w 1117"/>
                  <a:gd name="T19" fmla="*/ 241 h 382"/>
                  <a:gd name="T20" fmla="*/ 178 w 1117"/>
                  <a:gd name="T21" fmla="*/ 247 h 382"/>
                  <a:gd name="T22" fmla="*/ 91 w 1117"/>
                  <a:gd name="T23" fmla="*/ 297 h 382"/>
                  <a:gd name="T24" fmla="*/ 186 w 1117"/>
                  <a:gd name="T25" fmla="*/ 248 h 382"/>
                  <a:gd name="T26" fmla="*/ 343 w 1117"/>
                  <a:gd name="T27" fmla="*/ 184 h 382"/>
                  <a:gd name="T28" fmla="*/ 306 w 1117"/>
                  <a:gd name="T29" fmla="*/ 192 h 382"/>
                  <a:gd name="T30" fmla="*/ 310 w 1117"/>
                  <a:gd name="T31" fmla="*/ 201 h 382"/>
                  <a:gd name="T32" fmla="*/ 343 w 1117"/>
                  <a:gd name="T33" fmla="*/ 184 h 382"/>
                  <a:gd name="T34" fmla="*/ 344 w 1117"/>
                  <a:gd name="T35" fmla="*/ 205 h 382"/>
                  <a:gd name="T36" fmla="*/ 406 w 1117"/>
                  <a:gd name="T37" fmla="*/ 183 h 382"/>
                  <a:gd name="T38" fmla="*/ 239 w 1117"/>
                  <a:gd name="T39" fmla="*/ 229 h 382"/>
                  <a:gd name="T40" fmla="*/ 194 w 1117"/>
                  <a:gd name="T41" fmla="*/ 256 h 382"/>
                  <a:gd name="T42" fmla="*/ 329 w 1117"/>
                  <a:gd name="T43" fmla="*/ 205 h 382"/>
                  <a:gd name="T44" fmla="*/ 337 w 1117"/>
                  <a:gd name="T45" fmla="*/ 205 h 382"/>
                  <a:gd name="T46" fmla="*/ 343 w 1117"/>
                  <a:gd name="T47" fmla="*/ 205 h 382"/>
                  <a:gd name="T48" fmla="*/ 406 w 1117"/>
                  <a:gd name="T49" fmla="*/ 183 h 382"/>
                  <a:gd name="T50" fmla="*/ 673 w 1117"/>
                  <a:gd name="T51" fmla="*/ 164 h 382"/>
                  <a:gd name="T52" fmla="*/ 673 w 1117"/>
                  <a:gd name="T53" fmla="*/ 164 h 382"/>
                  <a:gd name="T54" fmla="*/ 754 w 1117"/>
                  <a:gd name="T55" fmla="*/ 132 h 382"/>
                  <a:gd name="T56" fmla="*/ 760 w 1117"/>
                  <a:gd name="T57" fmla="*/ 135 h 382"/>
                  <a:gd name="T58" fmla="*/ 652 w 1117"/>
                  <a:gd name="T59" fmla="*/ 92 h 382"/>
                  <a:gd name="T60" fmla="*/ 403 w 1117"/>
                  <a:gd name="T61" fmla="*/ 167 h 382"/>
                  <a:gd name="T62" fmla="*/ 466 w 1117"/>
                  <a:gd name="T63" fmla="*/ 153 h 382"/>
                  <a:gd name="T64" fmla="*/ 607 w 1117"/>
                  <a:gd name="T65" fmla="*/ 110 h 382"/>
                  <a:gd name="T66" fmla="*/ 818 w 1117"/>
                  <a:gd name="T67" fmla="*/ 84 h 382"/>
                  <a:gd name="T68" fmla="*/ 817 w 1117"/>
                  <a:gd name="T69" fmla="*/ 84 h 382"/>
                  <a:gd name="T70" fmla="*/ 1025 w 1117"/>
                  <a:gd name="T71" fmla="*/ 30 h 382"/>
                  <a:gd name="T72" fmla="*/ 976 w 1117"/>
                  <a:gd name="T73" fmla="*/ 52 h 382"/>
                  <a:gd name="T74" fmla="*/ 1014 w 1117"/>
                  <a:gd name="T75" fmla="*/ 37 h 382"/>
                  <a:gd name="T76" fmla="*/ 1019 w 1117"/>
                  <a:gd name="T77" fmla="*/ 32 h 382"/>
                  <a:gd name="T78" fmla="*/ 1025 w 1117"/>
                  <a:gd name="T79" fmla="*/ 30 h 382"/>
                  <a:gd name="T80" fmla="*/ 1095 w 1117"/>
                  <a:gd name="T81" fmla="*/ 29 h 382"/>
                  <a:gd name="T82" fmla="*/ 1117 w 1117"/>
                  <a:gd name="T83" fmla="*/ 19 h 382"/>
                  <a:gd name="T84" fmla="*/ 1041 w 1117"/>
                  <a:gd name="T85" fmla="*/ 26 h 382"/>
                  <a:gd name="T86" fmla="*/ 1073 w 1117"/>
                  <a:gd name="T87" fmla="*/ 19 h 382"/>
                  <a:gd name="T88" fmla="*/ 1025 w 1117"/>
                  <a:gd name="T89" fmla="*/ 19 h 382"/>
                  <a:gd name="T90" fmla="*/ 1032 w 1117"/>
                  <a:gd name="T91" fmla="*/ 14 h 382"/>
                  <a:gd name="T92" fmla="*/ 1031 w 1117"/>
                  <a:gd name="T93" fmla="*/ 1 h 382"/>
                  <a:gd name="T94" fmla="*/ 1017 w 1117"/>
                  <a:gd name="T95" fmla="*/ 8 h 382"/>
                  <a:gd name="T96" fmla="*/ 1026 w 1117"/>
                  <a:gd name="T97" fmla="*/ 11 h 382"/>
                  <a:gd name="T98" fmla="*/ 1016 w 1117"/>
                  <a:gd name="T99" fmla="*/ 1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17" h="382">
                    <a:moveTo>
                      <a:pt x="58" y="351"/>
                    </a:moveTo>
                    <a:cubicBezTo>
                      <a:pt x="56" y="351"/>
                      <a:pt x="55" y="352"/>
                      <a:pt x="54" y="353"/>
                    </a:cubicBezTo>
                    <a:cubicBezTo>
                      <a:pt x="35" y="361"/>
                      <a:pt x="17" y="371"/>
                      <a:pt x="0" y="382"/>
                    </a:cubicBezTo>
                    <a:cubicBezTo>
                      <a:pt x="13" y="377"/>
                      <a:pt x="26" y="372"/>
                      <a:pt x="38" y="367"/>
                    </a:cubicBezTo>
                    <a:cubicBezTo>
                      <a:pt x="45" y="362"/>
                      <a:pt x="51" y="356"/>
                      <a:pt x="58" y="351"/>
                    </a:cubicBezTo>
                    <a:moveTo>
                      <a:pt x="343" y="270"/>
                    </a:moveTo>
                    <a:cubicBezTo>
                      <a:pt x="285" y="286"/>
                      <a:pt x="229" y="297"/>
                      <a:pt x="172" y="310"/>
                    </a:cubicBezTo>
                    <a:cubicBezTo>
                      <a:pt x="169" y="312"/>
                      <a:pt x="165" y="314"/>
                      <a:pt x="162" y="316"/>
                    </a:cubicBezTo>
                    <a:cubicBezTo>
                      <a:pt x="164" y="314"/>
                      <a:pt x="165" y="313"/>
                      <a:pt x="167" y="311"/>
                    </a:cubicBezTo>
                    <a:cubicBezTo>
                      <a:pt x="156" y="314"/>
                      <a:pt x="145" y="317"/>
                      <a:pt x="133" y="320"/>
                    </a:cubicBezTo>
                    <a:cubicBezTo>
                      <a:pt x="114" y="327"/>
                      <a:pt x="95" y="335"/>
                      <a:pt x="76" y="343"/>
                    </a:cubicBezTo>
                    <a:cubicBezTo>
                      <a:pt x="69" y="349"/>
                      <a:pt x="63" y="355"/>
                      <a:pt x="56" y="360"/>
                    </a:cubicBezTo>
                    <a:cubicBezTo>
                      <a:pt x="138" y="331"/>
                      <a:pt x="221" y="308"/>
                      <a:pt x="304" y="286"/>
                    </a:cubicBezTo>
                    <a:cubicBezTo>
                      <a:pt x="317" y="281"/>
                      <a:pt x="330" y="276"/>
                      <a:pt x="343" y="270"/>
                    </a:cubicBezTo>
                    <a:moveTo>
                      <a:pt x="404" y="241"/>
                    </a:moveTo>
                    <a:cubicBezTo>
                      <a:pt x="400" y="242"/>
                      <a:pt x="397" y="244"/>
                      <a:pt x="394" y="245"/>
                    </a:cubicBezTo>
                    <a:cubicBezTo>
                      <a:pt x="304" y="268"/>
                      <a:pt x="304" y="268"/>
                      <a:pt x="304" y="268"/>
                    </a:cubicBezTo>
                    <a:cubicBezTo>
                      <a:pt x="324" y="267"/>
                      <a:pt x="344" y="264"/>
                      <a:pt x="365" y="260"/>
                    </a:cubicBezTo>
                    <a:cubicBezTo>
                      <a:pt x="372" y="257"/>
                      <a:pt x="379" y="253"/>
                      <a:pt x="386" y="250"/>
                    </a:cubicBezTo>
                    <a:cubicBezTo>
                      <a:pt x="390" y="249"/>
                      <a:pt x="400" y="245"/>
                      <a:pt x="404" y="241"/>
                    </a:cubicBezTo>
                    <a:moveTo>
                      <a:pt x="209" y="238"/>
                    </a:moveTo>
                    <a:cubicBezTo>
                      <a:pt x="199" y="241"/>
                      <a:pt x="189" y="244"/>
                      <a:pt x="178" y="247"/>
                    </a:cubicBezTo>
                    <a:cubicBezTo>
                      <a:pt x="133" y="271"/>
                      <a:pt x="84" y="292"/>
                      <a:pt x="39" y="318"/>
                    </a:cubicBezTo>
                    <a:cubicBezTo>
                      <a:pt x="56" y="311"/>
                      <a:pt x="74" y="305"/>
                      <a:pt x="91" y="297"/>
                    </a:cubicBezTo>
                    <a:cubicBezTo>
                      <a:pt x="102" y="293"/>
                      <a:pt x="112" y="289"/>
                      <a:pt x="122" y="285"/>
                    </a:cubicBezTo>
                    <a:cubicBezTo>
                      <a:pt x="144" y="271"/>
                      <a:pt x="165" y="258"/>
                      <a:pt x="186" y="248"/>
                    </a:cubicBezTo>
                    <a:cubicBezTo>
                      <a:pt x="193" y="245"/>
                      <a:pt x="201" y="241"/>
                      <a:pt x="209" y="238"/>
                    </a:cubicBezTo>
                    <a:moveTo>
                      <a:pt x="343" y="184"/>
                    </a:moveTo>
                    <a:cubicBezTo>
                      <a:pt x="337" y="185"/>
                      <a:pt x="331" y="186"/>
                      <a:pt x="324" y="188"/>
                    </a:cubicBezTo>
                    <a:cubicBezTo>
                      <a:pt x="318" y="189"/>
                      <a:pt x="312" y="190"/>
                      <a:pt x="306" y="192"/>
                    </a:cubicBezTo>
                    <a:cubicBezTo>
                      <a:pt x="289" y="199"/>
                      <a:pt x="272" y="206"/>
                      <a:pt x="256" y="215"/>
                    </a:cubicBezTo>
                    <a:cubicBezTo>
                      <a:pt x="274" y="210"/>
                      <a:pt x="292" y="206"/>
                      <a:pt x="310" y="201"/>
                    </a:cubicBezTo>
                    <a:cubicBezTo>
                      <a:pt x="320" y="198"/>
                      <a:pt x="330" y="194"/>
                      <a:pt x="339" y="191"/>
                    </a:cubicBezTo>
                    <a:cubicBezTo>
                      <a:pt x="342" y="189"/>
                      <a:pt x="343" y="186"/>
                      <a:pt x="343" y="184"/>
                    </a:cubicBezTo>
                    <a:moveTo>
                      <a:pt x="344" y="205"/>
                    </a:moveTo>
                    <a:cubicBezTo>
                      <a:pt x="344" y="205"/>
                      <a:pt x="344" y="205"/>
                      <a:pt x="344" y="205"/>
                    </a:cubicBezTo>
                    <a:cubicBezTo>
                      <a:pt x="344" y="205"/>
                      <a:pt x="344" y="205"/>
                      <a:pt x="344" y="205"/>
                    </a:cubicBezTo>
                    <a:moveTo>
                      <a:pt x="406" y="183"/>
                    </a:moveTo>
                    <a:cubicBezTo>
                      <a:pt x="356" y="195"/>
                      <a:pt x="307" y="209"/>
                      <a:pt x="257" y="223"/>
                    </a:cubicBezTo>
                    <a:cubicBezTo>
                      <a:pt x="251" y="225"/>
                      <a:pt x="245" y="227"/>
                      <a:pt x="239" y="229"/>
                    </a:cubicBezTo>
                    <a:cubicBezTo>
                      <a:pt x="234" y="234"/>
                      <a:pt x="228" y="240"/>
                      <a:pt x="222" y="243"/>
                    </a:cubicBezTo>
                    <a:cubicBezTo>
                      <a:pt x="213" y="247"/>
                      <a:pt x="204" y="251"/>
                      <a:pt x="194" y="256"/>
                    </a:cubicBezTo>
                    <a:cubicBezTo>
                      <a:pt x="210" y="251"/>
                      <a:pt x="227" y="246"/>
                      <a:pt x="243" y="240"/>
                    </a:cubicBezTo>
                    <a:cubicBezTo>
                      <a:pt x="271" y="226"/>
                      <a:pt x="297" y="212"/>
                      <a:pt x="329" y="205"/>
                    </a:cubicBezTo>
                    <a:cubicBezTo>
                      <a:pt x="330" y="204"/>
                      <a:pt x="331" y="204"/>
                      <a:pt x="332" y="204"/>
                    </a:cubicBezTo>
                    <a:cubicBezTo>
                      <a:pt x="334" y="204"/>
                      <a:pt x="335" y="205"/>
                      <a:pt x="337" y="205"/>
                    </a:cubicBezTo>
                    <a:cubicBezTo>
                      <a:pt x="338" y="205"/>
                      <a:pt x="339" y="206"/>
                      <a:pt x="341" y="206"/>
                    </a:cubicBezTo>
                    <a:cubicBezTo>
                      <a:pt x="342" y="206"/>
                      <a:pt x="342" y="205"/>
                      <a:pt x="343" y="205"/>
                    </a:cubicBezTo>
                    <a:cubicBezTo>
                      <a:pt x="334" y="209"/>
                      <a:pt x="326" y="212"/>
                      <a:pt x="317" y="216"/>
                    </a:cubicBezTo>
                    <a:cubicBezTo>
                      <a:pt x="346" y="205"/>
                      <a:pt x="376" y="194"/>
                      <a:pt x="406" y="183"/>
                    </a:cubicBezTo>
                    <a:moveTo>
                      <a:pt x="673" y="164"/>
                    </a:moveTo>
                    <a:cubicBezTo>
                      <a:pt x="673" y="164"/>
                      <a:pt x="673" y="164"/>
                      <a:pt x="673" y="164"/>
                    </a:cubicBezTo>
                    <a:cubicBezTo>
                      <a:pt x="673" y="164"/>
                      <a:pt x="673" y="164"/>
                      <a:pt x="673" y="164"/>
                    </a:cubicBezTo>
                    <a:cubicBezTo>
                      <a:pt x="673" y="164"/>
                      <a:pt x="673" y="164"/>
                      <a:pt x="673" y="164"/>
                    </a:cubicBezTo>
                    <a:moveTo>
                      <a:pt x="767" y="127"/>
                    </a:moveTo>
                    <a:cubicBezTo>
                      <a:pt x="763" y="129"/>
                      <a:pt x="759" y="130"/>
                      <a:pt x="754" y="132"/>
                    </a:cubicBezTo>
                    <a:cubicBezTo>
                      <a:pt x="753" y="134"/>
                      <a:pt x="751" y="136"/>
                      <a:pt x="749" y="138"/>
                    </a:cubicBezTo>
                    <a:cubicBezTo>
                      <a:pt x="753" y="137"/>
                      <a:pt x="757" y="136"/>
                      <a:pt x="760" y="135"/>
                    </a:cubicBezTo>
                    <a:cubicBezTo>
                      <a:pt x="763" y="132"/>
                      <a:pt x="765" y="130"/>
                      <a:pt x="767" y="127"/>
                    </a:cubicBezTo>
                    <a:moveTo>
                      <a:pt x="652" y="92"/>
                    </a:moveTo>
                    <a:cubicBezTo>
                      <a:pt x="592" y="107"/>
                      <a:pt x="531" y="123"/>
                      <a:pt x="471" y="140"/>
                    </a:cubicBezTo>
                    <a:cubicBezTo>
                      <a:pt x="449" y="151"/>
                      <a:pt x="426" y="160"/>
                      <a:pt x="403" y="167"/>
                    </a:cubicBezTo>
                    <a:cubicBezTo>
                      <a:pt x="411" y="166"/>
                      <a:pt x="420" y="165"/>
                      <a:pt x="428" y="164"/>
                    </a:cubicBezTo>
                    <a:cubicBezTo>
                      <a:pt x="441" y="160"/>
                      <a:pt x="453" y="157"/>
                      <a:pt x="466" y="153"/>
                    </a:cubicBezTo>
                    <a:cubicBezTo>
                      <a:pt x="489" y="144"/>
                      <a:pt x="513" y="135"/>
                      <a:pt x="536" y="125"/>
                    </a:cubicBezTo>
                    <a:cubicBezTo>
                      <a:pt x="558" y="118"/>
                      <a:pt x="584" y="110"/>
                      <a:pt x="607" y="110"/>
                    </a:cubicBezTo>
                    <a:cubicBezTo>
                      <a:pt x="622" y="104"/>
                      <a:pt x="637" y="98"/>
                      <a:pt x="652" y="92"/>
                    </a:cubicBezTo>
                    <a:moveTo>
                      <a:pt x="818" y="84"/>
                    </a:moveTo>
                    <a:cubicBezTo>
                      <a:pt x="818" y="84"/>
                      <a:pt x="818" y="84"/>
                      <a:pt x="818" y="84"/>
                    </a:cubicBezTo>
                    <a:cubicBezTo>
                      <a:pt x="817" y="84"/>
                      <a:pt x="817" y="84"/>
                      <a:pt x="817" y="84"/>
                    </a:cubicBezTo>
                    <a:cubicBezTo>
                      <a:pt x="817" y="84"/>
                      <a:pt x="818" y="84"/>
                      <a:pt x="818" y="84"/>
                    </a:cubicBezTo>
                    <a:moveTo>
                      <a:pt x="1025" y="30"/>
                    </a:moveTo>
                    <a:cubicBezTo>
                      <a:pt x="1017" y="32"/>
                      <a:pt x="1010" y="34"/>
                      <a:pt x="1002" y="36"/>
                    </a:cubicBezTo>
                    <a:cubicBezTo>
                      <a:pt x="993" y="42"/>
                      <a:pt x="984" y="47"/>
                      <a:pt x="976" y="52"/>
                    </a:cubicBezTo>
                    <a:cubicBezTo>
                      <a:pt x="989" y="46"/>
                      <a:pt x="1001" y="41"/>
                      <a:pt x="1013" y="38"/>
                    </a:cubicBezTo>
                    <a:cubicBezTo>
                      <a:pt x="1013" y="37"/>
                      <a:pt x="1014" y="37"/>
                      <a:pt x="1014" y="37"/>
                    </a:cubicBezTo>
                    <a:cubicBezTo>
                      <a:pt x="1015" y="36"/>
                      <a:pt x="1017" y="35"/>
                      <a:pt x="1019" y="32"/>
                    </a:cubicBezTo>
                    <a:cubicBezTo>
                      <a:pt x="1019" y="32"/>
                      <a:pt x="1019" y="32"/>
                      <a:pt x="1019" y="32"/>
                    </a:cubicBezTo>
                    <a:cubicBezTo>
                      <a:pt x="1020" y="32"/>
                      <a:pt x="1021" y="32"/>
                      <a:pt x="1022" y="32"/>
                    </a:cubicBezTo>
                    <a:cubicBezTo>
                      <a:pt x="1023" y="31"/>
                      <a:pt x="1024" y="31"/>
                      <a:pt x="1025" y="30"/>
                    </a:cubicBezTo>
                    <a:moveTo>
                      <a:pt x="1117" y="19"/>
                    </a:moveTo>
                    <a:cubicBezTo>
                      <a:pt x="1109" y="23"/>
                      <a:pt x="1102" y="26"/>
                      <a:pt x="1095" y="29"/>
                    </a:cubicBezTo>
                    <a:cubicBezTo>
                      <a:pt x="1096" y="29"/>
                      <a:pt x="1097" y="29"/>
                      <a:pt x="1098" y="29"/>
                    </a:cubicBezTo>
                    <a:cubicBezTo>
                      <a:pt x="1105" y="27"/>
                      <a:pt x="1112" y="23"/>
                      <a:pt x="1117" y="19"/>
                    </a:cubicBezTo>
                    <a:moveTo>
                      <a:pt x="1073" y="19"/>
                    </a:moveTo>
                    <a:cubicBezTo>
                      <a:pt x="1062" y="22"/>
                      <a:pt x="1052" y="24"/>
                      <a:pt x="1041" y="26"/>
                    </a:cubicBezTo>
                    <a:cubicBezTo>
                      <a:pt x="1037" y="32"/>
                      <a:pt x="1032" y="37"/>
                      <a:pt x="1028" y="42"/>
                    </a:cubicBezTo>
                    <a:cubicBezTo>
                      <a:pt x="1044" y="33"/>
                      <a:pt x="1057" y="26"/>
                      <a:pt x="1073" y="19"/>
                    </a:cubicBezTo>
                    <a:moveTo>
                      <a:pt x="1032" y="14"/>
                    </a:moveTo>
                    <a:cubicBezTo>
                      <a:pt x="1030" y="16"/>
                      <a:pt x="1028" y="17"/>
                      <a:pt x="1025" y="19"/>
                    </a:cubicBezTo>
                    <a:cubicBezTo>
                      <a:pt x="1029" y="18"/>
                      <a:pt x="1033" y="16"/>
                      <a:pt x="1036" y="15"/>
                    </a:cubicBezTo>
                    <a:cubicBezTo>
                      <a:pt x="1035" y="15"/>
                      <a:pt x="1033" y="14"/>
                      <a:pt x="1032" y="14"/>
                    </a:cubicBezTo>
                    <a:moveTo>
                      <a:pt x="1037" y="0"/>
                    </a:moveTo>
                    <a:cubicBezTo>
                      <a:pt x="1035" y="0"/>
                      <a:pt x="1033" y="0"/>
                      <a:pt x="1031" y="1"/>
                    </a:cubicBezTo>
                    <a:cubicBezTo>
                      <a:pt x="1030" y="1"/>
                      <a:pt x="1029" y="1"/>
                      <a:pt x="1028" y="2"/>
                    </a:cubicBezTo>
                    <a:cubicBezTo>
                      <a:pt x="1025" y="4"/>
                      <a:pt x="1021" y="6"/>
                      <a:pt x="1017" y="8"/>
                    </a:cubicBezTo>
                    <a:cubicBezTo>
                      <a:pt x="1008" y="14"/>
                      <a:pt x="998" y="21"/>
                      <a:pt x="988" y="28"/>
                    </a:cubicBezTo>
                    <a:cubicBezTo>
                      <a:pt x="997" y="25"/>
                      <a:pt x="1013" y="17"/>
                      <a:pt x="1026" y="11"/>
                    </a:cubicBezTo>
                    <a:cubicBezTo>
                      <a:pt x="1026" y="10"/>
                      <a:pt x="1026" y="10"/>
                      <a:pt x="1026" y="10"/>
                    </a:cubicBezTo>
                    <a:cubicBezTo>
                      <a:pt x="1026" y="10"/>
                      <a:pt x="1021" y="11"/>
                      <a:pt x="1016" y="12"/>
                    </a:cubicBezTo>
                    <a:cubicBezTo>
                      <a:pt x="1021" y="6"/>
                      <a:pt x="1047" y="0"/>
                      <a:pt x="10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7" name="Freeform 71">
                <a:extLst>
                  <a:ext uri="{FF2B5EF4-FFF2-40B4-BE49-F238E27FC236}">
                    <a16:creationId xmlns="" xmlns:a16="http://schemas.microsoft.com/office/drawing/2014/main" id="{CD4D0256-95D3-47E9-96CB-569D0955DF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8" y="1900"/>
                <a:ext cx="261" cy="83"/>
              </a:xfrm>
              <a:custGeom>
                <a:avLst/>
                <a:gdLst>
                  <a:gd name="T0" fmla="*/ 37 w 165"/>
                  <a:gd name="T1" fmla="*/ 40 h 52"/>
                  <a:gd name="T2" fmla="*/ 17 w 165"/>
                  <a:gd name="T3" fmla="*/ 45 h 52"/>
                  <a:gd name="T4" fmla="*/ 0 w 165"/>
                  <a:gd name="T5" fmla="*/ 52 h 52"/>
                  <a:gd name="T6" fmla="*/ 18 w 165"/>
                  <a:gd name="T7" fmla="*/ 48 h 52"/>
                  <a:gd name="T8" fmla="*/ 37 w 165"/>
                  <a:gd name="T9" fmla="*/ 44 h 52"/>
                  <a:gd name="T10" fmla="*/ 37 w 165"/>
                  <a:gd name="T11" fmla="*/ 40 h 52"/>
                  <a:gd name="T12" fmla="*/ 165 w 165"/>
                  <a:gd name="T13" fmla="*/ 0 h 52"/>
                  <a:gd name="T14" fmla="*/ 91 w 165"/>
                  <a:gd name="T15" fmla="*/ 21 h 52"/>
                  <a:gd name="T16" fmla="*/ 73 w 165"/>
                  <a:gd name="T17" fmla="*/ 26 h 52"/>
                  <a:gd name="T18" fmla="*/ 73 w 165"/>
                  <a:gd name="T19" fmla="*/ 30 h 52"/>
                  <a:gd name="T20" fmla="*/ 68 w 165"/>
                  <a:gd name="T21" fmla="*/ 32 h 52"/>
                  <a:gd name="T22" fmla="*/ 97 w 165"/>
                  <a:gd name="T23" fmla="*/ 27 h 52"/>
                  <a:gd name="T24" fmla="*/ 165 w 165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52">
                    <a:moveTo>
                      <a:pt x="37" y="40"/>
                    </a:moveTo>
                    <a:cubicBezTo>
                      <a:pt x="31" y="41"/>
                      <a:pt x="24" y="43"/>
                      <a:pt x="17" y="45"/>
                    </a:cubicBezTo>
                    <a:cubicBezTo>
                      <a:pt x="11" y="47"/>
                      <a:pt x="6" y="49"/>
                      <a:pt x="0" y="52"/>
                    </a:cubicBezTo>
                    <a:cubicBezTo>
                      <a:pt x="6" y="50"/>
                      <a:pt x="12" y="49"/>
                      <a:pt x="18" y="48"/>
                    </a:cubicBezTo>
                    <a:cubicBezTo>
                      <a:pt x="25" y="46"/>
                      <a:pt x="31" y="45"/>
                      <a:pt x="37" y="44"/>
                    </a:cubicBezTo>
                    <a:cubicBezTo>
                      <a:pt x="38" y="42"/>
                      <a:pt x="38" y="41"/>
                      <a:pt x="37" y="40"/>
                    </a:cubicBezTo>
                    <a:moveTo>
                      <a:pt x="165" y="0"/>
                    </a:moveTo>
                    <a:cubicBezTo>
                      <a:pt x="140" y="7"/>
                      <a:pt x="115" y="14"/>
                      <a:pt x="91" y="21"/>
                    </a:cubicBezTo>
                    <a:cubicBezTo>
                      <a:pt x="85" y="23"/>
                      <a:pt x="79" y="24"/>
                      <a:pt x="73" y="26"/>
                    </a:cubicBezTo>
                    <a:cubicBezTo>
                      <a:pt x="72" y="27"/>
                      <a:pt x="72" y="29"/>
                      <a:pt x="73" y="30"/>
                    </a:cubicBezTo>
                    <a:cubicBezTo>
                      <a:pt x="71" y="31"/>
                      <a:pt x="70" y="31"/>
                      <a:pt x="68" y="32"/>
                    </a:cubicBezTo>
                    <a:cubicBezTo>
                      <a:pt x="77" y="30"/>
                      <a:pt x="87" y="29"/>
                      <a:pt x="97" y="27"/>
                    </a:cubicBezTo>
                    <a:cubicBezTo>
                      <a:pt x="120" y="20"/>
                      <a:pt x="143" y="11"/>
                      <a:pt x="1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8" name="Freeform 72">
                <a:extLst>
                  <a:ext uri="{FF2B5EF4-FFF2-40B4-BE49-F238E27FC236}">
                    <a16:creationId xmlns="" xmlns:a16="http://schemas.microsoft.com/office/drawing/2014/main" id="{89ACDE33-0795-46D1-8815-587B6AFC4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1997"/>
                <a:ext cx="209" cy="73"/>
              </a:xfrm>
              <a:custGeom>
                <a:avLst/>
                <a:gdLst>
                  <a:gd name="T0" fmla="*/ 132 w 132"/>
                  <a:gd name="T1" fmla="*/ 0 h 46"/>
                  <a:gd name="T2" fmla="*/ 78 w 132"/>
                  <a:gd name="T3" fmla="*/ 14 h 46"/>
                  <a:gd name="T4" fmla="*/ 69 w 132"/>
                  <a:gd name="T5" fmla="*/ 19 h 46"/>
                  <a:gd name="T6" fmla="*/ 8 w 132"/>
                  <a:gd name="T7" fmla="*/ 42 h 46"/>
                  <a:gd name="T8" fmla="*/ 0 w 132"/>
                  <a:gd name="T9" fmla="*/ 46 h 46"/>
                  <a:gd name="T10" fmla="*/ 31 w 132"/>
                  <a:gd name="T11" fmla="*/ 37 h 46"/>
                  <a:gd name="T12" fmla="*/ 66 w 132"/>
                  <a:gd name="T13" fmla="*/ 22 h 46"/>
                  <a:gd name="T14" fmla="*/ 61 w 132"/>
                  <a:gd name="T15" fmla="*/ 28 h 46"/>
                  <a:gd name="T16" fmla="*/ 79 w 132"/>
                  <a:gd name="T17" fmla="*/ 22 h 46"/>
                  <a:gd name="T18" fmla="*/ 65 w 132"/>
                  <a:gd name="T19" fmla="*/ 25 h 46"/>
                  <a:gd name="T20" fmla="*/ 132 w 132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46">
                    <a:moveTo>
                      <a:pt x="132" y="0"/>
                    </a:moveTo>
                    <a:cubicBezTo>
                      <a:pt x="114" y="5"/>
                      <a:pt x="96" y="9"/>
                      <a:pt x="78" y="14"/>
                    </a:cubicBezTo>
                    <a:cubicBezTo>
                      <a:pt x="75" y="16"/>
                      <a:pt x="72" y="17"/>
                      <a:pt x="69" y="19"/>
                    </a:cubicBezTo>
                    <a:cubicBezTo>
                      <a:pt x="54" y="29"/>
                      <a:pt x="23" y="32"/>
                      <a:pt x="8" y="42"/>
                    </a:cubicBezTo>
                    <a:cubicBezTo>
                      <a:pt x="5" y="44"/>
                      <a:pt x="3" y="45"/>
                      <a:pt x="0" y="46"/>
                    </a:cubicBezTo>
                    <a:cubicBezTo>
                      <a:pt x="11" y="43"/>
                      <a:pt x="21" y="40"/>
                      <a:pt x="31" y="37"/>
                    </a:cubicBezTo>
                    <a:cubicBezTo>
                      <a:pt x="43" y="32"/>
                      <a:pt x="54" y="27"/>
                      <a:pt x="66" y="22"/>
                    </a:cubicBezTo>
                    <a:cubicBezTo>
                      <a:pt x="64" y="24"/>
                      <a:pt x="63" y="26"/>
                      <a:pt x="61" y="28"/>
                    </a:cubicBezTo>
                    <a:cubicBezTo>
                      <a:pt x="67" y="26"/>
                      <a:pt x="73" y="24"/>
                      <a:pt x="79" y="22"/>
                    </a:cubicBezTo>
                    <a:cubicBezTo>
                      <a:pt x="74" y="23"/>
                      <a:pt x="69" y="24"/>
                      <a:pt x="65" y="25"/>
                    </a:cubicBezTo>
                    <a:cubicBezTo>
                      <a:pt x="87" y="17"/>
                      <a:pt x="109" y="8"/>
                      <a:pt x="1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9" name="Freeform 73">
                <a:extLst>
                  <a:ext uri="{FF2B5EF4-FFF2-40B4-BE49-F238E27FC236}">
                    <a16:creationId xmlns="" xmlns:a16="http://schemas.microsoft.com/office/drawing/2014/main" id="{2E90FF1E-A8C3-4750-A940-0ACA57BDF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853"/>
                <a:ext cx="224" cy="68"/>
              </a:xfrm>
              <a:custGeom>
                <a:avLst/>
                <a:gdLst>
                  <a:gd name="T0" fmla="*/ 141 w 141"/>
                  <a:gd name="T1" fmla="*/ 0 h 43"/>
                  <a:gd name="T2" fmla="*/ 70 w 141"/>
                  <a:gd name="T3" fmla="*/ 15 h 43"/>
                  <a:gd name="T4" fmla="*/ 0 w 141"/>
                  <a:gd name="T5" fmla="*/ 43 h 43"/>
                  <a:gd name="T6" fmla="*/ 36 w 141"/>
                  <a:gd name="T7" fmla="*/ 34 h 43"/>
                  <a:gd name="T8" fmla="*/ 141 w 141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43">
                    <a:moveTo>
                      <a:pt x="141" y="0"/>
                    </a:moveTo>
                    <a:cubicBezTo>
                      <a:pt x="118" y="0"/>
                      <a:pt x="92" y="8"/>
                      <a:pt x="70" y="15"/>
                    </a:cubicBezTo>
                    <a:cubicBezTo>
                      <a:pt x="47" y="25"/>
                      <a:pt x="23" y="34"/>
                      <a:pt x="0" y="43"/>
                    </a:cubicBezTo>
                    <a:cubicBezTo>
                      <a:pt x="12" y="40"/>
                      <a:pt x="24" y="37"/>
                      <a:pt x="36" y="34"/>
                    </a:cubicBezTo>
                    <a:cubicBezTo>
                      <a:pt x="71" y="23"/>
                      <a:pt x="107" y="13"/>
                      <a:pt x="1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0" name="Freeform 74">
                <a:extLst>
                  <a:ext uri="{FF2B5EF4-FFF2-40B4-BE49-F238E27FC236}">
                    <a16:creationId xmlns="" xmlns:a16="http://schemas.microsoft.com/office/drawing/2014/main" id="{CB8424AD-E594-49E7-A89C-ACE0FFAFF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" y="1938"/>
                <a:ext cx="141" cy="43"/>
              </a:xfrm>
              <a:custGeom>
                <a:avLst/>
                <a:gdLst>
                  <a:gd name="T0" fmla="*/ 89 w 89"/>
                  <a:gd name="T1" fmla="*/ 0 h 27"/>
                  <a:gd name="T2" fmla="*/ 64 w 89"/>
                  <a:gd name="T3" fmla="*/ 3 h 27"/>
                  <a:gd name="T4" fmla="*/ 35 w 89"/>
                  <a:gd name="T5" fmla="*/ 8 h 27"/>
                  <a:gd name="T6" fmla="*/ 4 w 89"/>
                  <a:gd name="T7" fmla="*/ 16 h 27"/>
                  <a:gd name="T8" fmla="*/ 4 w 89"/>
                  <a:gd name="T9" fmla="*/ 20 h 27"/>
                  <a:gd name="T10" fmla="*/ 0 w 89"/>
                  <a:gd name="T11" fmla="*/ 27 h 27"/>
                  <a:gd name="T12" fmla="*/ 89 w 89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89" y="0"/>
                    </a:moveTo>
                    <a:cubicBezTo>
                      <a:pt x="81" y="1"/>
                      <a:pt x="72" y="2"/>
                      <a:pt x="64" y="3"/>
                    </a:cubicBezTo>
                    <a:cubicBezTo>
                      <a:pt x="54" y="5"/>
                      <a:pt x="44" y="6"/>
                      <a:pt x="35" y="8"/>
                    </a:cubicBezTo>
                    <a:cubicBezTo>
                      <a:pt x="25" y="11"/>
                      <a:pt x="14" y="13"/>
                      <a:pt x="4" y="16"/>
                    </a:cubicBezTo>
                    <a:cubicBezTo>
                      <a:pt x="5" y="17"/>
                      <a:pt x="5" y="18"/>
                      <a:pt x="4" y="20"/>
                    </a:cubicBezTo>
                    <a:cubicBezTo>
                      <a:pt x="4" y="22"/>
                      <a:pt x="3" y="25"/>
                      <a:pt x="0" y="27"/>
                    </a:cubicBezTo>
                    <a:cubicBezTo>
                      <a:pt x="30" y="17"/>
                      <a:pt x="60" y="8"/>
                      <a:pt x="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1" name="Freeform 75">
                <a:extLst>
                  <a:ext uri="{FF2B5EF4-FFF2-40B4-BE49-F238E27FC236}">
                    <a16:creationId xmlns="" xmlns:a16="http://schemas.microsoft.com/office/drawing/2014/main" id="{41B00004-5E89-416A-BF7A-3B88F3E8E3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9" y="2300"/>
                <a:ext cx="459" cy="269"/>
              </a:xfrm>
              <a:custGeom>
                <a:avLst/>
                <a:gdLst>
                  <a:gd name="T0" fmla="*/ 7 w 290"/>
                  <a:gd name="T1" fmla="*/ 159 h 170"/>
                  <a:gd name="T2" fmla="*/ 5 w 290"/>
                  <a:gd name="T3" fmla="*/ 162 h 170"/>
                  <a:gd name="T4" fmla="*/ 7 w 290"/>
                  <a:gd name="T5" fmla="*/ 159 h 170"/>
                  <a:gd name="T6" fmla="*/ 106 w 290"/>
                  <a:gd name="T7" fmla="*/ 48 h 170"/>
                  <a:gd name="T8" fmla="*/ 84 w 290"/>
                  <a:gd name="T9" fmla="*/ 61 h 170"/>
                  <a:gd name="T10" fmla="*/ 55 w 290"/>
                  <a:gd name="T11" fmla="*/ 86 h 170"/>
                  <a:gd name="T12" fmla="*/ 0 w 290"/>
                  <a:gd name="T13" fmla="*/ 151 h 170"/>
                  <a:gd name="T14" fmla="*/ 68 w 290"/>
                  <a:gd name="T15" fmla="*/ 95 h 170"/>
                  <a:gd name="T16" fmla="*/ 118 w 290"/>
                  <a:gd name="T17" fmla="*/ 56 h 170"/>
                  <a:gd name="T18" fmla="*/ 105 w 290"/>
                  <a:gd name="T19" fmla="*/ 57 h 170"/>
                  <a:gd name="T20" fmla="*/ 106 w 290"/>
                  <a:gd name="T21" fmla="*/ 48 h 170"/>
                  <a:gd name="T22" fmla="*/ 164 w 290"/>
                  <a:gd name="T23" fmla="*/ 23 h 170"/>
                  <a:gd name="T24" fmla="*/ 151 w 290"/>
                  <a:gd name="T25" fmla="*/ 24 h 170"/>
                  <a:gd name="T26" fmla="*/ 137 w 290"/>
                  <a:gd name="T27" fmla="*/ 29 h 170"/>
                  <a:gd name="T28" fmla="*/ 125 w 290"/>
                  <a:gd name="T29" fmla="*/ 37 h 170"/>
                  <a:gd name="T30" fmla="*/ 130 w 290"/>
                  <a:gd name="T31" fmla="*/ 37 h 170"/>
                  <a:gd name="T32" fmla="*/ 162 w 290"/>
                  <a:gd name="T33" fmla="*/ 24 h 170"/>
                  <a:gd name="T34" fmla="*/ 164 w 290"/>
                  <a:gd name="T35" fmla="*/ 23 h 170"/>
                  <a:gd name="T36" fmla="*/ 178 w 290"/>
                  <a:gd name="T37" fmla="*/ 13 h 170"/>
                  <a:gd name="T38" fmla="*/ 155 w 290"/>
                  <a:gd name="T39" fmla="*/ 22 h 170"/>
                  <a:gd name="T40" fmla="*/ 174 w 290"/>
                  <a:gd name="T41" fmla="*/ 16 h 170"/>
                  <a:gd name="T42" fmla="*/ 178 w 290"/>
                  <a:gd name="T43" fmla="*/ 13 h 170"/>
                  <a:gd name="T44" fmla="*/ 214 w 290"/>
                  <a:gd name="T45" fmla="*/ 0 h 170"/>
                  <a:gd name="T46" fmla="*/ 194 w 290"/>
                  <a:gd name="T47" fmla="*/ 7 h 170"/>
                  <a:gd name="T48" fmla="*/ 188 w 290"/>
                  <a:gd name="T49" fmla="*/ 12 h 170"/>
                  <a:gd name="T50" fmla="*/ 195 w 290"/>
                  <a:gd name="T51" fmla="*/ 10 h 170"/>
                  <a:gd name="T52" fmla="*/ 213 w 290"/>
                  <a:gd name="T53" fmla="*/ 0 h 170"/>
                  <a:gd name="T54" fmla="*/ 214 w 290"/>
                  <a:gd name="T55" fmla="*/ 0 h 170"/>
                  <a:gd name="T56" fmla="*/ 286 w 290"/>
                  <a:gd name="T57" fmla="*/ 0 h 170"/>
                  <a:gd name="T58" fmla="*/ 267 w 290"/>
                  <a:gd name="T59" fmla="*/ 5 h 170"/>
                  <a:gd name="T60" fmla="*/ 230 w 290"/>
                  <a:gd name="T61" fmla="*/ 23 h 170"/>
                  <a:gd name="T62" fmla="*/ 135 w 290"/>
                  <a:gd name="T63" fmla="*/ 52 h 170"/>
                  <a:gd name="T64" fmla="*/ 104 w 290"/>
                  <a:gd name="T65" fmla="*/ 76 h 170"/>
                  <a:gd name="T66" fmla="*/ 7 w 290"/>
                  <a:gd name="T67" fmla="*/ 159 h 170"/>
                  <a:gd name="T68" fmla="*/ 110 w 290"/>
                  <a:gd name="T69" fmla="*/ 93 h 170"/>
                  <a:gd name="T70" fmla="*/ 110 w 290"/>
                  <a:gd name="T71" fmla="*/ 93 h 170"/>
                  <a:gd name="T72" fmla="*/ 39 w 290"/>
                  <a:gd name="T73" fmla="*/ 144 h 170"/>
                  <a:gd name="T74" fmla="*/ 9 w 290"/>
                  <a:gd name="T75" fmla="*/ 170 h 170"/>
                  <a:gd name="T76" fmla="*/ 81 w 290"/>
                  <a:gd name="T77" fmla="*/ 138 h 170"/>
                  <a:gd name="T78" fmla="*/ 81 w 290"/>
                  <a:gd name="T79" fmla="*/ 137 h 170"/>
                  <a:gd name="T80" fmla="*/ 133 w 290"/>
                  <a:gd name="T81" fmla="*/ 102 h 170"/>
                  <a:gd name="T82" fmla="*/ 175 w 290"/>
                  <a:gd name="T83" fmla="*/ 69 h 170"/>
                  <a:gd name="T84" fmla="*/ 181 w 290"/>
                  <a:gd name="T85" fmla="*/ 64 h 170"/>
                  <a:gd name="T86" fmla="*/ 189 w 290"/>
                  <a:gd name="T87" fmla="*/ 58 h 170"/>
                  <a:gd name="T88" fmla="*/ 183 w 290"/>
                  <a:gd name="T89" fmla="*/ 59 h 170"/>
                  <a:gd name="T90" fmla="*/ 183 w 290"/>
                  <a:gd name="T91" fmla="*/ 54 h 170"/>
                  <a:gd name="T92" fmla="*/ 180 w 290"/>
                  <a:gd name="T93" fmla="*/ 55 h 170"/>
                  <a:gd name="T94" fmla="*/ 174 w 290"/>
                  <a:gd name="T95" fmla="*/ 54 h 170"/>
                  <a:gd name="T96" fmla="*/ 238 w 290"/>
                  <a:gd name="T97" fmla="*/ 25 h 170"/>
                  <a:gd name="T98" fmla="*/ 267 w 290"/>
                  <a:gd name="T99" fmla="*/ 12 h 170"/>
                  <a:gd name="T100" fmla="*/ 288 w 290"/>
                  <a:gd name="T101" fmla="*/ 2 h 170"/>
                  <a:gd name="T102" fmla="*/ 290 w 290"/>
                  <a:gd name="T103" fmla="*/ 0 h 170"/>
                  <a:gd name="T104" fmla="*/ 286 w 290"/>
                  <a:gd name="T10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" h="170">
                    <a:moveTo>
                      <a:pt x="7" y="159"/>
                    </a:moveTo>
                    <a:cubicBezTo>
                      <a:pt x="6" y="160"/>
                      <a:pt x="5" y="161"/>
                      <a:pt x="5" y="162"/>
                    </a:cubicBezTo>
                    <a:cubicBezTo>
                      <a:pt x="6" y="161"/>
                      <a:pt x="6" y="160"/>
                      <a:pt x="7" y="159"/>
                    </a:cubicBezTo>
                    <a:moveTo>
                      <a:pt x="106" y="48"/>
                    </a:moveTo>
                    <a:cubicBezTo>
                      <a:pt x="99" y="53"/>
                      <a:pt x="92" y="57"/>
                      <a:pt x="84" y="61"/>
                    </a:cubicBezTo>
                    <a:cubicBezTo>
                      <a:pt x="78" y="67"/>
                      <a:pt x="69" y="75"/>
                      <a:pt x="55" y="86"/>
                    </a:cubicBezTo>
                    <a:cubicBezTo>
                      <a:pt x="45" y="92"/>
                      <a:pt x="12" y="133"/>
                      <a:pt x="0" y="151"/>
                    </a:cubicBezTo>
                    <a:cubicBezTo>
                      <a:pt x="28" y="126"/>
                      <a:pt x="50" y="104"/>
                      <a:pt x="68" y="95"/>
                    </a:cubicBezTo>
                    <a:cubicBezTo>
                      <a:pt x="84" y="82"/>
                      <a:pt x="101" y="69"/>
                      <a:pt x="118" y="56"/>
                    </a:cubicBezTo>
                    <a:cubicBezTo>
                      <a:pt x="114" y="56"/>
                      <a:pt x="110" y="57"/>
                      <a:pt x="105" y="57"/>
                    </a:cubicBezTo>
                    <a:cubicBezTo>
                      <a:pt x="100" y="57"/>
                      <a:pt x="102" y="53"/>
                      <a:pt x="106" y="48"/>
                    </a:cubicBezTo>
                    <a:moveTo>
                      <a:pt x="164" y="23"/>
                    </a:moveTo>
                    <a:cubicBezTo>
                      <a:pt x="160" y="23"/>
                      <a:pt x="156" y="23"/>
                      <a:pt x="151" y="24"/>
                    </a:cubicBezTo>
                    <a:cubicBezTo>
                      <a:pt x="147" y="25"/>
                      <a:pt x="142" y="27"/>
                      <a:pt x="137" y="29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30" y="37"/>
                      <a:pt x="130" y="37"/>
                      <a:pt x="130" y="37"/>
                    </a:cubicBezTo>
                    <a:cubicBezTo>
                      <a:pt x="141" y="33"/>
                      <a:pt x="152" y="29"/>
                      <a:pt x="162" y="24"/>
                    </a:cubicBezTo>
                    <a:cubicBezTo>
                      <a:pt x="163" y="24"/>
                      <a:pt x="163" y="24"/>
                      <a:pt x="164" y="23"/>
                    </a:cubicBezTo>
                    <a:moveTo>
                      <a:pt x="178" y="13"/>
                    </a:moveTo>
                    <a:cubicBezTo>
                      <a:pt x="171" y="16"/>
                      <a:pt x="163" y="19"/>
                      <a:pt x="155" y="22"/>
                    </a:cubicBezTo>
                    <a:cubicBezTo>
                      <a:pt x="162" y="20"/>
                      <a:pt x="168" y="18"/>
                      <a:pt x="174" y="16"/>
                    </a:cubicBezTo>
                    <a:cubicBezTo>
                      <a:pt x="176" y="15"/>
                      <a:pt x="177" y="14"/>
                      <a:pt x="178" y="13"/>
                    </a:cubicBezTo>
                    <a:moveTo>
                      <a:pt x="214" y="0"/>
                    </a:moveTo>
                    <a:cubicBezTo>
                      <a:pt x="207" y="2"/>
                      <a:pt x="200" y="5"/>
                      <a:pt x="194" y="7"/>
                    </a:cubicBezTo>
                    <a:cubicBezTo>
                      <a:pt x="192" y="9"/>
                      <a:pt x="190" y="10"/>
                      <a:pt x="188" y="12"/>
                    </a:cubicBezTo>
                    <a:cubicBezTo>
                      <a:pt x="190" y="11"/>
                      <a:pt x="192" y="10"/>
                      <a:pt x="195" y="10"/>
                    </a:cubicBezTo>
                    <a:cubicBezTo>
                      <a:pt x="201" y="7"/>
                      <a:pt x="207" y="4"/>
                      <a:pt x="213" y="0"/>
                    </a:cubicBezTo>
                    <a:cubicBezTo>
                      <a:pt x="213" y="0"/>
                      <a:pt x="213" y="0"/>
                      <a:pt x="214" y="0"/>
                    </a:cubicBezTo>
                    <a:moveTo>
                      <a:pt x="286" y="0"/>
                    </a:moveTo>
                    <a:cubicBezTo>
                      <a:pt x="279" y="0"/>
                      <a:pt x="272" y="4"/>
                      <a:pt x="267" y="5"/>
                    </a:cubicBezTo>
                    <a:cubicBezTo>
                      <a:pt x="255" y="13"/>
                      <a:pt x="242" y="20"/>
                      <a:pt x="230" y="23"/>
                    </a:cubicBezTo>
                    <a:cubicBezTo>
                      <a:pt x="200" y="37"/>
                      <a:pt x="166" y="43"/>
                      <a:pt x="135" y="52"/>
                    </a:cubicBezTo>
                    <a:cubicBezTo>
                      <a:pt x="126" y="59"/>
                      <a:pt x="116" y="67"/>
                      <a:pt x="104" y="76"/>
                    </a:cubicBezTo>
                    <a:cubicBezTo>
                      <a:pt x="77" y="98"/>
                      <a:pt x="39" y="122"/>
                      <a:pt x="7" y="159"/>
                    </a:cubicBezTo>
                    <a:cubicBezTo>
                      <a:pt x="23" y="144"/>
                      <a:pt x="102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3" y="95"/>
                      <a:pt x="72" y="119"/>
                      <a:pt x="39" y="144"/>
                    </a:cubicBezTo>
                    <a:cubicBezTo>
                      <a:pt x="27" y="152"/>
                      <a:pt x="17" y="161"/>
                      <a:pt x="9" y="170"/>
                    </a:cubicBezTo>
                    <a:cubicBezTo>
                      <a:pt x="33" y="157"/>
                      <a:pt x="57" y="147"/>
                      <a:pt x="81" y="138"/>
                    </a:cubicBezTo>
                    <a:cubicBezTo>
                      <a:pt x="81" y="138"/>
                      <a:pt x="81" y="137"/>
                      <a:pt x="81" y="137"/>
                    </a:cubicBezTo>
                    <a:cubicBezTo>
                      <a:pt x="99" y="127"/>
                      <a:pt x="113" y="116"/>
                      <a:pt x="133" y="102"/>
                    </a:cubicBezTo>
                    <a:cubicBezTo>
                      <a:pt x="147" y="91"/>
                      <a:pt x="161" y="80"/>
                      <a:pt x="175" y="69"/>
                    </a:cubicBezTo>
                    <a:cubicBezTo>
                      <a:pt x="170" y="69"/>
                      <a:pt x="175" y="67"/>
                      <a:pt x="181" y="64"/>
                    </a:cubicBezTo>
                    <a:cubicBezTo>
                      <a:pt x="184" y="62"/>
                      <a:pt x="187" y="60"/>
                      <a:pt x="189" y="58"/>
                    </a:cubicBezTo>
                    <a:cubicBezTo>
                      <a:pt x="186" y="58"/>
                      <a:pt x="183" y="59"/>
                      <a:pt x="183" y="59"/>
                    </a:cubicBezTo>
                    <a:cubicBezTo>
                      <a:pt x="183" y="59"/>
                      <a:pt x="183" y="57"/>
                      <a:pt x="183" y="54"/>
                    </a:cubicBezTo>
                    <a:cubicBezTo>
                      <a:pt x="182" y="55"/>
                      <a:pt x="181" y="55"/>
                      <a:pt x="180" y="55"/>
                    </a:cubicBezTo>
                    <a:cubicBezTo>
                      <a:pt x="178" y="55"/>
                      <a:pt x="176" y="54"/>
                      <a:pt x="174" y="54"/>
                    </a:cubicBezTo>
                    <a:cubicBezTo>
                      <a:pt x="196" y="45"/>
                      <a:pt x="217" y="35"/>
                      <a:pt x="238" y="25"/>
                    </a:cubicBezTo>
                    <a:cubicBezTo>
                      <a:pt x="247" y="20"/>
                      <a:pt x="257" y="16"/>
                      <a:pt x="267" y="12"/>
                    </a:cubicBezTo>
                    <a:cubicBezTo>
                      <a:pt x="274" y="9"/>
                      <a:pt x="281" y="5"/>
                      <a:pt x="288" y="2"/>
                    </a:cubicBezTo>
                    <a:cubicBezTo>
                      <a:pt x="289" y="2"/>
                      <a:pt x="289" y="1"/>
                      <a:pt x="290" y="0"/>
                    </a:cubicBezTo>
                    <a:cubicBezTo>
                      <a:pt x="289" y="0"/>
                      <a:pt x="287" y="0"/>
                      <a:pt x="2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2" name="Freeform 76">
                <a:extLst>
                  <a:ext uri="{FF2B5EF4-FFF2-40B4-BE49-F238E27FC236}">
                    <a16:creationId xmlns="" xmlns:a16="http://schemas.microsoft.com/office/drawing/2014/main" id="{53FB20B3-C8F5-4239-8AAA-5BB5316A7F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5" y="1739"/>
                <a:ext cx="661" cy="179"/>
              </a:xfrm>
              <a:custGeom>
                <a:avLst/>
                <a:gdLst>
                  <a:gd name="T0" fmla="*/ 89 w 417"/>
                  <a:gd name="T1" fmla="*/ 87 h 113"/>
                  <a:gd name="T2" fmla="*/ 63 w 417"/>
                  <a:gd name="T3" fmla="*/ 91 h 113"/>
                  <a:gd name="T4" fmla="*/ 16 w 417"/>
                  <a:gd name="T5" fmla="*/ 107 h 113"/>
                  <a:gd name="T6" fmla="*/ 0 w 417"/>
                  <a:gd name="T7" fmla="*/ 113 h 113"/>
                  <a:gd name="T8" fmla="*/ 89 w 417"/>
                  <a:gd name="T9" fmla="*/ 87 h 113"/>
                  <a:gd name="T10" fmla="*/ 190 w 417"/>
                  <a:gd name="T11" fmla="*/ 51 h 113"/>
                  <a:gd name="T12" fmla="*/ 99 w 417"/>
                  <a:gd name="T13" fmla="*/ 78 h 113"/>
                  <a:gd name="T14" fmla="*/ 91 w 417"/>
                  <a:gd name="T15" fmla="*/ 87 h 113"/>
                  <a:gd name="T16" fmla="*/ 143 w 417"/>
                  <a:gd name="T17" fmla="*/ 72 h 113"/>
                  <a:gd name="T18" fmla="*/ 151 w 417"/>
                  <a:gd name="T19" fmla="*/ 69 h 113"/>
                  <a:gd name="T20" fmla="*/ 190 w 417"/>
                  <a:gd name="T21" fmla="*/ 51 h 113"/>
                  <a:gd name="T22" fmla="*/ 417 w 417"/>
                  <a:gd name="T23" fmla="*/ 0 h 113"/>
                  <a:gd name="T24" fmla="*/ 373 w 417"/>
                  <a:gd name="T25" fmla="*/ 9 h 113"/>
                  <a:gd name="T26" fmla="*/ 265 w 417"/>
                  <a:gd name="T27" fmla="*/ 31 h 113"/>
                  <a:gd name="T28" fmla="*/ 191 w 417"/>
                  <a:gd name="T29" fmla="*/ 59 h 113"/>
                  <a:gd name="T30" fmla="*/ 388 w 417"/>
                  <a:gd name="T31" fmla="*/ 13 h 113"/>
                  <a:gd name="T32" fmla="*/ 405 w 417"/>
                  <a:gd name="T33" fmla="*/ 9 h 113"/>
                  <a:gd name="T34" fmla="*/ 417 w 417"/>
                  <a:gd name="T3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13">
                    <a:moveTo>
                      <a:pt x="89" y="87"/>
                    </a:moveTo>
                    <a:cubicBezTo>
                      <a:pt x="81" y="88"/>
                      <a:pt x="72" y="89"/>
                      <a:pt x="63" y="91"/>
                    </a:cubicBezTo>
                    <a:cubicBezTo>
                      <a:pt x="47" y="96"/>
                      <a:pt x="32" y="102"/>
                      <a:pt x="16" y="107"/>
                    </a:cubicBezTo>
                    <a:cubicBezTo>
                      <a:pt x="13" y="108"/>
                      <a:pt x="7" y="110"/>
                      <a:pt x="0" y="113"/>
                    </a:cubicBezTo>
                    <a:cubicBezTo>
                      <a:pt x="30" y="105"/>
                      <a:pt x="60" y="96"/>
                      <a:pt x="89" y="87"/>
                    </a:cubicBezTo>
                    <a:moveTo>
                      <a:pt x="190" y="51"/>
                    </a:moveTo>
                    <a:cubicBezTo>
                      <a:pt x="160" y="59"/>
                      <a:pt x="129" y="68"/>
                      <a:pt x="99" y="78"/>
                    </a:cubicBezTo>
                    <a:cubicBezTo>
                      <a:pt x="96" y="81"/>
                      <a:pt x="94" y="85"/>
                      <a:pt x="91" y="87"/>
                    </a:cubicBezTo>
                    <a:cubicBezTo>
                      <a:pt x="109" y="82"/>
                      <a:pt x="126" y="77"/>
                      <a:pt x="143" y="72"/>
                    </a:cubicBezTo>
                    <a:cubicBezTo>
                      <a:pt x="146" y="71"/>
                      <a:pt x="148" y="70"/>
                      <a:pt x="151" y="69"/>
                    </a:cubicBezTo>
                    <a:cubicBezTo>
                      <a:pt x="164" y="64"/>
                      <a:pt x="177" y="58"/>
                      <a:pt x="190" y="51"/>
                    </a:cubicBezTo>
                    <a:moveTo>
                      <a:pt x="417" y="0"/>
                    </a:moveTo>
                    <a:cubicBezTo>
                      <a:pt x="403" y="3"/>
                      <a:pt x="388" y="7"/>
                      <a:pt x="373" y="9"/>
                    </a:cubicBezTo>
                    <a:cubicBezTo>
                      <a:pt x="337" y="15"/>
                      <a:pt x="301" y="23"/>
                      <a:pt x="265" y="31"/>
                    </a:cubicBezTo>
                    <a:cubicBezTo>
                      <a:pt x="240" y="41"/>
                      <a:pt x="215" y="49"/>
                      <a:pt x="191" y="59"/>
                    </a:cubicBezTo>
                    <a:cubicBezTo>
                      <a:pt x="256" y="42"/>
                      <a:pt x="322" y="26"/>
                      <a:pt x="388" y="13"/>
                    </a:cubicBezTo>
                    <a:cubicBezTo>
                      <a:pt x="394" y="12"/>
                      <a:pt x="399" y="10"/>
                      <a:pt x="405" y="9"/>
                    </a:cubicBezTo>
                    <a:cubicBezTo>
                      <a:pt x="409" y="6"/>
                      <a:pt x="413" y="3"/>
                      <a:pt x="4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3" name="Freeform 77">
                <a:extLst>
                  <a:ext uri="{FF2B5EF4-FFF2-40B4-BE49-F238E27FC236}">
                    <a16:creationId xmlns="" xmlns:a16="http://schemas.microsoft.com/office/drawing/2014/main" id="{2E669668-336D-46A4-A11A-34016E8933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6" y="1788"/>
                <a:ext cx="439" cy="139"/>
              </a:xfrm>
              <a:custGeom>
                <a:avLst/>
                <a:gdLst>
                  <a:gd name="T0" fmla="*/ 111 w 277"/>
                  <a:gd name="T1" fmla="*/ 47 h 88"/>
                  <a:gd name="T2" fmla="*/ 75 w 277"/>
                  <a:gd name="T3" fmla="*/ 60 h 88"/>
                  <a:gd name="T4" fmla="*/ 101 w 277"/>
                  <a:gd name="T5" fmla="*/ 56 h 88"/>
                  <a:gd name="T6" fmla="*/ 12 w 277"/>
                  <a:gd name="T7" fmla="*/ 82 h 88"/>
                  <a:gd name="T8" fmla="*/ 0 w 277"/>
                  <a:gd name="T9" fmla="*/ 88 h 88"/>
                  <a:gd name="T10" fmla="*/ 103 w 277"/>
                  <a:gd name="T11" fmla="*/ 56 h 88"/>
                  <a:gd name="T12" fmla="*/ 111 w 277"/>
                  <a:gd name="T13" fmla="*/ 47 h 88"/>
                  <a:gd name="T14" fmla="*/ 277 w 277"/>
                  <a:gd name="T15" fmla="*/ 0 h 88"/>
                  <a:gd name="T16" fmla="*/ 202 w 277"/>
                  <a:gd name="T17" fmla="*/ 20 h 88"/>
                  <a:gd name="T18" fmla="*/ 163 w 277"/>
                  <a:gd name="T19" fmla="*/ 38 h 88"/>
                  <a:gd name="T20" fmla="*/ 155 w 277"/>
                  <a:gd name="T21" fmla="*/ 41 h 88"/>
                  <a:gd name="T22" fmla="*/ 203 w 277"/>
                  <a:gd name="T23" fmla="*/ 28 h 88"/>
                  <a:gd name="T24" fmla="*/ 277 w 277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7" h="88">
                    <a:moveTo>
                      <a:pt x="111" y="47"/>
                    </a:moveTo>
                    <a:cubicBezTo>
                      <a:pt x="99" y="51"/>
                      <a:pt x="87" y="55"/>
                      <a:pt x="75" y="60"/>
                    </a:cubicBezTo>
                    <a:cubicBezTo>
                      <a:pt x="84" y="58"/>
                      <a:pt x="93" y="57"/>
                      <a:pt x="101" y="56"/>
                    </a:cubicBezTo>
                    <a:cubicBezTo>
                      <a:pt x="72" y="65"/>
                      <a:pt x="42" y="74"/>
                      <a:pt x="12" y="82"/>
                    </a:cubicBezTo>
                    <a:cubicBezTo>
                      <a:pt x="8" y="84"/>
                      <a:pt x="4" y="86"/>
                      <a:pt x="0" y="88"/>
                    </a:cubicBezTo>
                    <a:cubicBezTo>
                      <a:pt x="35" y="77"/>
                      <a:pt x="69" y="67"/>
                      <a:pt x="103" y="56"/>
                    </a:cubicBezTo>
                    <a:cubicBezTo>
                      <a:pt x="106" y="54"/>
                      <a:pt x="108" y="50"/>
                      <a:pt x="111" y="47"/>
                    </a:cubicBezTo>
                    <a:moveTo>
                      <a:pt x="277" y="0"/>
                    </a:moveTo>
                    <a:cubicBezTo>
                      <a:pt x="252" y="6"/>
                      <a:pt x="227" y="13"/>
                      <a:pt x="202" y="20"/>
                    </a:cubicBezTo>
                    <a:cubicBezTo>
                      <a:pt x="189" y="27"/>
                      <a:pt x="176" y="33"/>
                      <a:pt x="163" y="38"/>
                    </a:cubicBezTo>
                    <a:cubicBezTo>
                      <a:pt x="160" y="39"/>
                      <a:pt x="158" y="40"/>
                      <a:pt x="155" y="41"/>
                    </a:cubicBezTo>
                    <a:cubicBezTo>
                      <a:pt x="171" y="37"/>
                      <a:pt x="187" y="33"/>
                      <a:pt x="203" y="28"/>
                    </a:cubicBezTo>
                    <a:cubicBezTo>
                      <a:pt x="227" y="18"/>
                      <a:pt x="252" y="10"/>
                      <a:pt x="2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4" name="Freeform 78">
                <a:extLst>
                  <a:ext uri="{FF2B5EF4-FFF2-40B4-BE49-F238E27FC236}">
                    <a16:creationId xmlns="" xmlns:a16="http://schemas.microsoft.com/office/drawing/2014/main" id="{A61F1800-E59A-43D3-AEDF-17E8C742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1992"/>
                <a:ext cx="168" cy="64"/>
              </a:xfrm>
              <a:custGeom>
                <a:avLst/>
                <a:gdLst>
                  <a:gd name="T0" fmla="*/ 106 w 106"/>
                  <a:gd name="T1" fmla="*/ 0 h 40"/>
                  <a:gd name="T2" fmla="*/ 86 w 106"/>
                  <a:gd name="T3" fmla="*/ 5 h 40"/>
                  <a:gd name="T4" fmla="*/ 24 w 106"/>
                  <a:gd name="T5" fmla="*/ 27 h 40"/>
                  <a:gd name="T6" fmla="*/ 0 w 106"/>
                  <a:gd name="T7" fmla="*/ 40 h 40"/>
                  <a:gd name="T8" fmla="*/ 46 w 106"/>
                  <a:gd name="T9" fmla="*/ 28 h 40"/>
                  <a:gd name="T10" fmla="*/ 106 w 106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40">
                    <a:moveTo>
                      <a:pt x="106" y="0"/>
                    </a:moveTo>
                    <a:cubicBezTo>
                      <a:pt x="99" y="2"/>
                      <a:pt x="92" y="3"/>
                      <a:pt x="86" y="5"/>
                    </a:cubicBezTo>
                    <a:cubicBezTo>
                      <a:pt x="65" y="11"/>
                      <a:pt x="44" y="18"/>
                      <a:pt x="24" y="27"/>
                    </a:cubicBezTo>
                    <a:cubicBezTo>
                      <a:pt x="16" y="31"/>
                      <a:pt x="8" y="36"/>
                      <a:pt x="0" y="40"/>
                    </a:cubicBezTo>
                    <a:cubicBezTo>
                      <a:pt x="15" y="36"/>
                      <a:pt x="31" y="32"/>
                      <a:pt x="46" y="28"/>
                    </a:cubicBezTo>
                    <a:cubicBezTo>
                      <a:pt x="66" y="18"/>
                      <a:pt x="86" y="9"/>
                      <a:pt x="1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5" name="Freeform 79">
                <a:extLst>
                  <a:ext uri="{FF2B5EF4-FFF2-40B4-BE49-F238E27FC236}">
                    <a16:creationId xmlns="" xmlns:a16="http://schemas.microsoft.com/office/drawing/2014/main" id="{72D3E974-C24E-4107-90E3-91A9116F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988"/>
                <a:ext cx="45" cy="12"/>
              </a:xfrm>
              <a:custGeom>
                <a:avLst/>
                <a:gdLst>
                  <a:gd name="T0" fmla="*/ 28 w 28"/>
                  <a:gd name="T1" fmla="*/ 0 h 8"/>
                  <a:gd name="T2" fmla="*/ 0 w 28"/>
                  <a:gd name="T3" fmla="*/ 8 h 8"/>
                  <a:gd name="T4" fmla="*/ 20 w 28"/>
                  <a:gd name="T5" fmla="*/ 3 h 8"/>
                  <a:gd name="T6" fmla="*/ 28 w 2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8">
                    <a:moveTo>
                      <a:pt x="28" y="0"/>
                    </a:moveTo>
                    <a:cubicBezTo>
                      <a:pt x="18" y="2"/>
                      <a:pt x="9" y="5"/>
                      <a:pt x="0" y="8"/>
                    </a:cubicBezTo>
                    <a:cubicBezTo>
                      <a:pt x="6" y="6"/>
                      <a:pt x="13" y="5"/>
                      <a:pt x="20" y="3"/>
                    </a:cubicBezTo>
                    <a:cubicBezTo>
                      <a:pt x="22" y="2"/>
                      <a:pt x="25" y="1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6" name="Freeform 80">
                <a:extLst>
                  <a:ext uri="{FF2B5EF4-FFF2-40B4-BE49-F238E27FC236}">
                    <a16:creationId xmlns="" xmlns:a16="http://schemas.microsoft.com/office/drawing/2014/main" id="{EA2E090D-39DF-4C2F-B4E3-CAE02E346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2037"/>
                <a:ext cx="133" cy="49"/>
              </a:xfrm>
              <a:custGeom>
                <a:avLst/>
                <a:gdLst>
                  <a:gd name="T0" fmla="*/ 84 w 84"/>
                  <a:gd name="T1" fmla="*/ 0 h 31"/>
                  <a:gd name="T2" fmla="*/ 38 w 84"/>
                  <a:gd name="T3" fmla="*/ 12 h 31"/>
                  <a:gd name="T4" fmla="*/ 0 w 84"/>
                  <a:gd name="T5" fmla="*/ 31 h 31"/>
                  <a:gd name="T6" fmla="*/ 67 w 84"/>
                  <a:gd name="T7" fmla="*/ 8 h 31"/>
                  <a:gd name="T8" fmla="*/ 84 w 8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1">
                    <a:moveTo>
                      <a:pt x="84" y="0"/>
                    </a:moveTo>
                    <a:cubicBezTo>
                      <a:pt x="69" y="4"/>
                      <a:pt x="53" y="8"/>
                      <a:pt x="38" y="12"/>
                    </a:cubicBezTo>
                    <a:cubicBezTo>
                      <a:pt x="25" y="18"/>
                      <a:pt x="13" y="25"/>
                      <a:pt x="0" y="31"/>
                    </a:cubicBezTo>
                    <a:cubicBezTo>
                      <a:pt x="21" y="27"/>
                      <a:pt x="46" y="16"/>
                      <a:pt x="67" y="8"/>
                    </a:cubicBezTo>
                    <a:cubicBezTo>
                      <a:pt x="73" y="5"/>
                      <a:pt x="78" y="2"/>
                      <a:pt x="8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7" name="Freeform 81">
                <a:extLst>
                  <a:ext uri="{FF2B5EF4-FFF2-40B4-BE49-F238E27FC236}">
                    <a16:creationId xmlns="" xmlns:a16="http://schemas.microsoft.com/office/drawing/2014/main" id="{DCA6CA2E-EF93-4998-AB74-E965E4583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" y="1927"/>
                <a:ext cx="163" cy="61"/>
              </a:xfrm>
              <a:custGeom>
                <a:avLst/>
                <a:gdLst>
                  <a:gd name="T0" fmla="*/ 103 w 103"/>
                  <a:gd name="T1" fmla="*/ 0 h 38"/>
                  <a:gd name="T2" fmla="*/ 85 w 103"/>
                  <a:gd name="T3" fmla="*/ 6 h 38"/>
                  <a:gd name="T4" fmla="*/ 0 w 103"/>
                  <a:gd name="T5" fmla="*/ 38 h 38"/>
                  <a:gd name="T6" fmla="*/ 39 w 103"/>
                  <a:gd name="T7" fmla="*/ 28 h 38"/>
                  <a:gd name="T8" fmla="*/ 59 w 103"/>
                  <a:gd name="T9" fmla="*/ 23 h 38"/>
                  <a:gd name="T10" fmla="*/ 59 w 103"/>
                  <a:gd name="T11" fmla="*/ 20 h 38"/>
                  <a:gd name="T12" fmla="*/ 90 w 103"/>
                  <a:gd name="T13" fmla="*/ 15 h 38"/>
                  <a:gd name="T14" fmla="*/ 95 w 103"/>
                  <a:gd name="T15" fmla="*/ 13 h 38"/>
                  <a:gd name="T16" fmla="*/ 95 w 103"/>
                  <a:gd name="T17" fmla="*/ 9 h 38"/>
                  <a:gd name="T18" fmla="*/ 103 w 103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38">
                    <a:moveTo>
                      <a:pt x="103" y="0"/>
                    </a:moveTo>
                    <a:cubicBezTo>
                      <a:pt x="85" y="6"/>
                      <a:pt x="85" y="6"/>
                      <a:pt x="85" y="6"/>
                    </a:cubicBezTo>
                    <a:cubicBezTo>
                      <a:pt x="57" y="15"/>
                      <a:pt x="28" y="26"/>
                      <a:pt x="0" y="38"/>
                    </a:cubicBezTo>
                    <a:cubicBezTo>
                      <a:pt x="13" y="34"/>
                      <a:pt x="26" y="31"/>
                      <a:pt x="39" y="28"/>
                    </a:cubicBezTo>
                    <a:cubicBezTo>
                      <a:pt x="46" y="26"/>
                      <a:pt x="53" y="24"/>
                      <a:pt x="59" y="23"/>
                    </a:cubicBezTo>
                    <a:cubicBezTo>
                      <a:pt x="59" y="22"/>
                      <a:pt x="59" y="21"/>
                      <a:pt x="59" y="20"/>
                    </a:cubicBezTo>
                    <a:cubicBezTo>
                      <a:pt x="69" y="18"/>
                      <a:pt x="79" y="16"/>
                      <a:pt x="90" y="15"/>
                    </a:cubicBezTo>
                    <a:cubicBezTo>
                      <a:pt x="92" y="14"/>
                      <a:pt x="93" y="14"/>
                      <a:pt x="95" y="13"/>
                    </a:cubicBezTo>
                    <a:cubicBezTo>
                      <a:pt x="94" y="12"/>
                      <a:pt x="94" y="10"/>
                      <a:pt x="95" y="9"/>
                    </a:cubicBezTo>
                    <a:cubicBezTo>
                      <a:pt x="96" y="6"/>
                      <a:pt x="99" y="3"/>
                      <a:pt x="10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8" name="Freeform 82">
                <a:extLst>
                  <a:ext uri="{FF2B5EF4-FFF2-40B4-BE49-F238E27FC236}">
                    <a16:creationId xmlns="" xmlns:a16="http://schemas.microsoft.com/office/drawing/2014/main" id="{D45B4484-7E48-416A-B188-FDA79E8BC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1951"/>
                <a:ext cx="49" cy="13"/>
              </a:xfrm>
              <a:custGeom>
                <a:avLst/>
                <a:gdLst>
                  <a:gd name="T0" fmla="*/ 31 w 31"/>
                  <a:gd name="T1" fmla="*/ 0 h 8"/>
                  <a:gd name="T2" fmla="*/ 0 w 31"/>
                  <a:gd name="T3" fmla="*/ 5 h 8"/>
                  <a:gd name="T4" fmla="*/ 0 w 31"/>
                  <a:gd name="T5" fmla="*/ 8 h 8"/>
                  <a:gd name="T6" fmla="*/ 31 w 31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8">
                    <a:moveTo>
                      <a:pt x="31" y="0"/>
                    </a:moveTo>
                    <a:cubicBezTo>
                      <a:pt x="20" y="1"/>
                      <a:pt x="10" y="3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10" y="5"/>
                      <a:pt x="21" y="3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9" name="Freeform 83">
                <a:extLst>
                  <a:ext uri="{FF2B5EF4-FFF2-40B4-BE49-F238E27FC236}">
                    <a16:creationId xmlns="" xmlns:a16="http://schemas.microsoft.com/office/drawing/2014/main" id="{257E76F1-F5A6-4CE0-8F53-F2BC4ABFE3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3" y="1912"/>
                <a:ext cx="1772" cy="806"/>
              </a:xfrm>
              <a:custGeom>
                <a:avLst/>
                <a:gdLst>
                  <a:gd name="T0" fmla="*/ 52 w 1118"/>
                  <a:gd name="T1" fmla="*/ 460 h 509"/>
                  <a:gd name="T2" fmla="*/ 1 w 1118"/>
                  <a:gd name="T3" fmla="*/ 505 h 509"/>
                  <a:gd name="T4" fmla="*/ 1 w 1118"/>
                  <a:gd name="T5" fmla="*/ 507 h 509"/>
                  <a:gd name="T6" fmla="*/ 2 w 1118"/>
                  <a:gd name="T7" fmla="*/ 507 h 509"/>
                  <a:gd name="T8" fmla="*/ 20 w 1118"/>
                  <a:gd name="T9" fmla="*/ 503 h 509"/>
                  <a:gd name="T10" fmla="*/ 71 w 1118"/>
                  <a:gd name="T11" fmla="*/ 461 h 509"/>
                  <a:gd name="T12" fmla="*/ 91 w 1118"/>
                  <a:gd name="T13" fmla="*/ 446 h 509"/>
                  <a:gd name="T14" fmla="*/ 85 w 1118"/>
                  <a:gd name="T15" fmla="*/ 450 h 509"/>
                  <a:gd name="T16" fmla="*/ 143 w 1118"/>
                  <a:gd name="T17" fmla="*/ 409 h 509"/>
                  <a:gd name="T18" fmla="*/ 143 w 1118"/>
                  <a:gd name="T19" fmla="*/ 409 h 509"/>
                  <a:gd name="T20" fmla="*/ 160 w 1118"/>
                  <a:gd name="T21" fmla="*/ 397 h 509"/>
                  <a:gd name="T22" fmla="*/ 164 w 1118"/>
                  <a:gd name="T23" fmla="*/ 401 h 509"/>
                  <a:gd name="T24" fmla="*/ 180 w 1118"/>
                  <a:gd name="T25" fmla="*/ 391 h 509"/>
                  <a:gd name="T26" fmla="*/ 246 w 1118"/>
                  <a:gd name="T27" fmla="*/ 358 h 509"/>
                  <a:gd name="T28" fmla="*/ 208 w 1118"/>
                  <a:gd name="T29" fmla="*/ 375 h 509"/>
                  <a:gd name="T30" fmla="*/ 249 w 1118"/>
                  <a:gd name="T31" fmla="*/ 357 h 509"/>
                  <a:gd name="T32" fmla="*/ 135 w 1118"/>
                  <a:gd name="T33" fmla="*/ 355 h 509"/>
                  <a:gd name="T34" fmla="*/ 110 w 1118"/>
                  <a:gd name="T35" fmla="*/ 369 h 509"/>
                  <a:gd name="T36" fmla="*/ 120 w 1118"/>
                  <a:gd name="T37" fmla="*/ 369 h 509"/>
                  <a:gd name="T38" fmla="*/ 252 w 1118"/>
                  <a:gd name="T39" fmla="*/ 267 h 509"/>
                  <a:gd name="T40" fmla="*/ 213 w 1118"/>
                  <a:gd name="T41" fmla="*/ 277 h 509"/>
                  <a:gd name="T42" fmla="*/ 224 w 1118"/>
                  <a:gd name="T43" fmla="*/ 280 h 509"/>
                  <a:gd name="T44" fmla="*/ 252 w 1118"/>
                  <a:gd name="T45" fmla="*/ 267 h 509"/>
                  <a:gd name="T46" fmla="*/ 287 w 1118"/>
                  <a:gd name="T47" fmla="*/ 240 h 509"/>
                  <a:gd name="T48" fmla="*/ 236 w 1118"/>
                  <a:gd name="T49" fmla="*/ 264 h 509"/>
                  <a:gd name="T50" fmla="*/ 301 w 1118"/>
                  <a:gd name="T51" fmla="*/ 236 h 509"/>
                  <a:gd name="T52" fmla="*/ 519 w 1118"/>
                  <a:gd name="T53" fmla="*/ 165 h 509"/>
                  <a:gd name="T54" fmla="*/ 524 w 1118"/>
                  <a:gd name="T55" fmla="*/ 164 h 509"/>
                  <a:gd name="T56" fmla="*/ 494 w 1118"/>
                  <a:gd name="T57" fmla="*/ 159 h 509"/>
                  <a:gd name="T58" fmla="*/ 481 w 1118"/>
                  <a:gd name="T59" fmla="*/ 162 h 509"/>
                  <a:gd name="T60" fmla="*/ 891 w 1118"/>
                  <a:gd name="T61" fmla="*/ 58 h 509"/>
                  <a:gd name="T62" fmla="*/ 885 w 1118"/>
                  <a:gd name="T63" fmla="*/ 60 h 509"/>
                  <a:gd name="T64" fmla="*/ 1030 w 1118"/>
                  <a:gd name="T65" fmla="*/ 43 h 509"/>
                  <a:gd name="T66" fmla="*/ 1016 w 1118"/>
                  <a:gd name="T67" fmla="*/ 46 h 509"/>
                  <a:gd name="T68" fmla="*/ 1030 w 1118"/>
                  <a:gd name="T69" fmla="*/ 43 h 509"/>
                  <a:gd name="T70" fmla="*/ 914 w 1118"/>
                  <a:gd name="T71" fmla="*/ 39 h 509"/>
                  <a:gd name="T72" fmla="*/ 897 w 1118"/>
                  <a:gd name="T73" fmla="*/ 50 h 509"/>
                  <a:gd name="T74" fmla="*/ 926 w 1118"/>
                  <a:gd name="T75" fmla="*/ 36 h 509"/>
                  <a:gd name="T76" fmla="*/ 967 w 1118"/>
                  <a:gd name="T77" fmla="*/ 25 h 509"/>
                  <a:gd name="T78" fmla="*/ 973 w 1118"/>
                  <a:gd name="T79" fmla="*/ 23 h 509"/>
                  <a:gd name="T80" fmla="*/ 1073 w 1118"/>
                  <a:gd name="T81" fmla="*/ 16 h 509"/>
                  <a:gd name="T82" fmla="*/ 1036 w 1118"/>
                  <a:gd name="T83" fmla="*/ 4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8" h="509">
                    <a:moveTo>
                      <a:pt x="72" y="460"/>
                    </a:moveTo>
                    <a:cubicBezTo>
                      <a:pt x="66" y="460"/>
                      <a:pt x="59" y="460"/>
                      <a:pt x="52" y="460"/>
                    </a:cubicBezTo>
                    <a:cubicBezTo>
                      <a:pt x="37" y="472"/>
                      <a:pt x="22" y="484"/>
                      <a:pt x="6" y="496"/>
                    </a:cubicBezTo>
                    <a:cubicBezTo>
                      <a:pt x="3" y="500"/>
                      <a:pt x="1" y="503"/>
                      <a:pt x="1" y="505"/>
                    </a:cubicBezTo>
                    <a:cubicBezTo>
                      <a:pt x="0" y="507"/>
                      <a:pt x="0" y="508"/>
                      <a:pt x="1" y="508"/>
                    </a:cubicBezTo>
                    <a:cubicBezTo>
                      <a:pt x="1" y="508"/>
                      <a:pt x="1" y="508"/>
                      <a:pt x="1" y="507"/>
                    </a:cubicBezTo>
                    <a:cubicBezTo>
                      <a:pt x="1" y="507"/>
                      <a:pt x="1" y="507"/>
                      <a:pt x="2" y="507"/>
                    </a:cubicBezTo>
                    <a:cubicBezTo>
                      <a:pt x="2" y="507"/>
                      <a:pt x="2" y="507"/>
                      <a:pt x="2" y="507"/>
                    </a:cubicBezTo>
                    <a:cubicBezTo>
                      <a:pt x="4" y="508"/>
                      <a:pt x="5" y="509"/>
                      <a:pt x="7" y="509"/>
                    </a:cubicBezTo>
                    <a:cubicBezTo>
                      <a:pt x="9" y="509"/>
                      <a:pt x="13" y="508"/>
                      <a:pt x="20" y="503"/>
                    </a:cubicBezTo>
                    <a:cubicBezTo>
                      <a:pt x="29" y="497"/>
                      <a:pt x="42" y="491"/>
                      <a:pt x="51" y="487"/>
                    </a:cubicBezTo>
                    <a:cubicBezTo>
                      <a:pt x="56" y="476"/>
                      <a:pt x="64" y="467"/>
                      <a:pt x="71" y="461"/>
                    </a:cubicBezTo>
                    <a:cubicBezTo>
                      <a:pt x="72" y="461"/>
                      <a:pt x="72" y="460"/>
                      <a:pt x="72" y="460"/>
                    </a:cubicBezTo>
                    <a:moveTo>
                      <a:pt x="91" y="446"/>
                    </a:moveTo>
                    <a:cubicBezTo>
                      <a:pt x="79" y="450"/>
                      <a:pt x="68" y="454"/>
                      <a:pt x="56" y="459"/>
                    </a:cubicBezTo>
                    <a:cubicBezTo>
                      <a:pt x="66" y="456"/>
                      <a:pt x="75" y="453"/>
                      <a:pt x="85" y="450"/>
                    </a:cubicBezTo>
                    <a:cubicBezTo>
                      <a:pt x="87" y="449"/>
                      <a:pt x="89" y="447"/>
                      <a:pt x="91" y="446"/>
                    </a:cubicBezTo>
                    <a:moveTo>
                      <a:pt x="143" y="409"/>
                    </a:moveTo>
                    <a:cubicBezTo>
                      <a:pt x="135" y="412"/>
                      <a:pt x="127" y="415"/>
                      <a:pt x="119" y="419"/>
                    </a:cubicBezTo>
                    <a:cubicBezTo>
                      <a:pt x="127" y="415"/>
                      <a:pt x="135" y="412"/>
                      <a:pt x="143" y="409"/>
                    </a:cubicBezTo>
                    <a:moveTo>
                      <a:pt x="180" y="391"/>
                    </a:moveTo>
                    <a:cubicBezTo>
                      <a:pt x="174" y="393"/>
                      <a:pt x="167" y="395"/>
                      <a:pt x="160" y="397"/>
                    </a:cubicBezTo>
                    <a:cubicBezTo>
                      <a:pt x="156" y="401"/>
                      <a:pt x="152" y="405"/>
                      <a:pt x="149" y="407"/>
                    </a:cubicBezTo>
                    <a:cubicBezTo>
                      <a:pt x="154" y="405"/>
                      <a:pt x="159" y="403"/>
                      <a:pt x="164" y="401"/>
                    </a:cubicBezTo>
                    <a:cubicBezTo>
                      <a:pt x="168" y="399"/>
                      <a:pt x="172" y="397"/>
                      <a:pt x="176" y="395"/>
                    </a:cubicBezTo>
                    <a:cubicBezTo>
                      <a:pt x="177" y="394"/>
                      <a:pt x="179" y="392"/>
                      <a:pt x="180" y="391"/>
                    </a:cubicBezTo>
                    <a:moveTo>
                      <a:pt x="249" y="357"/>
                    </a:moveTo>
                    <a:cubicBezTo>
                      <a:pt x="248" y="358"/>
                      <a:pt x="247" y="358"/>
                      <a:pt x="246" y="358"/>
                    </a:cubicBezTo>
                    <a:cubicBezTo>
                      <a:pt x="226" y="366"/>
                      <a:pt x="206" y="372"/>
                      <a:pt x="187" y="381"/>
                    </a:cubicBezTo>
                    <a:cubicBezTo>
                      <a:pt x="194" y="379"/>
                      <a:pt x="201" y="377"/>
                      <a:pt x="208" y="375"/>
                    </a:cubicBezTo>
                    <a:cubicBezTo>
                      <a:pt x="219" y="369"/>
                      <a:pt x="231" y="365"/>
                      <a:pt x="244" y="362"/>
                    </a:cubicBezTo>
                    <a:cubicBezTo>
                      <a:pt x="245" y="361"/>
                      <a:pt x="247" y="359"/>
                      <a:pt x="249" y="357"/>
                    </a:cubicBezTo>
                    <a:moveTo>
                      <a:pt x="136" y="355"/>
                    </a:moveTo>
                    <a:cubicBezTo>
                      <a:pt x="135" y="355"/>
                      <a:pt x="135" y="355"/>
                      <a:pt x="135" y="355"/>
                    </a:cubicBezTo>
                    <a:cubicBezTo>
                      <a:pt x="128" y="359"/>
                      <a:pt x="122" y="363"/>
                      <a:pt x="116" y="366"/>
                    </a:cubicBezTo>
                    <a:cubicBezTo>
                      <a:pt x="114" y="367"/>
                      <a:pt x="112" y="368"/>
                      <a:pt x="110" y="369"/>
                    </a:cubicBezTo>
                    <a:cubicBezTo>
                      <a:pt x="107" y="372"/>
                      <a:pt x="104" y="374"/>
                      <a:pt x="101" y="377"/>
                    </a:cubicBezTo>
                    <a:cubicBezTo>
                      <a:pt x="107" y="374"/>
                      <a:pt x="114" y="372"/>
                      <a:pt x="120" y="369"/>
                    </a:cubicBezTo>
                    <a:cubicBezTo>
                      <a:pt x="126" y="364"/>
                      <a:pt x="131" y="360"/>
                      <a:pt x="136" y="355"/>
                    </a:cubicBezTo>
                    <a:moveTo>
                      <a:pt x="252" y="267"/>
                    </a:moveTo>
                    <a:cubicBezTo>
                      <a:pt x="250" y="267"/>
                      <a:pt x="248" y="268"/>
                      <a:pt x="247" y="268"/>
                    </a:cubicBezTo>
                    <a:cubicBezTo>
                      <a:pt x="236" y="270"/>
                      <a:pt x="225" y="274"/>
                      <a:pt x="213" y="277"/>
                    </a:cubicBezTo>
                    <a:cubicBezTo>
                      <a:pt x="206" y="281"/>
                      <a:pt x="198" y="286"/>
                      <a:pt x="190" y="291"/>
                    </a:cubicBezTo>
                    <a:cubicBezTo>
                      <a:pt x="201" y="288"/>
                      <a:pt x="213" y="284"/>
                      <a:pt x="224" y="280"/>
                    </a:cubicBezTo>
                    <a:cubicBezTo>
                      <a:pt x="233" y="276"/>
                      <a:pt x="242" y="272"/>
                      <a:pt x="251" y="267"/>
                    </a:cubicBezTo>
                    <a:cubicBezTo>
                      <a:pt x="251" y="267"/>
                      <a:pt x="252" y="267"/>
                      <a:pt x="252" y="267"/>
                    </a:cubicBezTo>
                    <a:moveTo>
                      <a:pt x="301" y="236"/>
                    </a:moveTo>
                    <a:cubicBezTo>
                      <a:pt x="296" y="237"/>
                      <a:pt x="291" y="239"/>
                      <a:pt x="287" y="240"/>
                    </a:cubicBezTo>
                    <a:cubicBezTo>
                      <a:pt x="276" y="245"/>
                      <a:pt x="266" y="249"/>
                      <a:pt x="255" y="254"/>
                    </a:cubicBezTo>
                    <a:cubicBezTo>
                      <a:pt x="249" y="257"/>
                      <a:pt x="243" y="260"/>
                      <a:pt x="236" y="264"/>
                    </a:cubicBezTo>
                    <a:cubicBezTo>
                      <a:pt x="248" y="261"/>
                      <a:pt x="259" y="258"/>
                      <a:pt x="270" y="255"/>
                    </a:cubicBezTo>
                    <a:cubicBezTo>
                      <a:pt x="280" y="249"/>
                      <a:pt x="291" y="242"/>
                      <a:pt x="301" y="236"/>
                    </a:cubicBezTo>
                    <a:moveTo>
                      <a:pt x="525" y="164"/>
                    </a:moveTo>
                    <a:cubicBezTo>
                      <a:pt x="523" y="165"/>
                      <a:pt x="521" y="165"/>
                      <a:pt x="519" y="165"/>
                    </a:cubicBezTo>
                    <a:cubicBezTo>
                      <a:pt x="519" y="166"/>
                      <a:pt x="519" y="166"/>
                      <a:pt x="519" y="166"/>
                    </a:cubicBezTo>
                    <a:cubicBezTo>
                      <a:pt x="521" y="165"/>
                      <a:pt x="523" y="165"/>
                      <a:pt x="524" y="164"/>
                    </a:cubicBezTo>
                    <a:cubicBezTo>
                      <a:pt x="525" y="164"/>
                      <a:pt x="525" y="164"/>
                      <a:pt x="525" y="164"/>
                    </a:cubicBezTo>
                    <a:moveTo>
                      <a:pt x="494" y="159"/>
                    </a:moveTo>
                    <a:cubicBezTo>
                      <a:pt x="492" y="159"/>
                      <a:pt x="490" y="159"/>
                      <a:pt x="488" y="160"/>
                    </a:cubicBezTo>
                    <a:cubicBezTo>
                      <a:pt x="486" y="161"/>
                      <a:pt x="483" y="161"/>
                      <a:pt x="481" y="162"/>
                    </a:cubicBezTo>
                    <a:cubicBezTo>
                      <a:pt x="485" y="161"/>
                      <a:pt x="490" y="160"/>
                      <a:pt x="494" y="159"/>
                    </a:cubicBezTo>
                    <a:moveTo>
                      <a:pt x="891" y="58"/>
                    </a:moveTo>
                    <a:cubicBezTo>
                      <a:pt x="890" y="58"/>
                      <a:pt x="888" y="59"/>
                      <a:pt x="887" y="59"/>
                    </a:cubicBezTo>
                    <a:cubicBezTo>
                      <a:pt x="887" y="59"/>
                      <a:pt x="886" y="60"/>
                      <a:pt x="885" y="60"/>
                    </a:cubicBezTo>
                    <a:cubicBezTo>
                      <a:pt x="887" y="60"/>
                      <a:pt x="889" y="59"/>
                      <a:pt x="891" y="58"/>
                    </a:cubicBezTo>
                    <a:moveTo>
                      <a:pt x="1030" y="43"/>
                    </a:moveTo>
                    <a:cubicBezTo>
                      <a:pt x="1027" y="44"/>
                      <a:pt x="1023" y="44"/>
                      <a:pt x="1019" y="44"/>
                    </a:cubicBezTo>
                    <a:cubicBezTo>
                      <a:pt x="1018" y="45"/>
                      <a:pt x="1017" y="46"/>
                      <a:pt x="1016" y="46"/>
                    </a:cubicBezTo>
                    <a:cubicBezTo>
                      <a:pt x="1020" y="45"/>
                      <a:pt x="1024" y="45"/>
                      <a:pt x="1029" y="44"/>
                    </a:cubicBezTo>
                    <a:cubicBezTo>
                      <a:pt x="1029" y="44"/>
                      <a:pt x="1030" y="44"/>
                      <a:pt x="1030" y="43"/>
                    </a:cubicBezTo>
                    <a:moveTo>
                      <a:pt x="926" y="36"/>
                    </a:moveTo>
                    <a:cubicBezTo>
                      <a:pt x="922" y="37"/>
                      <a:pt x="918" y="38"/>
                      <a:pt x="914" y="39"/>
                    </a:cubicBezTo>
                    <a:cubicBezTo>
                      <a:pt x="910" y="41"/>
                      <a:pt x="907" y="43"/>
                      <a:pt x="903" y="45"/>
                    </a:cubicBezTo>
                    <a:cubicBezTo>
                      <a:pt x="901" y="47"/>
                      <a:pt x="899" y="48"/>
                      <a:pt x="897" y="50"/>
                    </a:cubicBezTo>
                    <a:cubicBezTo>
                      <a:pt x="901" y="49"/>
                      <a:pt x="906" y="49"/>
                      <a:pt x="910" y="48"/>
                    </a:cubicBezTo>
                    <a:cubicBezTo>
                      <a:pt x="915" y="44"/>
                      <a:pt x="921" y="39"/>
                      <a:pt x="926" y="36"/>
                    </a:cubicBezTo>
                    <a:moveTo>
                      <a:pt x="973" y="23"/>
                    </a:moveTo>
                    <a:cubicBezTo>
                      <a:pt x="971" y="24"/>
                      <a:pt x="969" y="24"/>
                      <a:pt x="967" y="25"/>
                    </a:cubicBezTo>
                    <a:cubicBezTo>
                      <a:pt x="966" y="26"/>
                      <a:pt x="965" y="26"/>
                      <a:pt x="964" y="27"/>
                    </a:cubicBezTo>
                    <a:cubicBezTo>
                      <a:pt x="967" y="26"/>
                      <a:pt x="970" y="25"/>
                      <a:pt x="973" y="23"/>
                    </a:cubicBezTo>
                    <a:moveTo>
                      <a:pt x="1118" y="0"/>
                    </a:moveTo>
                    <a:cubicBezTo>
                      <a:pt x="1104" y="6"/>
                      <a:pt x="1088" y="11"/>
                      <a:pt x="1073" y="16"/>
                    </a:cubicBezTo>
                    <a:cubicBezTo>
                      <a:pt x="1054" y="26"/>
                      <a:pt x="1039" y="33"/>
                      <a:pt x="1028" y="39"/>
                    </a:cubicBezTo>
                    <a:cubicBezTo>
                      <a:pt x="1031" y="40"/>
                      <a:pt x="1033" y="40"/>
                      <a:pt x="1036" y="41"/>
                    </a:cubicBezTo>
                    <a:cubicBezTo>
                      <a:pt x="1058" y="30"/>
                      <a:pt x="1088" y="16"/>
                      <a:pt x="11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0" name="Freeform 84">
                <a:extLst>
                  <a:ext uri="{FF2B5EF4-FFF2-40B4-BE49-F238E27FC236}">
                    <a16:creationId xmlns="" xmlns:a16="http://schemas.microsoft.com/office/drawing/2014/main" id="{F5880D57-2158-4676-98B6-C31E1B354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4" y="1934"/>
                <a:ext cx="97" cy="25"/>
              </a:xfrm>
              <a:custGeom>
                <a:avLst/>
                <a:gdLst>
                  <a:gd name="T0" fmla="*/ 54 w 61"/>
                  <a:gd name="T1" fmla="*/ 2 h 16"/>
                  <a:gd name="T2" fmla="*/ 44 w 61"/>
                  <a:gd name="T3" fmla="*/ 8 h 16"/>
                  <a:gd name="T4" fmla="*/ 52 w 61"/>
                  <a:gd name="T5" fmla="*/ 7 h 16"/>
                  <a:gd name="T6" fmla="*/ 61 w 61"/>
                  <a:gd name="T7" fmla="*/ 3 h 16"/>
                  <a:gd name="T8" fmla="*/ 54 w 61"/>
                  <a:gd name="T9" fmla="*/ 2 h 16"/>
                  <a:gd name="T10" fmla="*/ 31 w 61"/>
                  <a:gd name="T11" fmla="*/ 0 h 16"/>
                  <a:gd name="T12" fmla="*/ 30 w 61"/>
                  <a:gd name="T13" fmla="*/ 0 h 16"/>
                  <a:gd name="T14" fmla="*/ 28 w 61"/>
                  <a:gd name="T15" fmla="*/ 0 h 16"/>
                  <a:gd name="T16" fmla="*/ 19 w 61"/>
                  <a:gd name="T17" fmla="*/ 4 h 16"/>
                  <a:gd name="T18" fmla="*/ 0 w 61"/>
                  <a:gd name="T19" fmla="*/ 16 h 16"/>
                  <a:gd name="T20" fmla="*/ 7 w 61"/>
                  <a:gd name="T21" fmla="*/ 15 h 16"/>
                  <a:gd name="T22" fmla="*/ 31 w 61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16">
                    <a:moveTo>
                      <a:pt x="54" y="2"/>
                    </a:moveTo>
                    <a:cubicBezTo>
                      <a:pt x="51" y="4"/>
                      <a:pt x="48" y="6"/>
                      <a:pt x="44" y="8"/>
                    </a:cubicBezTo>
                    <a:cubicBezTo>
                      <a:pt x="47" y="8"/>
                      <a:pt x="49" y="7"/>
                      <a:pt x="52" y="7"/>
                    </a:cubicBezTo>
                    <a:cubicBezTo>
                      <a:pt x="55" y="5"/>
                      <a:pt x="58" y="4"/>
                      <a:pt x="61" y="3"/>
                    </a:cubicBezTo>
                    <a:cubicBezTo>
                      <a:pt x="59" y="2"/>
                      <a:pt x="57" y="2"/>
                      <a:pt x="54" y="2"/>
                    </a:cubicBezTo>
                    <a:moveTo>
                      <a:pt x="31" y="0"/>
                    </a:moveTo>
                    <a:cubicBezTo>
                      <a:pt x="31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5" y="1"/>
                      <a:pt x="22" y="3"/>
                      <a:pt x="19" y="4"/>
                    </a:cubicBezTo>
                    <a:cubicBezTo>
                      <a:pt x="13" y="8"/>
                      <a:pt x="6" y="12"/>
                      <a:pt x="0" y="16"/>
                    </a:cubicBezTo>
                    <a:cubicBezTo>
                      <a:pt x="2" y="16"/>
                      <a:pt x="5" y="15"/>
                      <a:pt x="7" y="15"/>
                    </a:cubicBezTo>
                    <a:cubicBezTo>
                      <a:pt x="15" y="9"/>
                      <a:pt x="23" y="4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1" name="Freeform 85">
                <a:extLst>
                  <a:ext uri="{FF2B5EF4-FFF2-40B4-BE49-F238E27FC236}">
                    <a16:creationId xmlns="" xmlns:a16="http://schemas.microsoft.com/office/drawing/2014/main" id="{F7E4B23F-F497-4FA5-8CBD-5500E1D7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2192"/>
                <a:ext cx="19" cy="5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3 h 3"/>
                  <a:gd name="T4" fmla="*/ 6 w 12"/>
                  <a:gd name="T5" fmla="*/ 2 h 3"/>
                  <a:gd name="T6" fmla="*/ 12 w 12"/>
                  <a:gd name="T7" fmla="*/ 0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8" y="0"/>
                      <a:pt x="3" y="2"/>
                      <a:pt x="0" y="3"/>
                    </a:cubicBezTo>
                    <a:cubicBezTo>
                      <a:pt x="2" y="3"/>
                      <a:pt x="4" y="3"/>
                      <a:pt x="6" y="2"/>
                    </a:cubicBezTo>
                    <a:cubicBezTo>
                      <a:pt x="8" y="2"/>
                      <a:pt x="10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2" name="Freeform 86">
                <a:extLst>
                  <a:ext uri="{FF2B5EF4-FFF2-40B4-BE49-F238E27FC236}">
                    <a16:creationId xmlns="" xmlns:a16="http://schemas.microsoft.com/office/drawing/2014/main" id="{B7D1AAFB-8C5F-4D6A-A70A-2FA6090C91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1" y="2110"/>
                <a:ext cx="1639" cy="1049"/>
              </a:xfrm>
              <a:custGeom>
                <a:avLst/>
                <a:gdLst>
                  <a:gd name="T0" fmla="*/ 147 w 1034"/>
                  <a:gd name="T1" fmla="*/ 628 h 662"/>
                  <a:gd name="T2" fmla="*/ 282 w 1034"/>
                  <a:gd name="T3" fmla="*/ 496 h 662"/>
                  <a:gd name="T4" fmla="*/ 83 w 1034"/>
                  <a:gd name="T5" fmla="*/ 544 h 662"/>
                  <a:gd name="T6" fmla="*/ 130 w 1034"/>
                  <a:gd name="T7" fmla="*/ 533 h 662"/>
                  <a:gd name="T8" fmla="*/ 137 w 1034"/>
                  <a:gd name="T9" fmla="*/ 509 h 662"/>
                  <a:gd name="T10" fmla="*/ 75 w 1034"/>
                  <a:gd name="T11" fmla="*/ 549 h 662"/>
                  <a:gd name="T12" fmla="*/ 88 w 1034"/>
                  <a:gd name="T13" fmla="*/ 579 h 662"/>
                  <a:gd name="T14" fmla="*/ 199 w 1034"/>
                  <a:gd name="T15" fmla="*/ 530 h 662"/>
                  <a:gd name="T16" fmla="*/ 303 w 1034"/>
                  <a:gd name="T17" fmla="*/ 490 h 662"/>
                  <a:gd name="T18" fmla="*/ 61 w 1034"/>
                  <a:gd name="T19" fmla="*/ 565 h 662"/>
                  <a:gd name="T20" fmla="*/ 45 w 1034"/>
                  <a:gd name="T21" fmla="*/ 545 h 662"/>
                  <a:gd name="T22" fmla="*/ 50 w 1034"/>
                  <a:gd name="T23" fmla="*/ 553 h 662"/>
                  <a:gd name="T24" fmla="*/ 58 w 1034"/>
                  <a:gd name="T25" fmla="*/ 544 h 662"/>
                  <a:gd name="T26" fmla="*/ 134 w 1034"/>
                  <a:gd name="T27" fmla="*/ 561 h 662"/>
                  <a:gd name="T28" fmla="*/ 96 w 1034"/>
                  <a:gd name="T29" fmla="*/ 592 h 662"/>
                  <a:gd name="T30" fmla="*/ 66 w 1034"/>
                  <a:gd name="T31" fmla="*/ 557 h 662"/>
                  <a:gd name="T32" fmla="*/ 66 w 1034"/>
                  <a:gd name="T33" fmla="*/ 547 h 662"/>
                  <a:gd name="T34" fmla="*/ 0 w 1034"/>
                  <a:gd name="T35" fmla="*/ 536 h 662"/>
                  <a:gd name="T36" fmla="*/ 485 w 1034"/>
                  <a:gd name="T37" fmla="*/ 421 h 662"/>
                  <a:gd name="T38" fmla="*/ 824 w 1034"/>
                  <a:gd name="T39" fmla="*/ 434 h 662"/>
                  <a:gd name="T40" fmla="*/ 528 w 1034"/>
                  <a:gd name="T41" fmla="*/ 402 h 662"/>
                  <a:gd name="T42" fmla="*/ 127 w 1034"/>
                  <a:gd name="T43" fmla="*/ 374 h 662"/>
                  <a:gd name="T44" fmla="*/ 884 w 1034"/>
                  <a:gd name="T45" fmla="*/ 338 h 662"/>
                  <a:gd name="T46" fmla="*/ 819 w 1034"/>
                  <a:gd name="T47" fmla="*/ 321 h 662"/>
                  <a:gd name="T48" fmla="*/ 725 w 1034"/>
                  <a:gd name="T49" fmla="*/ 330 h 662"/>
                  <a:gd name="T50" fmla="*/ 197 w 1034"/>
                  <a:gd name="T51" fmla="*/ 308 h 662"/>
                  <a:gd name="T52" fmla="*/ 172 w 1034"/>
                  <a:gd name="T53" fmla="*/ 326 h 662"/>
                  <a:gd name="T54" fmla="*/ 243 w 1034"/>
                  <a:gd name="T55" fmla="*/ 298 h 662"/>
                  <a:gd name="T56" fmla="*/ 245 w 1034"/>
                  <a:gd name="T57" fmla="*/ 282 h 662"/>
                  <a:gd name="T58" fmla="*/ 180 w 1034"/>
                  <a:gd name="T59" fmla="*/ 395 h 662"/>
                  <a:gd name="T60" fmla="*/ 234 w 1034"/>
                  <a:gd name="T61" fmla="*/ 252 h 662"/>
                  <a:gd name="T62" fmla="*/ 916 w 1034"/>
                  <a:gd name="T63" fmla="*/ 251 h 662"/>
                  <a:gd name="T64" fmla="*/ 1008 w 1034"/>
                  <a:gd name="T65" fmla="*/ 204 h 662"/>
                  <a:gd name="T66" fmla="*/ 1012 w 1034"/>
                  <a:gd name="T67" fmla="*/ 202 h 662"/>
                  <a:gd name="T68" fmla="*/ 194 w 1034"/>
                  <a:gd name="T69" fmla="*/ 365 h 662"/>
                  <a:gd name="T70" fmla="*/ 487 w 1034"/>
                  <a:gd name="T71" fmla="*/ 269 h 662"/>
                  <a:gd name="T72" fmla="*/ 188 w 1034"/>
                  <a:gd name="T73" fmla="*/ 360 h 662"/>
                  <a:gd name="T74" fmla="*/ 648 w 1034"/>
                  <a:gd name="T75" fmla="*/ 199 h 662"/>
                  <a:gd name="T76" fmla="*/ 987 w 1034"/>
                  <a:gd name="T77" fmla="*/ 201 h 662"/>
                  <a:gd name="T78" fmla="*/ 529 w 1034"/>
                  <a:gd name="T79" fmla="*/ 161 h 662"/>
                  <a:gd name="T80" fmla="*/ 553 w 1034"/>
                  <a:gd name="T81" fmla="*/ 150 h 662"/>
                  <a:gd name="T82" fmla="*/ 804 w 1034"/>
                  <a:gd name="T83" fmla="*/ 161 h 662"/>
                  <a:gd name="T84" fmla="*/ 809 w 1034"/>
                  <a:gd name="T85" fmla="*/ 182 h 662"/>
                  <a:gd name="T86" fmla="*/ 773 w 1034"/>
                  <a:gd name="T87" fmla="*/ 209 h 662"/>
                  <a:gd name="T88" fmla="*/ 51 w 1034"/>
                  <a:gd name="T89" fmla="*/ 506 h 662"/>
                  <a:gd name="T90" fmla="*/ 806 w 1034"/>
                  <a:gd name="T91" fmla="*/ 237 h 662"/>
                  <a:gd name="T92" fmla="*/ 900 w 1034"/>
                  <a:gd name="T93" fmla="*/ 117 h 662"/>
                  <a:gd name="T94" fmla="*/ 928 w 1034"/>
                  <a:gd name="T95" fmla="*/ 115 h 662"/>
                  <a:gd name="T96" fmla="*/ 981 w 1034"/>
                  <a:gd name="T97" fmla="*/ 107 h 662"/>
                  <a:gd name="T98" fmla="*/ 655 w 1034"/>
                  <a:gd name="T99" fmla="*/ 125 h 662"/>
                  <a:gd name="T100" fmla="*/ 651 w 1034"/>
                  <a:gd name="T101" fmla="*/ 136 h 662"/>
                  <a:gd name="T102" fmla="*/ 1003 w 1034"/>
                  <a:gd name="T103" fmla="*/ 99 h 662"/>
                  <a:gd name="T104" fmla="*/ 893 w 1034"/>
                  <a:gd name="T105" fmla="*/ 112 h 662"/>
                  <a:gd name="T106" fmla="*/ 966 w 1034"/>
                  <a:gd name="T107" fmla="*/ 83 h 662"/>
                  <a:gd name="T108" fmla="*/ 935 w 1034"/>
                  <a:gd name="T109" fmla="*/ 80 h 662"/>
                  <a:gd name="T110" fmla="*/ 1003 w 1034"/>
                  <a:gd name="T111" fmla="*/ 89 h 662"/>
                  <a:gd name="T112" fmla="*/ 763 w 1034"/>
                  <a:gd name="T113" fmla="*/ 84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34" h="662">
                    <a:moveTo>
                      <a:pt x="182" y="631"/>
                    </a:moveTo>
                    <a:cubicBezTo>
                      <a:pt x="155" y="639"/>
                      <a:pt x="128" y="645"/>
                      <a:pt x="102" y="651"/>
                    </a:cubicBezTo>
                    <a:cubicBezTo>
                      <a:pt x="95" y="655"/>
                      <a:pt x="89" y="659"/>
                      <a:pt x="84" y="662"/>
                    </a:cubicBezTo>
                    <a:cubicBezTo>
                      <a:pt x="102" y="657"/>
                      <a:pt x="120" y="653"/>
                      <a:pt x="138" y="648"/>
                    </a:cubicBezTo>
                    <a:cubicBezTo>
                      <a:pt x="144" y="646"/>
                      <a:pt x="151" y="644"/>
                      <a:pt x="157" y="641"/>
                    </a:cubicBezTo>
                    <a:cubicBezTo>
                      <a:pt x="165" y="638"/>
                      <a:pt x="173" y="635"/>
                      <a:pt x="182" y="631"/>
                    </a:cubicBezTo>
                    <a:moveTo>
                      <a:pt x="258" y="598"/>
                    </a:moveTo>
                    <a:cubicBezTo>
                      <a:pt x="254" y="599"/>
                      <a:pt x="254" y="599"/>
                      <a:pt x="254" y="599"/>
                    </a:cubicBezTo>
                    <a:cubicBezTo>
                      <a:pt x="246" y="601"/>
                      <a:pt x="237" y="604"/>
                      <a:pt x="229" y="608"/>
                    </a:cubicBezTo>
                    <a:cubicBezTo>
                      <a:pt x="147" y="628"/>
                      <a:pt x="147" y="628"/>
                      <a:pt x="147" y="628"/>
                    </a:cubicBezTo>
                    <a:cubicBezTo>
                      <a:pt x="144" y="630"/>
                      <a:pt x="141" y="631"/>
                      <a:pt x="138" y="633"/>
                    </a:cubicBezTo>
                    <a:cubicBezTo>
                      <a:pt x="159" y="630"/>
                      <a:pt x="182" y="627"/>
                      <a:pt x="205" y="622"/>
                    </a:cubicBezTo>
                    <a:cubicBezTo>
                      <a:pt x="216" y="617"/>
                      <a:pt x="228" y="613"/>
                      <a:pt x="239" y="609"/>
                    </a:cubicBezTo>
                    <a:cubicBezTo>
                      <a:pt x="245" y="605"/>
                      <a:pt x="252" y="601"/>
                      <a:pt x="258" y="598"/>
                    </a:cubicBezTo>
                    <a:moveTo>
                      <a:pt x="62" y="550"/>
                    </a:moveTo>
                    <a:cubicBezTo>
                      <a:pt x="61" y="551"/>
                      <a:pt x="60" y="552"/>
                      <a:pt x="59" y="553"/>
                    </a:cubicBezTo>
                    <a:cubicBezTo>
                      <a:pt x="61" y="554"/>
                      <a:pt x="61" y="554"/>
                      <a:pt x="61" y="554"/>
                    </a:cubicBezTo>
                    <a:cubicBezTo>
                      <a:pt x="62" y="554"/>
                      <a:pt x="63" y="554"/>
                      <a:pt x="64" y="554"/>
                    </a:cubicBezTo>
                    <a:cubicBezTo>
                      <a:pt x="63" y="553"/>
                      <a:pt x="62" y="552"/>
                      <a:pt x="62" y="550"/>
                    </a:cubicBezTo>
                    <a:moveTo>
                      <a:pt x="282" y="496"/>
                    </a:moveTo>
                    <a:cubicBezTo>
                      <a:pt x="275" y="499"/>
                      <a:pt x="267" y="502"/>
                      <a:pt x="260" y="504"/>
                    </a:cubicBezTo>
                    <a:cubicBezTo>
                      <a:pt x="262" y="504"/>
                      <a:pt x="262" y="504"/>
                      <a:pt x="262" y="504"/>
                    </a:cubicBezTo>
                    <a:cubicBezTo>
                      <a:pt x="255" y="506"/>
                      <a:pt x="255" y="506"/>
                      <a:pt x="255" y="506"/>
                    </a:cubicBezTo>
                    <a:cubicBezTo>
                      <a:pt x="253" y="506"/>
                      <a:pt x="252" y="507"/>
                      <a:pt x="251" y="507"/>
                    </a:cubicBezTo>
                    <a:cubicBezTo>
                      <a:pt x="246" y="510"/>
                      <a:pt x="241" y="513"/>
                      <a:pt x="236" y="516"/>
                    </a:cubicBezTo>
                    <a:cubicBezTo>
                      <a:pt x="252" y="509"/>
                      <a:pt x="268" y="503"/>
                      <a:pt x="284" y="497"/>
                    </a:cubicBezTo>
                    <a:cubicBezTo>
                      <a:pt x="284" y="497"/>
                      <a:pt x="283" y="497"/>
                      <a:pt x="282" y="496"/>
                    </a:cubicBezTo>
                    <a:moveTo>
                      <a:pt x="80" y="537"/>
                    </a:moveTo>
                    <a:cubicBezTo>
                      <a:pt x="85" y="537"/>
                      <a:pt x="91" y="537"/>
                      <a:pt x="96" y="536"/>
                    </a:cubicBezTo>
                    <a:cubicBezTo>
                      <a:pt x="92" y="539"/>
                      <a:pt x="87" y="541"/>
                      <a:pt x="83" y="544"/>
                    </a:cubicBezTo>
                    <a:cubicBezTo>
                      <a:pt x="80" y="544"/>
                      <a:pt x="76" y="544"/>
                      <a:pt x="73" y="544"/>
                    </a:cubicBezTo>
                    <a:cubicBezTo>
                      <a:pt x="72" y="544"/>
                      <a:pt x="70" y="544"/>
                      <a:pt x="69" y="544"/>
                    </a:cubicBezTo>
                    <a:cubicBezTo>
                      <a:pt x="72" y="542"/>
                      <a:pt x="76" y="539"/>
                      <a:pt x="80" y="537"/>
                    </a:cubicBezTo>
                    <a:moveTo>
                      <a:pt x="106" y="532"/>
                    </a:moveTo>
                    <a:cubicBezTo>
                      <a:pt x="106" y="532"/>
                      <a:pt x="106" y="532"/>
                      <a:pt x="106" y="532"/>
                    </a:cubicBezTo>
                    <a:cubicBezTo>
                      <a:pt x="106" y="532"/>
                      <a:pt x="106" y="532"/>
                      <a:pt x="106" y="532"/>
                    </a:cubicBezTo>
                    <a:moveTo>
                      <a:pt x="236" y="491"/>
                    </a:moveTo>
                    <a:cubicBezTo>
                      <a:pt x="222" y="496"/>
                      <a:pt x="208" y="500"/>
                      <a:pt x="193" y="504"/>
                    </a:cubicBezTo>
                    <a:cubicBezTo>
                      <a:pt x="178" y="511"/>
                      <a:pt x="163" y="518"/>
                      <a:pt x="150" y="526"/>
                    </a:cubicBezTo>
                    <a:cubicBezTo>
                      <a:pt x="143" y="529"/>
                      <a:pt x="137" y="531"/>
                      <a:pt x="130" y="533"/>
                    </a:cubicBezTo>
                    <a:cubicBezTo>
                      <a:pt x="130" y="533"/>
                      <a:pt x="129" y="533"/>
                      <a:pt x="129" y="533"/>
                    </a:cubicBezTo>
                    <a:cubicBezTo>
                      <a:pt x="129" y="533"/>
                      <a:pt x="128" y="533"/>
                      <a:pt x="128" y="533"/>
                    </a:cubicBezTo>
                    <a:cubicBezTo>
                      <a:pt x="121" y="536"/>
                      <a:pt x="114" y="539"/>
                      <a:pt x="107" y="542"/>
                    </a:cubicBezTo>
                    <a:cubicBezTo>
                      <a:pt x="99" y="543"/>
                      <a:pt x="92" y="543"/>
                      <a:pt x="84" y="544"/>
                    </a:cubicBezTo>
                    <a:cubicBezTo>
                      <a:pt x="88" y="541"/>
                      <a:pt x="92" y="539"/>
                      <a:pt x="97" y="536"/>
                    </a:cubicBezTo>
                    <a:cubicBezTo>
                      <a:pt x="103" y="536"/>
                      <a:pt x="109" y="535"/>
                      <a:pt x="115" y="535"/>
                    </a:cubicBezTo>
                    <a:cubicBezTo>
                      <a:pt x="119" y="534"/>
                      <a:pt x="123" y="534"/>
                      <a:pt x="127" y="533"/>
                    </a:cubicBezTo>
                    <a:cubicBezTo>
                      <a:pt x="125" y="531"/>
                      <a:pt x="129" y="524"/>
                      <a:pt x="135" y="518"/>
                    </a:cubicBezTo>
                    <a:cubicBezTo>
                      <a:pt x="125" y="520"/>
                      <a:pt x="115" y="521"/>
                      <a:pt x="105" y="522"/>
                    </a:cubicBezTo>
                    <a:cubicBezTo>
                      <a:pt x="116" y="517"/>
                      <a:pt x="126" y="513"/>
                      <a:pt x="137" y="509"/>
                    </a:cubicBezTo>
                    <a:cubicBezTo>
                      <a:pt x="142" y="508"/>
                      <a:pt x="147" y="506"/>
                      <a:pt x="152" y="504"/>
                    </a:cubicBezTo>
                    <a:cubicBezTo>
                      <a:pt x="138" y="507"/>
                      <a:pt x="124" y="510"/>
                      <a:pt x="110" y="512"/>
                    </a:cubicBezTo>
                    <a:cubicBezTo>
                      <a:pt x="97" y="513"/>
                      <a:pt x="85" y="514"/>
                      <a:pt x="72" y="514"/>
                    </a:cubicBezTo>
                    <a:cubicBezTo>
                      <a:pt x="72" y="514"/>
                      <a:pt x="71" y="514"/>
                      <a:pt x="71" y="514"/>
                    </a:cubicBezTo>
                    <a:cubicBezTo>
                      <a:pt x="70" y="514"/>
                      <a:pt x="69" y="514"/>
                      <a:pt x="68" y="514"/>
                    </a:cubicBezTo>
                    <a:cubicBezTo>
                      <a:pt x="63" y="514"/>
                      <a:pt x="57" y="514"/>
                      <a:pt x="52" y="513"/>
                    </a:cubicBezTo>
                    <a:cubicBezTo>
                      <a:pt x="51" y="513"/>
                      <a:pt x="51" y="513"/>
                      <a:pt x="51" y="513"/>
                    </a:cubicBezTo>
                    <a:cubicBezTo>
                      <a:pt x="59" y="526"/>
                      <a:pt x="65" y="537"/>
                      <a:pt x="70" y="547"/>
                    </a:cubicBezTo>
                    <a:cubicBezTo>
                      <a:pt x="73" y="547"/>
                      <a:pt x="76" y="547"/>
                      <a:pt x="78" y="547"/>
                    </a:cubicBezTo>
                    <a:cubicBezTo>
                      <a:pt x="77" y="548"/>
                      <a:pt x="76" y="548"/>
                      <a:pt x="75" y="549"/>
                    </a:cubicBezTo>
                    <a:cubicBezTo>
                      <a:pt x="74" y="550"/>
                      <a:pt x="73" y="550"/>
                      <a:pt x="73" y="551"/>
                    </a:cubicBezTo>
                    <a:cubicBezTo>
                      <a:pt x="73" y="551"/>
                      <a:pt x="73" y="552"/>
                      <a:pt x="73" y="552"/>
                    </a:cubicBezTo>
                    <a:cubicBezTo>
                      <a:pt x="75" y="550"/>
                      <a:pt x="77" y="548"/>
                      <a:pt x="80" y="547"/>
                    </a:cubicBezTo>
                    <a:cubicBezTo>
                      <a:pt x="86" y="547"/>
                      <a:pt x="92" y="547"/>
                      <a:pt x="98" y="546"/>
                    </a:cubicBezTo>
                    <a:cubicBezTo>
                      <a:pt x="97" y="547"/>
                      <a:pt x="97" y="547"/>
                      <a:pt x="96" y="547"/>
                    </a:cubicBezTo>
                    <a:cubicBezTo>
                      <a:pt x="92" y="549"/>
                      <a:pt x="88" y="552"/>
                      <a:pt x="84" y="554"/>
                    </a:cubicBezTo>
                    <a:cubicBezTo>
                      <a:pt x="82" y="554"/>
                      <a:pt x="79" y="554"/>
                      <a:pt x="77" y="554"/>
                    </a:cubicBezTo>
                    <a:cubicBezTo>
                      <a:pt x="76" y="554"/>
                      <a:pt x="75" y="554"/>
                      <a:pt x="74" y="554"/>
                    </a:cubicBezTo>
                    <a:cubicBezTo>
                      <a:pt x="81" y="565"/>
                      <a:pt x="85" y="573"/>
                      <a:pt x="88" y="579"/>
                    </a:cubicBezTo>
                    <a:cubicBezTo>
                      <a:pt x="88" y="579"/>
                      <a:pt x="88" y="579"/>
                      <a:pt x="88" y="579"/>
                    </a:cubicBezTo>
                    <a:cubicBezTo>
                      <a:pt x="88" y="579"/>
                      <a:pt x="88" y="579"/>
                      <a:pt x="88" y="579"/>
                    </a:cubicBezTo>
                    <a:cubicBezTo>
                      <a:pt x="88" y="578"/>
                      <a:pt x="88" y="577"/>
                      <a:pt x="88" y="577"/>
                    </a:cubicBezTo>
                    <a:cubicBezTo>
                      <a:pt x="88" y="577"/>
                      <a:pt x="88" y="578"/>
                      <a:pt x="89" y="579"/>
                    </a:cubicBezTo>
                    <a:cubicBezTo>
                      <a:pt x="97" y="570"/>
                      <a:pt x="122" y="557"/>
                      <a:pt x="149" y="548"/>
                    </a:cubicBezTo>
                    <a:cubicBezTo>
                      <a:pt x="152" y="547"/>
                      <a:pt x="156" y="546"/>
                      <a:pt x="159" y="545"/>
                    </a:cubicBezTo>
                    <a:cubicBezTo>
                      <a:pt x="148" y="547"/>
                      <a:pt x="137" y="549"/>
                      <a:pt x="125" y="551"/>
                    </a:cubicBezTo>
                    <a:cubicBezTo>
                      <a:pt x="122" y="551"/>
                      <a:pt x="119" y="551"/>
                      <a:pt x="116" y="552"/>
                    </a:cubicBezTo>
                    <a:cubicBezTo>
                      <a:pt x="123" y="549"/>
                      <a:pt x="130" y="546"/>
                      <a:pt x="138" y="543"/>
                    </a:cubicBezTo>
                    <a:cubicBezTo>
                      <a:pt x="155" y="540"/>
                      <a:pt x="170" y="538"/>
                      <a:pt x="186" y="535"/>
                    </a:cubicBezTo>
                    <a:cubicBezTo>
                      <a:pt x="190" y="533"/>
                      <a:pt x="195" y="531"/>
                      <a:pt x="199" y="530"/>
                    </a:cubicBezTo>
                    <a:cubicBezTo>
                      <a:pt x="198" y="528"/>
                      <a:pt x="208" y="524"/>
                      <a:pt x="212" y="519"/>
                    </a:cubicBezTo>
                    <a:cubicBezTo>
                      <a:pt x="204" y="522"/>
                      <a:pt x="195" y="524"/>
                      <a:pt x="186" y="526"/>
                    </a:cubicBezTo>
                    <a:cubicBezTo>
                      <a:pt x="193" y="524"/>
                      <a:pt x="201" y="521"/>
                      <a:pt x="207" y="518"/>
                    </a:cubicBezTo>
                    <a:cubicBezTo>
                      <a:pt x="207" y="518"/>
                      <a:pt x="206" y="516"/>
                      <a:pt x="206" y="514"/>
                    </a:cubicBezTo>
                    <a:cubicBezTo>
                      <a:pt x="205" y="516"/>
                      <a:pt x="204" y="516"/>
                      <a:pt x="202" y="516"/>
                    </a:cubicBezTo>
                    <a:cubicBezTo>
                      <a:pt x="201" y="516"/>
                      <a:pt x="199" y="515"/>
                      <a:pt x="198" y="515"/>
                    </a:cubicBezTo>
                    <a:cubicBezTo>
                      <a:pt x="210" y="507"/>
                      <a:pt x="223" y="499"/>
                      <a:pt x="236" y="491"/>
                    </a:cubicBezTo>
                    <a:moveTo>
                      <a:pt x="311" y="486"/>
                    </a:moveTo>
                    <a:cubicBezTo>
                      <a:pt x="308" y="488"/>
                      <a:pt x="304" y="489"/>
                      <a:pt x="301" y="490"/>
                    </a:cubicBezTo>
                    <a:cubicBezTo>
                      <a:pt x="301" y="490"/>
                      <a:pt x="302" y="490"/>
                      <a:pt x="303" y="490"/>
                    </a:cubicBezTo>
                    <a:cubicBezTo>
                      <a:pt x="305" y="489"/>
                      <a:pt x="308" y="488"/>
                      <a:pt x="311" y="486"/>
                    </a:cubicBezTo>
                    <a:moveTo>
                      <a:pt x="53" y="561"/>
                    </a:moveTo>
                    <a:cubicBezTo>
                      <a:pt x="53" y="560"/>
                      <a:pt x="53" y="560"/>
                      <a:pt x="53" y="560"/>
                    </a:cubicBezTo>
                    <a:cubicBezTo>
                      <a:pt x="53" y="560"/>
                      <a:pt x="53" y="560"/>
                      <a:pt x="54" y="560"/>
                    </a:cubicBezTo>
                    <a:cubicBezTo>
                      <a:pt x="55" y="562"/>
                      <a:pt x="56" y="564"/>
                      <a:pt x="58" y="567"/>
                    </a:cubicBezTo>
                    <a:cubicBezTo>
                      <a:pt x="57" y="568"/>
                      <a:pt x="57" y="568"/>
                      <a:pt x="57" y="568"/>
                    </a:cubicBezTo>
                    <a:cubicBezTo>
                      <a:pt x="57" y="568"/>
                      <a:pt x="57" y="568"/>
                      <a:pt x="57" y="568"/>
                    </a:cubicBezTo>
                    <a:cubicBezTo>
                      <a:pt x="57" y="568"/>
                      <a:pt x="57" y="568"/>
                      <a:pt x="57" y="568"/>
                    </a:cubicBezTo>
                    <a:cubicBezTo>
                      <a:pt x="56" y="565"/>
                      <a:pt x="54" y="563"/>
                      <a:pt x="53" y="561"/>
                    </a:cubicBezTo>
                    <a:moveTo>
                      <a:pt x="61" y="565"/>
                    </a:moveTo>
                    <a:cubicBezTo>
                      <a:pt x="62" y="564"/>
                      <a:pt x="62" y="564"/>
                      <a:pt x="62" y="564"/>
                    </a:cubicBezTo>
                    <a:cubicBezTo>
                      <a:pt x="63" y="562"/>
                      <a:pt x="64" y="560"/>
                      <a:pt x="66" y="558"/>
                    </a:cubicBezTo>
                    <a:cubicBezTo>
                      <a:pt x="68" y="561"/>
                      <a:pt x="69" y="563"/>
                      <a:pt x="70" y="565"/>
                    </a:cubicBezTo>
                    <a:cubicBezTo>
                      <a:pt x="69" y="567"/>
                      <a:pt x="68" y="568"/>
                      <a:pt x="68" y="569"/>
                    </a:cubicBezTo>
                    <a:cubicBezTo>
                      <a:pt x="66" y="571"/>
                      <a:pt x="66" y="571"/>
                      <a:pt x="66" y="571"/>
                    </a:cubicBezTo>
                    <a:cubicBezTo>
                      <a:pt x="66" y="572"/>
                      <a:pt x="66" y="572"/>
                      <a:pt x="66" y="572"/>
                    </a:cubicBezTo>
                    <a:cubicBezTo>
                      <a:pt x="64" y="569"/>
                      <a:pt x="63" y="567"/>
                      <a:pt x="61" y="565"/>
                    </a:cubicBezTo>
                    <a:moveTo>
                      <a:pt x="45" y="545"/>
                    </a:moveTo>
                    <a:cubicBezTo>
                      <a:pt x="45" y="545"/>
                      <a:pt x="45" y="545"/>
                      <a:pt x="45" y="545"/>
                    </a:cubicBezTo>
                    <a:cubicBezTo>
                      <a:pt x="45" y="545"/>
                      <a:pt x="45" y="545"/>
                      <a:pt x="45" y="545"/>
                    </a:cubicBezTo>
                    <a:cubicBezTo>
                      <a:pt x="45" y="545"/>
                      <a:pt x="45" y="545"/>
                      <a:pt x="45" y="545"/>
                    </a:cubicBezTo>
                    <a:moveTo>
                      <a:pt x="48" y="553"/>
                    </a:moveTo>
                    <a:cubicBezTo>
                      <a:pt x="44" y="545"/>
                      <a:pt x="43" y="542"/>
                      <a:pt x="43" y="542"/>
                    </a:cubicBezTo>
                    <a:cubicBezTo>
                      <a:pt x="43" y="542"/>
                      <a:pt x="43" y="544"/>
                      <a:pt x="44" y="545"/>
                    </a:cubicBezTo>
                    <a:cubicBezTo>
                      <a:pt x="44" y="546"/>
                      <a:pt x="45" y="547"/>
                      <a:pt x="45" y="547"/>
                    </a:cubicBezTo>
                    <a:cubicBezTo>
                      <a:pt x="45" y="547"/>
                      <a:pt x="45" y="546"/>
                      <a:pt x="44" y="545"/>
                    </a:cubicBezTo>
                    <a:cubicBezTo>
                      <a:pt x="44" y="545"/>
                      <a:pt x="44" y="545"/>
                      <a:pt x="44" y="545"/>
                    </a:cubicBezTo>
                    <a:cubicBezTo>
                      <a:pt x="44" y="545"/>
                      <a:pt x="44" y="545"/>
                      <a:pt x="44" y="545"/>
                    </a:cubicBezTo>
                    <a:cubicBezTo>
                      <a:pt x="45" y="545"/>
                      <a:pt x="45" y="545"/>
                      <a:pt x="45" y="545"/>
                    </a:cubicBezTo>
                    <a:cubicBezTo>
                      <a:pt x="46" y="547"/>
                      <a:pt x="48" y="549"/>
                      <a:pt x="50" y="553"/>
                    </a:cubicBezTo>
                    <a:cubicBezTo>
                      <a:pt x="48" y="553"/>
                      <a:pt x="48" y="553"/>
                      <a:pt x="48" y="553"/>
                    </a:cubicBezTo>
                    <a:moveTo>
                      <a:pt x="49" y="543"/>
                    </a:moveTo>
                    <a:cubicBezTo>
                      <a:pt x="44" y="535"/>
                      <a:pt x="43" y="532"/>
                      <a:pt x="43" y="532"/>
                    </a:cubicBezTo>
                    <a:cubicBezTo>
                      <a:pt x="43" y="532"/>
                      <a:pt x="44" y="534"/>
                      <a:pt x="45" y="535"/>
                    </a:cubicBezTo>
                    <a:cubicBezTo>
                      <a:pt x="46" y="537"/>
                      <a:pt x="47" y="539"/>
                      <a:pt x="47" y="539"/>
                    </a:cubicBezTo>
                    <a:cubicBezTo>
                      <a:pt x="47" y="539"/>
                      <a:pt x="46" y="538"/>
                      <a:pt x="45" y="535"/>
                    </a:cubicBezTo>
                    <a:cubicBezTo>
                      <a:pt x="45" y="536"/>
                      <a:pt x="45" y="536"/>
                      <a:pt x="45" y="536"/>
                    </a:cubicBezTo>
                    <a:cubicBezTo>
                      <a:pt x="46" y="536"/>
                      <a:pt x="46" y="536"/>
                      <a:pt x="46" y="536"/>
                    </a:cubicBezTo>
                    <a:cubicBezTo>
                      <a:pt x="53" y="536"/>
                      <a:pt x="53" y="536"/>
                      <a:pt x="53" y="536"/>
                    </a:cubicBezTo>
                    <a:cubicBezTo>
                      <a:pt x="55" y="538"/>
                      <a:pt x="56" y="541"/>
                      <a:pt x="58" y="544"/>
                    </a:cubicBezTo>
                    <a:cubicBezTo>
                      <a:pt x="55" y="543"/>
                      <a:pt x="52" y="543"/>
                      <a:pt x="49" y="543"/>
                    </a:cubicBezTo>
                    <a:moveTo>
                      <a:pt x="465" y="467"/>
                    </a:moveTo>
                    <a:cubicBezTo>
                      <a:pt x="444" y="472"/>
                      <a:pt x="424" y="475"/>
                      <a:pt x="403" y="479"/>
                    </a:cubicBezTo>
                    <a:cubicBezTo>
                      <a:pt x="372" y="484"/>
                      <a:pt x="341" y="497"/>
                      <a:pt x="309" y="499"/>
                    </a:cubicBezTo>
                    <a:cubicBezTo>
                      <a:pt x="309" y="499"/>
                      <a:pt x="308" y="499"/>
                      <a:pt x="308" y="499"/>
                    </a:cubicBezTo>
                    <a:cubicBezTo>
                      <a:pt x="303" y="499"/>
                      <a:pt x="298" y="499"/>
                      <a:pt x="294" y="498"/>
                    </a:cubicBezTo>
                    <a:cubicBezTo>
                      <a:pt x="272" y="507"/>
                      <a:pt x="250" y="516"/>
                      <a:pt x="228" y="525"/>
                    </a:cubicBezTo>
                    <a:cubicBezTo>
                      <a:pt x="236" y="523"/>
                      <a:pt x="244" y="521"/>
                      <a:pt x="252" y="519"/>
                    </a:cubicBezTo>
                    <a:cubicBezTo>
                      <a:pt x="239" y="523"/>
                      <a:pt x="227" y="527"/>
                      <a:pt x="214" y="531"/>
                    </a:cubicBezTo>
                    <a:cubicBezTo>
                      <a:pt x="188" y="541"/>
                      <a:pt x="161" y="551"/>
                      <a:pt x="134" y="561"/>
                    </a:cubicBezTo>
                    <a:cubicBezTo>
                      <a:pt x="114" y="569"/>
                      <a:pt x="97" y="579"/>
                      <a:pt x="94" y="584"/>
                    </a:cubicBezTo>
                    <a:cubicBezTo>
                      <a:pt x="93" y="584"/>
                      <a:pt x="93" y="585"/>
                      <a:pt x="93" y="585"/>
                    </a:cubicBezTo>
                    <a:cubicBezTo>
                      <a:pt x="93" y="585"/>
                      <a:pt x="93" y="585"/>
                      <a:pt x="93" y="585"/>
                    </a:cubicBezTo>
                    <a:cubicBezTo>
                      <a:pt x="93" y="585"/>
                      <a:pt x="93" y="585"/>
                      <a:pt x="93" y="585"/>
                    </a:cubicBezTo>
                    <a:cubicBezTo>
                      <a:pt x="92" y="584"/>
                      <a:pt x="92" y="584"/>
                      <a:pt x="92" y="584"/>
                    </a:cubicBezTo>
                    <a:cubicBezTo>
                      <a:pt x="92" y="584"/>
                      <a:pt x="92" y="584"/>
                      <a:pt x="92" y="584"/>
                    </a:cubicBezTo>
                    <a:cubicBezTo>
                      <a:pt x="90" y="582"/>
                      <a:pt x="89" y="580"/>
                      <a:pt x="89" y="579"/>
                    </a:cubicBezTo>
                    <a:cubicBezTo>
                      <a:pt x="89" y="579"/>
                      <a:pt x="88" y="579"/>
                      <a:pt x="88" y="579"/>
                    </a:cubicBezTo>
                    <a:cubicBezTo>
                      <a:pt x="89" y="580"/>
                      <a:pt x="90" y="582"/>
                      <a:pt x="92" y="584"/>
                    </a:cubicBezTo>
                    <a:cubicBezTo>
                      <a:pt x="94" y="588"/>
                      <a:pt x="96" y="592"/>
                      <a:pt x="96" y="592"/>
                    </a:cubicBezTo>
                    <a:cubicBezTo>
                      <a:pt x="96" y="592"/>
                      <a:pt x="94" y="588"/>
                      <a:pt x="88" y="579"/>
                    </a:cubicBezTo>
                    <a:cubicBezTo>
                      <a:pt x="88" y="580"/>
                      <a:pt x="87" y="580"/>
                      <a:pt x="86" y="581"/>
                    </a:cubicBezTo>
                    <a:cubicBezTo>
                      <a:pt x="86" y="581"/>
                      <a:pt x="86" y="581"/>
                      <a:pt x="86" y="581"/>
                    </a:cubicBezTo>
                    <a:cubicBezTo>
                      <a:pt x="86" y="581"/>
                      <a:pt x="86" y="581"/>
                      <a:pt x="86" y="581"/>
                    </a:cubicBezTo>
                    <a:cubicBezTo>
                      <a:pt x="86" y="581"/>
                      <a:pt x="86" y="581"/>
                      <a:pt x="86" y="581"/>
                    </a:cubicBezTo>
                    <a:cubicBezTo>
                      <a:pt x="86" y="582"/>
                      <a:pt x="86" y="583"/>
                      <a:pt x="86" y="583"/>
                    </a:cubicBezTo>
                    <a:cubicBezTo>
                      <a:pt x="86" y="583"/>
                      <a:pt x="79" y="569"/>
                      <a:pt x="70" y="553"/>
                    </a:cubicBezTo>
                    <a:cubicBezTo>
                      <a:pt x="69" y="554"/>
                      <a:pt x="69" y="554"/>
                      <a:pt x="69" y="554"/>
                    </a:cubicBezTo>
                    <a:cubicBezTo>
                      <a:pt x="67" y="554"/>
                      <a:pt x="65" y="554"/>
                      <a:pt x="64" y="554"/>
                    </a:cubicBezTo>
                    <a:cubicBezTo>
                      <a:pt x="64" y="555"/>
                      <a:pt x="65" y="556"/>
                      <a:pt x="66" y="557"/>
                    </a:cubicBezTo>
                    <a:cubicBezTo>
                      <a:pt x="65" y="558"/>
                      <a:pt x="64" y="559"/>
                      <a:pt x="63" y="560"/>
                    </a:cubicBezTo>
                    <a:cubicBezTo>
                      <a:pt x="62" y="561"/>
                      <a:pt x="61" y="562"/>
                      <a:pt x="60" y="563"/>
                    </a:cubicBezTo>
                    <a:cubicBezTo>
                      <a:pt x="59" y="560"/>
                      <a:pt x="58" y="558"/>
                      <a:pt x="56" y="556"/>
                    </a:cubicBezTo>
                    <a:cubicBezTo>
                      <a:pt x="57" y="556"/>
                      <a:pt x="57" y="555"/>
                      <a:pt x="58" y="555"/>
                    </a:cubicBezTo>
                    <a:cubicBezTo>
                      <a:pt x="58" y="554"/>
                      <a:pt x="58" y="554"/>
                      <a:pt x="59" y="553"/>
                    </a:cubicBezTo>
                    <a:cubicBezTo>
                      <a:pt x="55" y="553"/>
                      <a:pt x="55" y="553"/>
                      <a:pt x="55" y="553"/>
                    </a:cubicBezTo>
                    <a:cubicBezTo>
                      <a:pt x="53" y="550"/>
                      <a:pt x="52" y="547"/>
                      <a:pt x="50" y="545"/>
                    </a:cubicBezTo>
                    <a:cubicBezTo>
                      <a:pt x="53" y="546"/>
                      <a:pt x="56" y="546"/>
                      <a:pt x="59" y="546"/>
                    </a:cubicBezTo>
                    <a:cubicBezTo>
                      <a:pt x="60" y="548"/>
                      <a:pt x="61" y="549"/>
                      <a:pt x="62" y="550"/>
                    </a:cubicBezTo>
                    <a:cubicBezTo>
                      <a:pt x="63" y="549"/>
                      <a:pt x="64" y="548"/>
                      <a:pt x="66" y="547"/>
                    </a:cubicBezTo>
                    <a:cubicBezTo>
                      <a:pt x="65" y="545"/>
                      <a:pt x="63" y="542"/>
                      <a:pt x="62" y="540"/>
                    </a:cubicBezTo>
                    <a:cubicBezTo>
                      <a:pt x="52" y="523"/>
                      <a:pt x="42" y="506"/>
                      <a:pt x="39" y="500"/>
                    </a:cubicBezTo>
                    <a:cubicBezTo>
                      <a:pt x="34" y="503"/>
                      <a:pt x="30" y="507"/>
                      <a:pt x="26" y="511"/>
                    </a:cubicBezTo>
                    <a:cubicBezTo>
                      <a:pt x="18" y="518"/>
                      <a:pt x="11" y="527"/>
                      <a:pt x="5" y="538"/>
                    </a:cubicBezTo>
                    <a:cubicBezTo>
                      <a:pt x="4" y="540"/>
                      <a:pt x="4" y="540"/>
                      <a:pt x="4" y="540"/>
                    </a:cubicBezTo>
                    <a:cubicBezTo>
                      <a:pt x="3" y="541"/>
                      <a:pt x="3" y="541"/>
                      <a:pt x="3" y="541"/>
                    </a:cubicBezTo>
                    <a:cubicBezTo>
                      <a:pt x="3" y="542"/>
                      <a:pt x="3" y="542"/>
                      <a:pt x="3" y="542"/>
                    </a:cubicBezTo>
                    <a:cubicBezTo>
                      <a:pt x="6" y="546"/>
                      <a:pt x="6" y="548"/>
                      <a:pt x="6" y="548"/>
                    </a:cubicBezTo>
                    <a:cubicBezTo>
                      <a:pt x="6" y="548"/>
                      <a:pt x="5" y="545"/>
                      <a:pt x="3" y="542"/>
                    </a:cubicBezTo>
                    <a:cubicBezTo>
                      <a:pt x="1" y="539"/>
                      <a:pt x="0" y="536"/>
                      <a:pt x="0" y="536"/>
                    </a:cubicBezTo>
                    <a:cubicBezTo>
                      <a:pt x="0" y="536"/>
                      <a:pt x="7" y="549"/>
                      <a:pt x="39" y="604"/>
                    </a:cubicBezTo>
                    <a:cubicBezTo>
                      <a:pt x="39" y="604"/>
                      <a:pt x="39" y="604"/>
                      <a:pt x="39" y="604"/>
                    </a:cubicBezTo>
                    <a:cubicBezTo>
                      <a:pt x="42" y="605"/>
                      <a:pt x="42" y="605"/>
                      <a:pt x="42" y="605"/>
                    </a:cubicBezTo>
                    <a:cubicBezTo>
                      <a:pt x="48" y="605"/>
                      <a:pt x="48" y="605"/>
                      <a:pt x="48" y="605"/>
                    </a:cubicBezTo>
                    <a:cubicBezTo>
                      <a:pt x="61" y="605"/>
                      <a:pt x="61" y="605"/>
                      <a:pt x="61" y="605"/>
                    </a:cubicBezTo>
                    <a:cubicBezTo>
                      <a:pt x="61" y="605"/>
                      <a:pt x="61" y="605"/>
                      <a:pt x="61" y="605"/>
                    </a:cubicBezTo>
                    <a:cubicBezTo>
                      <a:pt x="122" y="587"/>
                      <a:pt x="186" y="567"/>
                      <a:pt x="251" y="543"/>
                    </a:cubicBezTo>
                    <a:cubicBezTo>
                      <a:pt x="260" y="540"/>
                      <a:pt x="289" y="533"/>
                      <a:pt x="283" y="524"/>
                    </a:cubicBezTo>
                    <a:cubicBezTo>
                      <a:pt x="345" y="506"/>
                      <a:pt x="406" y="489"/>
                      <a:pt x="465" y="467"/>
                    </a:cubicBezTo>
                    <a:moveTo>
                      <a:pt x="485" y="421"/>
                    </a:moveTo>
                    <a:cubicBezTo>
                      <a:pt x="457" y="424"/>
                      <a:pt x="428" y="427"/>
                      <a:pt x="399" y="432"/>
                    </a:cubicBezTo>
                    <a:cubicBezTo>
                      <a:pt x="393" y="434"/>
                      <a:pt x="386" y="436"/>
                      <a:pt x="379" y="439"/>
                    </a:cubicBezTo>
                    <a:cubicBezTo>
                      <a:pt x="367" y="443"/>
                      <a:pt x="354" y="448"/>
                      <a:pt x="342" y="452"/>
                    </a:cubicBezTo>
                    <a:cubicBezTo>
                      <a:pt x="330" y="458"/>
                      <a:pt x="318" y="464"/>
                      <a:pt x="307" y="471"/>
                    </a:cubicBezTo>
                    <a:cubicBezTo>
                      <a:pt x="344" y="459"/>
                      <a:pt x="380" y="450"/>
                      <a:pt x="417" y="442"/>
                    </a:cubicBezTo>
                    <a:cubicBezTo>
                      <a:pt x="440" y="435"/>
                      <a:pt x="463" y="428"/>
                      <a:pt x="485" y="421"/>
                    </a:cubicBezTo>
                    <a:moveTo>
                      <a:pt x="857" y="406"/>
                    </a:moveTo>
                    <a:cubicBezTo>
                      <a:pt x="829" y="423"/>
                      <a:pt x="800" y="439"/>
                      <a:pt x="771" y="455"/>
                    </a:cubicBezTo>
                    <a:cubicBezTo>
                      <a:pt x="779" y="452"/>
                      <a:pt x="787" y="449"/>
                      <a:pt x="795" y="446"/>
                    </a:cubicBezTo>
                    <a:cubicBezTo>
                      <a:pt x="805" y="442"/>
                      <a:pt x="814" y="438"/>
                      <a:pt x="824" y="434"/>
                    </a:cubicBezTo>
                    <a:cubicBezTo>
                      <a:pt x="825" y="433"/>
                      <a:pt x="826" y="432"/>
                      <a:pt x="827" y="432"/>
                    </a:cubicBezTo>
                    <a:cubicBezTo>
                      <a:pt x="839" y="424"/>
                      <a:pt x="849" y="415"/>
                      <a:pt x="857" y="406"/>
                    </a:cubicBezTo>
                    <a:moveTo>
                      <a:pt x="637" y="405"/>
                    </a:moveTo>
                    <a:cubicBezTo>
                      <a:pt x="541" y="433"/>
                      <a:pt x="445" y="452"/>
                      <a:pt x="349" y="475"/>
                    </a:cubicBezTo>
                    <a:cubicBezTo>
                      <a:pt x="340" y="479"/>
                      <a:pt x="332" y="482"/>
                      <a:pt x="323" y="486"/>
                    </a:cubicBezTo>
                    <a:cubicBezTo>
                      <a:pt x="332" y="484"/>
                      <a:pt x="342" y="483"/>
                      <a:pt x="351" y="482"/>
                    </a:cubicBezTo>
                    <a:cubicBezTo>
                      <a:pt x="407" y="471"/>
                      <a:pt x="461" y="461"/>
                      <a:pt x="516" y="447"/>
                    </a:cubicBezTo>
                    <a:cubicBezTo>
                      <a:pt x="523" y="444"/>
                      <a:pt x="530" y="441"/>
                      <a:pt x="537" y="438"/>
                    </a:cubicBezTo>
                    <a:cubicBezTo>
                      <a:pt x="569" y="424"/>
                      <a:pt x="605" y="418"/>
                      <a:pt x="637" y="405"/>
                    </a:cubicBezTo>
                    <a:moveTo>
                      <a:pt x="528" y="402"/>
                    </a:moveTo>
                    <a:cubicBezTo>
                      <a:pt x="524" y="403"/>
                      <a:pt x="521" y="403"/>
                      <a:pt x="518" y="404"/>
                    </a:cubicBezTo>
                    <a:cubicBezTo>
                      <a:pt x="520" y="404"/>
                      <a:pt x="523" y="404"/>
                      <a:pt x="525" y="404"/>
                    </a:cubicBezTo>
                    <a:cubicBezTo>
                      <a:pt x="526" y="403"/>
                      <a:pt x="527" y="403"/>
                      <a:pt x="528" y="402"/>
                    </a:cubicBezTo>
                    <a:moveTo>
                      <a:pt x="305" y="368"/>
                    </a:moveTo>
                    <a:cubicBezTo>
                      <a:pt x="288" y="372"/>
                      <a:pt x="272" y="377"/>
                      <a:pt x="255" y="381"/>
                    </a:cubicBezTo>
                    <a:cubicBezTo>
                      <a:pt x="251" y="382"/>
                      <a:pt x="246" y="383"/>
                      <a:pt x="242" y="385"/>
                    </a:cubicBezTo>
                    <a:cubicBezTo>
                      <a:pt x="263" y="380"/>
                      <a:pt x="284" y="374"/>
                      <a:pt x="305" y="368"/>
                    </a:cubicBezTo>
                    <a:moveTo>
                      <a:pt x="135" y="367"/>
                    </a:moveTo>
                    <a:cubicBezTo>
                      <a:pt x="131" y="367"/>
                      <a:pt x="128" y="368"/>
                      <a:pt x="124" y="369"/>
                    </a:cubicBezTo>
                    <a:cubicBezTo>
                      <a:pt x="125" y="371"/>
                      <a:pt x="126" y="373"/>
                      <a:pt x="127" y="374"/>
                    </a:cubicBezTo>
                    <a:cubicBezTo>
                      <a:pt x="131" y="372"/>
                      <a:pt x="135" y="370"/>
                      <a:pt x="139" y="368"/>
                    </a:cubicBezTo>
                    <a:cubicBezTo>
                      <a:pt x="138" y="367"/>
                      <a:pt x="136" y="367"/>
                      <a:pt x="135" y="367"/>
                    </a:cubicBezTo>
                    <a:moveTo>
                      <a:pt x="753" y="354"/>
                    </a:moveTo>
                    <a:cubicBezTo>
                      <a:pt x="744" y="356"/>
                      <a:pt x="735" y="358"/>
                      <a:pt x="726" y="360"/>
                    </a:cubicBezTo>
                    <a:cubicBezTo>
                      <a:pt x="663" y="373"/>
                      <a:pt x="602" y="392"/>
                      <a:pt x="541" y="412"/>
                    </a:cubicBezTo>
                    <a:cubicBezTo>
                      <a:pt x="530" y="416"/>
                      <a:pt x="519" y="420"/>
                      <a:pt x="507" y="423"/>
                    </a:cubicBezTo>
                    <a:cubicBezTo>
                      <a:pt x="524" y="420"/>
                      <a:pt x="541" y="416"/>
                      <a:pt x="558" y="412"/>
                    </a:cubicBezTo>
                    <a:cubicBezTo>
                      <a:pt x="625" y="396"/>
                      <a:pt x="689" y="377"/>
                      <a:pt x="753" y="354"/>
                    </a:cubicBezTo>
                    <a:moveTo>
                      <a:pt x="903" y="329"/>
                    </a:moveTo>
                    <a:cubicBezTo>
                      <a:pt x="896" y="332"/>
                      <a:pt x="890" y="335"/>
                      <a:pt x="884" y="338"/>
                    </a:cubicBezTo>
                    <a:cubicBezTo>
                      <a:pt x="890" y="337"/>
                      <a:pt x="895" y="335"/>
                      <a:pt x="901" y="333"/>
                    </a:cubicBezTo>
                    <a:cubicBezTo>
                      <a:pt x="903" y="332"/>
                      <a:pt x="904" y="331"/>
                      <a:pt x="906" y="330"/>
                    </a:cubicBezTo>
                    <a:cubicBezTo>
                      <a:pt x="905" y="330"/>
                      <a:pt x="904" y="329"/>
                      <a:pt x="903" y="329"/>
                    </a:cubicBezTo>
                    <a:moveTo>
                      <a:pt x="810" y="317"/>
                    </a:moveTo>
                    <a:cubicBezTo>
                      <a:pt x="803" y="318"/>
                      <a:pt x="795" y="318"/>
                      <a:pt x="788" y="319"/>
                    </a:cubicBezTo>
                    <a:cubicBezTo>
                      <a:pt x="772" y="327"/>
                      <a:pt x="756" y="336"/>
                      <a:pt x="739" y="343"/>
                    </a:cubicBezTo>
                    <a:cubicBezTo>
                      <a:pt x="750" y="341"/>
                      <a:pt x="761" y="339"/>
                      <a:pt x="772" y="338"/>
                    </a:cubicBezTo>
                    <a:cubicBezTo>
                      <a:pt x="785" y="332"/>
                      <a:pt x="797" y="324"/>
                      <a:pt x="810" y="317"/>
                    </a:cubicBezTo>
                    <a:moveTo>
                      <a:pt x="827" y="317"/>
                    </a:moveTo>
                    <a:cubicBezTo>
                      <a:pt x="824" y="318"/>
                      <a:pt x="822" y="320"/>
                      <a:pt x="819" y="321"/>
                    </a:cubicBezTo>
                    <a:cubicBezTo>
                      <a:pt x="814" y="324"/>
                      <a:pt x="810" y="330"/>
                      <a:pt x="806" y="335"/>
                    </a:cubicBezTo>
                    <a:cubicBezTo>
                      <a:pt x="807" y="334"/>
                      <a:pt x="807" y="334"/>
                      <a:pt x="808" y="334"/>
                    </a:cubicBezTo>
                    <a:cubicBezTo>
                      <a:pt x="813" y="330"/>
                      <a:pt x="822" y="322"/>
                      <a:pt x="828" y="317"/>
                    </a:cubicBezTo>
                    <a:cubicBezTo>
                      <a:pt x="828" y="317"/>
                      <a:pt x="827" y="317"/>
                      <a:pt x="827" y="317"/>
                    </a:cubicBezTo>
                    <a:moveTo>
                      <a:pt x="770" y="312"/>
                    </a:moveTo>
                    <a:cubicBezTo>
                      <a:pt x="766" y="312"/>
                      <a:pt x="763" y="313"/>
                      <a:pt x="759" y="313"/>
                    </a:cubicBezTo>
                    <a:cubicBezTo>
                      <a:pt x="748" y="319"/>
                      <a:pt x="737" y="325"/>
                      <a:pt x="725" y="330"/>
                    </a:cubicBezTo>
                    <a:cubicBezTo>
                      <a:pt x="734" y="327"/>
                      <a:pt x="740" y="325"/>
                      <a:pt x="740" y="325"/>
                    </a:cubicBezTo>
                    <a:cubicBezTo>
                      <a:pt x="740" y="325"/>
                      <a:pt x="733" y="328"/>
                      <a:pt x="717" y="334"/>
                    </a:cubicBezTo>
                    <a:cubicBezTo>
                      <a:pt x="720" y="333"/>
                      <a:pt x="723" y="332"/>
                      <a:pt x="725" y="330"/>
                    </a:cubicBezTo>
                    <a:cubicBezTo>
                      <a:pt x="718" y="333"/>
                      <a:pt x="708" y="338"/>
                      <a:pt x="697" y="343"/>
                    </a:cubicBezTo>
                    <a:cubicBezTo>
                      <a:pt x="699" y="342"/>
                      <a:pt x="702" y="341"/>
                      <a:pt x="705" y="340"/>
                    </a:cubicBezTo>
                    <a:cubicBezTo>
                      <a:pt x="709" y="338"/>
                      <a:pt x="713" y="336"/>
                      <a:pt x="717" y="334"/>
                    </a:cubicBezTo>
                    <a:cubicBezTo>
                      <a:pt x="734" y="327"/>
                      <a:pt x="752" y="320"/>
                      <a:pt x="770" y="312"/>
                    </a:cubicBezTo>
                    <a:moveTo>
                      <a:pt x="243" y="298"/>
                    </a:moveTo>
                    <a:cubicBezTo>
                      <a:pt x="240" y="298"/>
                      <a:pt x="237" y="299"/>
                      <a:pt x="234" y="299"/>
                    </a:cubicBezTo>
                    <a:cubicBezTo>
                      <a:pt x="229" y="300"/>
                      <a:pt x="225" y="300"/>
                      <a:pt x="221" y="300"/>
                    </a:cubicBezTo>
                    <a:cubicBezTo>
                      <a:pt x="218" y="301"/>
                      <a:pt x="215" y="303"/>
                      <a:pt x="213" y="304"/>
                    </a:cubicBezTo>
                    <a:cubicBezTo>
                      <a:pt x="209" y="306"/>
                      <a:pt x="204" y="307"/>
                      <a:pt x="200" y="308"/>
                    </a:cubicBezTo>
                    <a:cubicBezTo>
                      <a:pt x="199" y="308"/>
                      <a:pt x="198" y="308"/>
                      <a:pt x="197" y="308"/>
                    </a:cubicBezTo>
                    <a:cubicBezTo>
                      <a:pt x="201" y="306"/>
                      <a:pt x="206" y="303"/>
                      <a:pt x="211" y="300"/>
                    </a:cubicBezTo>
                    <a:cubicBezTo>
                      <a:pt x="205" y="300"/>
                      <a:pt x="198" y="299"/>
                      <a:pt x="192" y="298"/>
                    </a:cubicBezTo>
                    <a:cubicBezTo>
                      <a:pt x="188" y="300"/>
                      <a:pt x="184" y="301"/>
                      <a:pt x="180" y="302"/>
                    </a:cubicBezTo>
                    <a:cubicBezTo>
                      <a:pt x="169" y="308"/>
                      <a:pt x="169" y="308"/>
                      <a:pt x="169" y="308"/>
                    </a:cubicBezTo>
                    <a:cubicBezTo>
                      <a:pt x="175" y="309"/>
                      <a:pt x="175" y="309"/>
                      <a:pt x="175" y="309"/>
                    </a:cubicBezTo>
                    <a:cubicBezTo>
                      <a:pt x="163" y="311"/>
                      <a:pt x="163" y="311"/>
                      <a:pt x="163" y="311"/>
                    </a:cubicBezTo>
                    <a:cubicBezTo>
                      <a:pt x="149" y="318"/>
                      <a:pt x="135" y="325"/>
                      <a:pt x="121" y="331"/>
                    </a:cubicBezTo>
                    <a:cubicBezTo>
                      <a:pt x="120" y="334"/>
                      <a:pt x="119" y="338"/>
                      <a:pt x="118" y="343"/>
                    </a:cubicBezTo>
                    <a:cubicBezTo>
                      <a:pt x="118" y="344"/>
                      <a:pt x="118" y="345"/>
                      <a:pt x="118" y="346"/>
                    </a:cubicBezTo>
                    <a:cubicBezTo>
                      <a:pt x="135" y="339"/>
                      <a:pt x="153" y="333"/>
                      <a:pt x="172" y="326"/>
                    </a:cubicBezTo>
                    <a:cubicBezTo>
                      <a:pt x="172" y="326"/>
                      <a:pt x="173" y="325"/>
                      <a:pt x="174" y="324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4" y="325"/>
                      <a:pt x="174" y="325"/>
                      <a:pt x="174" y="324"/>
                    </a:cubicBezTo>
                    <a:cubicBezTo>
                      <a:pt x="176" y="322"/>
                      <a:pt x="179" y="320"/>
                      <a:pt x="181" y="319"/>
                    </a:cubicBezTo>
                    <a:cubicBezTo>
                      <a:pt x="183" y="319"/>
                      <a:pt x="184" y="319"/>
                      <a:pt x="186" y="319"/>
                    </a:cubicBezTo>
                    <a:cubicBezTo>
                      <a:pt x="187" y="319"/>
                      <a:pt x="188" y="319"/>
                      <a:pt x="189" y="319"/>
                    </a:cubicBezTo>
                    <a:cubicBezTo>
                      <a:pt x="188" y="319"/>
                      <a:pt x="187" y="320"/>
                      <a:pt x="186" y="321"/>
                    </a:cubicBezTo>
                    <a:cubicBezTo>
                      <a:pt x="195" y="317"/>
                      <a:pt x="205" y="313"/>
                      <a:pt x="214" y="309"/>
                    </a:cubicBezTo>
                    <a:cubicBezTo>
                      <a:pt x="224" y="306"/>
                      <a:pt x="234" y="302"/>
                      <a:pt x="243" y="298"/>
                    </a:cubicBezTo>
                    <a:moveTo>
                      <a:pt x="803" y="296"/>
                    </a:moveTo>
                    <a:cubicBezTo>
                      <a:pt x="795" y="299"/>
                      <a:pt x="786" y="301"/>
                      <a:pt x="778" y="304"/>
                    </a:cubicBezTo>
                    <a:cubicBezTo>
                      <a:pt x="778" y="304"/>
                      <a:pt x="778" y="304"/>
                      <a:pt x="779" y="304"/>
                    </a:cubicBezTo>
                    <a:cubicBezTo>
                      <a:pt x="782" y="304"/>
                      <a:pt x="785" y="303"/>
                      <a:pt x="788" y="303"/>
                    </a:cubicBezTo>
                    <a:cubicBezTo>
                      <a:pt x="793" y="301"/>
                      <a:pt x="798" y="298"/>
                      <a:pt x="803" y="296"/>
                    </a:cubicBezTo>
                    <a:moveTo>
                      <a:pt x="245" y="282"/>
                    </a:moveTo>
                    <a:cubicBezTo>
                      <a:pt x="227" y="287"/>
                      <a:pt x="210" y="293"/>
                      <a:pt x="193" y="298"/>
                    </a:cubicBezTo>
                    <a:cubicBezTo>
                      <a:pt x="205" y="296"/>
                      <a:pt x="217" y="293"/>
                      <a:pt x="230" y="290"/>
                    </a:cubicBezTo>
                    <a:cubicBezTo>
                      <a:pt x="230" y="289"/>
                      <a:pt x="231" y="289"/>
                      <a:pt x="231" y="289"/>
                    </a:cubicBezTo>
                    <a:cubicBezTo>
                      <a:pt x="236" y="286"/>
                      <a:pt x="240" y="284"/>
                      <a:pt x="245" y="282"/>
                    </a:cubicBezTo>
                    <a:moveTo>
                      <a:pt x="840" y="274"/>
                    </a:moveTo>
                    <a:cubicBezTo>
                      <a:pt x="831" y="277"/>
                      <a:pt x="822" y="280"/>
                      <a:pt x="814" y="283"/>
                    </a:cubicBezTo>
                    <a:cubicBezTo>
                      <a:pt x="810" y="286"/>
                      <a:pt x="805" y="288"/>
                      <a:pt x="801" y="290"/>
                    </a:cubicBezTo>
                    <a:cubicBezTo>
                      <a:pt x="802" y="290"/>
                      <a:pt x="804" y="290"/>
                      <a:pt x="805" y="289"/>
                    </a:cubicBezTo>
                    <a:cubicBezTo>
                      <a:pt x="813" y="287"/>
                      <a:pt x="820" y="284"/>
                      <a:pt x="827" y="282"/>
                    </a:cubicBezTo>
                    <a:cubicBezTo>
                      <a:pt x="832" y="279"/>
                      <a:pt x="836" y="276"/>
                      <a:pt x="840" y="274"/>
                    </a:cubicBezTo>
                    <a:moveTo>
                      <a:pt x="553" y="272"/>
                    </a:moveTo>
                    <a:cubicBezTo>
                      <a:pt x="423" y="311"/>
                      <a:pt x="293" y="352"/>
                      <a:pt x="164" y="394"/>
                    </a:cubicBezTo>
                    <a:cubicBezTo>
                      <a:pt x="168" y="395"/>
                      <a:pt x="172" y="395"/>
                      <a:pt x="176" y="395"/>
                    </a:cubicBezTo>
                    <a:cubicBezTo>
                      <a:pt x="177" y="395"/>
                      <a:pt x="178" y="395"/>
                      <a:pt x="180" y="395"/>
                    </a:cubicBezTo>
                    <a:cubicBezTo>
                      <a:pt x="184" y="394"/>
                      <a:pt x="188" y="393"/>
                      <a:pt x="192" y="392"/>
                    </a:cubicBezTo>
                    <a:cubicBezTo>
                      <a:pt x="275" y="370"/>
                      <a:pt x="355" y="344"/>
                      <a:pt x="435" y="319"/>
                    </a:cubicBezTo>
                    <a:cubicBezTo>
                      <a:pt x="441" y="315"/>
                      <a:pt x="447" y="312"/>
                      <a:pt x="451" y="310"/>
                    </a:cubicBezTo>
                    <a:cubicBezTo>
                      <a:pt x="485" y="297"/>
                      <a:pt x="519" y="285"/>
                      <a:pt x="553" y="272"/>
                    </a:cubicBezTo>
                    <a:moveTo>
                      <a:pt x="233" y="251"/>
                    </a:moveTo>
                    <a:cubicBezTo>
                      <a:pt x="222" y="255"/>
                      <a:pt x="212" y="259"/>
                      <a:pt x="202" y="262"/>
                    </a:cubicBezTo>
                    <a:cubicBezTo>
                      <a:pt x="191" y="268"/>
                      <a:pt x="180" y="275"/>
                      <a:pt x="169" y="281"/>
                    </a:cubicBezTo>
                    <a:cubicBezTo>
                      <a:pt x="166" y="283"/>
                      <a:pt x="164" y="285"/>
                      <a:pt x="161" y="286"/>
                    </a:cubicBezTo>
                    <a:cubicBezTo>
                      <a:pt x="165" y="285"/>
                      <a:pt x="168" y="284"/>
                      <a:pt x="171" y="283"/>
                    </a:cubicBezTo>
                    <a:cubicBezTo>
                      <a:pt x="192" y="273"/>
                      <a:pt x="213" y="263"/>
                      <a:pt x="234" y="252"/>
                    </a:cubicBezTo>
                    <a:cubicBezTo>
                      <a:pt x="233" y="251"/>
                      <a:pt x="233" y="251"/>
                      <a:pt x="233" y="251"/>
                    </a:cubicBezTo>
                    <a:moveTo>
                      <a:pt x="928" y="248"/>
                    </a:moveTo>
                    <a:cubicBezTo>
                      <a:pt x="923" y="250"/>
                      <a:pt x="917" y="253"/>
                      <a:pt x="912" y="255"/>
                    </a:cubicBezTo>
                    <a:cubicBezTo>
                      <a:pt x="904" y="262"/>
                      <a:pt x="894" y="269"/>
                      <a:pt x="879" y="275"/>
                    </a:cubicBezTo>
                    <a:cubicBezTo>
                      <a:pt x="877" y="276"/>
                      <a:pt x="876" y="277"/>
                      <a:pt x="874" y="278"/>
                    </a:cubicBezTo>
                    <a:cubicBezTo>
                      <a:pt x="889" y="271"/>
                      <a:pt x="904" y="264"/>
                      <a:pt x="920" y="257"/>
                    </a:cubicBezTo>
                    <a:cubicBezTo>
                      <a:pt x="922" y="254"/>
                      <a:pt x="925" y="251"/>
                      <a:pt x="928" y="248"/>
                    </a:cubicBezTo>
                    <a:moveTo>
                      <a:pt x="954" y="223"/>
                    </a:moveTo>
                    <a:cubicBezTo>
                      <a:pt x="946" y="227"/>
                      <a:pt x="939" y="230"/>
                      <a:pt x="932" y="234"/>
                    </a:cubicBezTo>
                    <a:cubicBezTo>
                      <a:pt x="927" y="240"/>
                      <a:pt x="922" y="245"/>
                      <a:pt x="916" y="251"/>
                    </a:cubicBezTo>
                    <a:cubicBezTo>
                      <a:pt x="921" y="249"/>
                      <a:pt x="926" y="247"/>
                      <a:pt x="930" y="245"/>
                    </a:cubicBezTo>
                    <a:cubicBezTo>
                      <a:pt x="937" y="238"/>
                      <a:pt x="945" y="230"/>
                      <a:pt x="954" y="223"/>
                    </a:cubicBezTo>
                    <a:moveTo>
                      <a:pt x="478" y="205"/>
                    </a:moveTo>
                    <a:cubicBezTo>
                      <a:pt x="415" y="226"/>
                      <a:pt x="352" y="247"/>
                      <a:pt x="289" y="268"/>
                    </a:cubicBezTo>
                    <a:cubicBezTo>
                      <a:pt x="277" y="273"/>
                      <a:pt x="265" y="278"/>
                      <a:pt x="254" y="283"/>
                    </a:cubicBezTo>
                    <a:cubicBezTo>
                      <a:pt x="265" y="281"/>
                      <a:pt x="276" y="278"/>
                      <a:pt x="287" y="275"/>
                    </a:cubicBezTo>
                    <a:cubicBezTo>
                      <a:pt x="298" y="272"/>
                      <a:pt x="308" y="269"/>
                      <a:pt x="319" y="266"/>
                    </a:cubicBezTo>
                    <a:cubicBezTo>
                      <a:pt x="370" y="249"/>
                      <a:pt x="424" y="229"/>
                      <a:pt x="478" y="205"/>
                    </a:cubicBezTo>
                    <a:moveTo>
                      <a:pt x="1012" y="202"/>
                    </a:moveTo>
                    <a:cubicBezTo>
                      <a:pt x="1011" y="203"/>
                      <a:pt x="1009" y="203"/>
                      <a:pt x="1008" y="204"/>
                    </a:cubicBezTo>
                    <a:cubicBezTo>
                      <a:pt x="1005" y="208"/>
                      <a:pt x="1001" y="210"/>
                      <a:pt x="998" y="213"/>
                    </a:cubicBezTo>
                    <a:cubicBezTo>
                      <a:pt x="988" y="220"/>
                      <a:pt x="979" y="226"/>
                      <a:pt x="970" y="231"/>
                    </a:cubicBezTo>
                    <a:cubicBezTo>
                      <a:pt x="976" y="226"/>
                      <a:pt x="982" y="222"/>
                      <a:pt x="990" y="215"/>
                    </a:cubicBezTo>
                    <a:cubicBezTo>
                      <a:pt x="990" y="215"/>
                      <a:pt x="990" y="215"/>
                      <a:pt x="991" y="215"/>
                    </a:cubicBezTo>
                    <a:cubicBezTo>
                      <a:pt x="985" y="218"/>
                      <a:pt x="979" y="222"/>
                      <a:pt x="973" y="226"/>
                    </a:cubicBezTo>
                    <a:cubicBezTo>
                      <a:pt x="975" y="225"/>
                      <a:pt x="976" y="224"/>
                      <a:pt x="977" y="224"/>
                    </a:cubicBezTo>
                    <a:cubicBezTo>
                      <a:pt x="976" y="225"/>
                      <a:pt x="974" y="225"/>
                      <a:pt x="973" y="226"/>
                    </a:cubicBezTo>
                    <a:cubicBezTo>
                      <a:pt x="961" y="234"/>
                      <a:pt x="950" y="241"/>
                      <a:pt x="940" y="248"/>
                    </a:cubicBezTo>
                    <a:cubicBezTo>
                      <a:pt x="945" y="245"/>
                      <a:pt x="951" y="243"/>
                      <a:pt x="956" y="240"/>
                    </a:cubicBezTo>
                    <a:cubicBezTo>
                      <a:pt x="971" y="230"/>
                      <a:pt x="986" y="226"/>
                      <a:pt x="1012" y="202"/>
                    </a:cubicBezTo>
                    <a:moveTo>
                      <a:pt x="409" y="200"/>
                    </a:moveTo>
                    <a:cubicBezTo>
                      <a:pt x="390" y="205"/>
                      <a:pt x="370" y="210"/>
                      <a:pt x="350" y="215"/>
                    </a:cubicBezTo>
                    <a:cubicBezTo>
                      <a:pt x="327" y="224"/>
                      <a:pt x="304" y="234"/>
                      <a:pt x="281" y="245"/>
                    </a:cubicBezTo>
                    <a:cubicBezTo>
                      <a:pt x="279" y="246"/>
                      <a:pt x="277" y="246"/>
                      <a:pt x="275" y="247"/>
                    </a:cubicBezTo>
                    <a:cubicBezTo>
                      <a:pt x="320" y="232"/>
                      <a:pt x="365" y="216"/>
                      <a:pt x="409" y="200"/>
                    </a:cubicBezTo>
                    <a:moveTo>
                      <a:pt x="655" y="197"/>
                    </a:moveTo>
                    <a:cubicBezTo>
                      <a:pt x="653" y="197"/>
                      <a:pt x="651" y="198"/>
                      <a:pt x="648" y="199"/>
                    </a:cubicBezTo>
                    <a:cubicBezTo>
                      <a:pt x="651" y="198"/>
                      <a:pt x="653" y="197"/>
                      <a:pt x="655" y="197"/>
                    </a:cubicBezTo>
                    <a:moveTo>
                      <a:pt x="194" y="365"/>
                    </a:moveTo>
                    <a:cubicBezTo>
                      <a:pt x="193" y="365"/>
                      <a:pt x="193" y="365"/>
                      <a:pt x="194" y="365"/>
                    </a:cubicBezTo>
                    <a:cubicBezTo>
                      <a:pt x="194" y="365"/>
                      <a:pt x="194" y="365"/>
                      <a:pt x="194" y="365"/>
                    </a:cubicBezTo>
                    <a:cubicBezTo>
                      <a:pt x="194" y="365"/>
                      <a:pt x="194" y="365"/>
                      <a:pt x="194" y="365"/>
                    </a:cubicBezTo>
                    <a:moveTo>
                      <a:pt x="754" y="196"/>
                    </a:moveTo>
                    <a:cubicBezTo>
                      <a:pt x="685" y="211"/>
                      <a:pt x="620" y="230"/>
                      <a:pt x="550" y="246"/>
                    </a:cubicBezTo>
                    <a:cubicBezTo>
                      <a:pt x="536" y="249"/>
                      <a:pt x="522" y="251"/>
                      <a:pt x="508" y="252"/>
                    </a:cubicBezTo>
                    <a:cubicBezTo>
                      <a:pt x="494" y="257"/>
                      <a:pt x="494" y="257"/>
                      <a:pt x="494" y="257"/>
                    </a:cubicBezTo>
                    <a:cubicBezTo>
                      <a:pt x="488" y="259"/>
                      <a:pt x="482" y="261"/>
                      <a:pt x="476" y="265"/>
                    </a:cubicBezTo>
                    <a:cubicBezTo>
                      <a:pt x="450" y="272"/>
                      <a:pt x="425" y="279"/>
                      <a:pt x="399" y="286"/>
                    </a:cubicBezTo>
                    <a:cubicBezTo>
                      <a:pt x="427" y="284"/>
                      <a:pt x="455" y="280"/>
                      <a:pt x="487" y="269"/>
                    </a:cubicBezTo>
                    <a:cubicBezTo>
                      <a:pt x="487" y="269"/>
                      <a:pt x="487" y="269"/>
                      <a:pt x="487" y="269"/>
                    </a:cubicBezTo>
                    <a:cubicBezTo>
                      <a:pt x="487" y="269"/>
                      <a:pt x="487" y="269"/>
                      <a:pt x="487" y="269"/>
                    </a:cubicBezTo>
                    <a:cubicBezTo>
                      <a:pt x="433" y="292"/>
                      <a:pt x="380" y="303"/>
                      <a:pt x="327" y="315"/>
                    </a:cubicBezTo>
                    <a:cubicBezTo>
                      <a:pt x="297" y="328"/>
                      <a:pt x="264" y="339"/>
                      <a:pt x="222" y="346"/>
                    </a:cubicBezTo>
                    <a:cubicBezTo>
                      <a:pt x="223" y="346"/>
                      <a:pt x="225" y="345"/>
                      <a:pt x="226" y="344"/>
                    </a:cubicBezTo>
                    <a:cubicBezTo>
                      <a:pt x="246" y="339"/>
                      <a:pt x="268" y="332"/>
                      <a:pt x="289" y="324"/>
                    </a:cubicBezTo>
                    <a:cubicBezTo>
                      <a:pt x="277" y="327"/>
                      <a:pt x="265" y="330"/>
                      <a:pt x="253" y="333"/>
                    </a:cubicBezTo>
                    <a:cubicBezTo>
                      <a:pt x="231" y="341"/>
                      <a:pt x="210" y="350"/>
                      <a:pt x="188" y="360"/>
                    </a:cubicBezTo>
                    <a:cubicBezTo>
                      <a:pt x="189" y="361"/>
                      <a:pt x="190" y="362"/>
                      <a:pt x="191" y="363"/>
                    </a:cubicBezTo>
                    <a:cubicBezTo>
                      <a:pt x="191" y="363"/>
                      <a:pt x="191" y="363"/>
                      <a:pt x="191" y="363"/>
                    </a:cubicBezTo>
                    <a:cubicBezTo>
                      <a:pt x="191" y="362"/>
                      <a:pt x="189" y="361"/>
                      <a:pt x="188" y="360"/>
                    </a:cubicBezTo>
                    <a:cubicBezTo>
                      <a:pt x="187" y="361"/>
                      <a:pt x="186" y="361"/>
                      <a:pt x="185" y="361"/>
                    </a:cubicBezTo>
                    <a:cubicBezTo>
                      <a:pt x="169" y="369"/>
                      <a:pt x="154" y="377"/>
                      <a:pt x="140" y="386"/>
                    </a:cubicBezTo>
                    <a:cubicBezTo>
                      <a:pt x="140" y="386"/>
                      <a:pt x="140" y="386"/>
                      <a:pt x="140" y="386"/>
                    </a:cubicBezTo>
                    <a:cubicBezTo>
                      <a:pt x="343" y="312"/>
                      <a:pt x="551" y="269"/>
                      <a:pt x="754" y="196"/>
                    </a:cubicBezTo>
                    <a:moveTo>
                      <a:pt x="659" y="195"/>
                    </a:moveTo>
                    <a:cubicBezTo>
                      <a:pt x="642" y="201"/>
                      <a:pt x="615" y="211"/>
                      <a:pt x="582" y="225"/>
                    </a:cubicBezTo>
                    <a:cubicBezTo>
                      <a:pt x="580" y="226"/>
                      <a:pt x="576" y="228"/>
                      <a:pt x="571" y="230"/>
                    </a:cubicBezTo>
                    <a:cubicBezTo>
                      <a:pt x="597" y="220"/>
                      <a:pt x="623" y="210"/>
                      <a:pt x="648" y="199"/>
                    </a:cubicBezTo>
                    <a:cubicBezTo>
                      <a:pt x="648" y="199"/>
                      <a:pt x="648" y="199"/>
                      <a:pt x="648" y="199"/>
                    </a:cubicBezTo>
                    <a:cubicBezTo>
                      <a:pt x="648" y="199"/>
                      <a:pt x="648" y="199"/>
                      <a:pt x="648" y="199"/>
                    </a:cubicBezTo>
                    <a:cubicBezTo>
                      <a:pt x="652" y="198"/>
                      <a:pt x="656" y="196"/>
                      <a:pt x="659" y="195"/>
                    </a:cubicBezTo>
                    <a:moveTo>
                      <a:pt x="473" y="184"/>
                    </a:moveTo>
                    <a:cubicBezTo>
                      <a:pt x="471" y="185"/>
                      <a:pt x="468" y="185"/>
                      <a:pt x="465" y="186"/>
                    </a:cubicBezTo>
                    <a:cubicBezTo>
                      <a:pt x="430" y="200"/>
                      <a:pt x="394" y="214"/>
                      <a:pt x="359" y="227"/>
                    </a:cubicBezTo>
                    <a:cubicBezTo>
                      <a:pt x="372" y="222"/>
                      <a:pt x="386" y="218"/>
                      <a:pt x="399" y="214"/>
                    </a:cubicBezTo>
                    <a:cubicBezTo>
                      <a:pt x="422" y="204"/>
                      <a:pt x="447" y="194"/>
                      <a:pt x="473" y="184"/>
                    </a:cubicBezTo>
                    <a:moveTo>
                      <a:pt x="1024" y="171"/>
                    </a:moveTo>
                    <a:cubicBezTo>
                      <a:pt x="1017" y="177"/>
                      <a:pt x="1010" y="181"/>
                      <a:pt x="1004" y="185"/>
                    </a:cubicBezTo>
                    <a:cubicBezTo>
                      <a:pt x="1004" y="186"/>
                      <a:pt x="1003" y="187"/>
                      <a:pt x="1002" y="188"/>
                    </a:cubicBezTo>
                    <a:cubicBezTo>
                      <a:pt x="996" y="194"/>
                      <a:pt x="992" y="198"/>
                      <a:pt x="987" y="201"/>
                    </a:cubicBezTo>
                    <a:cubicBezTo>
                      <a:pt x="995" y="197"/>
                      <a:pt x="1006" y="190"/>
                      <a:pt x="1019" y="182"/>
                    </a:cubicBezTo>
                    <a:cubicBezTo>
                      <a:pt x="1019" y="182"/>
                      <a:pt x="1020" y="181"/>
                      <a:pt x="1020" y="181"/>
                    </a:cubicBezTo>
                    <a:cubicBezTo>
                      <a:pt x="1021" y="179"/>
                      <a:pt x="1023" y="175"/>
                      <a:pt x="1024" y="171"/>
                    </a:cubicBezTo>
                    <a:moveTo>
                      <a:pt x="1034" y="165"/>
                    </a:moveTo>
                    <a:cubicBezTo>
                      <a:pt x="1033" y="165"/>
                      <a:pt x="1033" y="165"/>
                      <a:pt x="1032" y="166"/>
                    </a:cubicBezTo>
                    <a:cubicBezTo>
                      <a:pt x="1031" y="169"/>
                      <a:pt x="1030" y="173"/>
                      <a:pt x="1029" y="176"/>
                    </a:cubicBezTo>
                    <a:cubicBezTo>
                      <a:pt x="1029" y="175"/>
                      <a:pt x="1030" y="175"/>
                      <a:pt x="1031" y="175"/>
                    </a:cubicBezTo>
                    <a:cubicBezTo>
                      <a:pt x="1032" y="172"/>
                      <a:pt x="1033" y="168"/>
                      <a:pt x="1034" y="165"/>
                    </a:cubicBezTo>
                    <a:moveTo>
                      <a:pt x="533" y="159"/>
                    </a:moveTo>
                    <a:cubicBezTo>
                      <a:pt x="532" y="160"/>
                      <a:pt x="530" y="161"/>
                      <a:pt x="529" y="161"/>
                    </a:cubicBezTo>
                    <a:cubicBezTo>
                      <a:pt x="529" y="161"/>
                      <a:pt x="530" y="161"/>
                      <a:pt x="530" y="161"/>
                    </a:cubicBezTo>
                    <a:cubicBezTo>
                      <a:pt x="531" y="160"/>
                      <a:pt x="532" y="160"/>
                      <a:pt x="533" y="159"/>
                    </a:cubicBezTo>
                    <a:moveTo>
                      <a:pt x="571" y="144"/>
                    </a:moveTo>
                    <a:cubicBezTo>
                      <a:pt x="553" y="150"/>
                      <a:pt x="553" y="150"/>
                      <a:pt x="553" y="150"/>
                    </a:cubicBezTo>
                    <a:cubicBezTo>
                      <a:pt x="554" y="149"/>
                      <a:pt x="555" y="149"/>
                      <a:pt x="555" y="148"/>
                    </a:cubicBezTo>
                    <a:cubicBezTo>
                      <a:pt x="499" y="165"/>
                      <a:pt x="499" y="165"/>
                      <a:pt x="499" y="165"/>
                    </a:cubicBezTo>
                    <a:cubicBezTo>
                      <a:pt x="504" y="164"/>
                      <a:pt x="509" y="164"/>
                      <a:pt x="514" y="163"/>
                    </a:cubicBezTo>
                    <a:cubicBezTo>
                      <a:pt x="527" y="159"/>
                      <a:pt x="540" y="154"/>
                      <a:pt x="553" y="150"/>
                    </a:cubicBezTo>
                    <a:cubicBezTo>
                      <a:pt x="553" y="150"/>
                      <a:pt x="553" y="150"/>
                      <a:pt x="553" y="150"/>
                    </a:cubicBezTo>
                    <a:cubicBezTo>
                      <a:pt x="553" y="150"/>
                      <a:pt x="553" y="150"/>
                      <a:pt x="553" y="150"/>
                    </a:cubicBezTo>
                    <a:cubicBezTo>
                      <a:pt x="550" y="152"/>
                      <a:pt x="547" y="154"/>
                      <a:pt x="543" y="155"/>
                    </a:cubicBezTo>
                    <a:cubicBezTo>
                      <a:pt x="552" y="151"/>
                      <a:pt x="561" y="147"/>
                      <a:pt x="571" y="144"/>
                    </a:cubicBezTo>
                    <a:moveTo>
                      <a:pt x="834" y="142"/>
                    </a:moveTo>
                    <a:cubicBezTo>
                      <a:pt x="826" y="144"/>
                      <a:pt x="819" y="145"/>
                      <a:pt x="810" y="148"/>
                    </a:cubicBezTo>
                    <a:cubicBezTo>
                      <a:pt x="756" y="168"/>
                      <a:pt x="712" y="194"/>
                      <a:pt x="658" y="213"/>
                    </a:cubicBezTo>
                    <a:cubicBezTo>
                      <a:pt x="659" y="213"/>
                      <a:pt x="659" y="213"/>
                      <a:pt x="660" y="213"/>
                    </a:cubicBezTo>
                    <a:cubicBezTo>
                      <a:pt x="661" y="213"/>
                      <a:pt x="663" y="213"/>
                      <a:pt x="664" y="214"/>
                    </a:cubicBezTo>
                    <a:cubicBezTo>
                      <a:pt x="666" y="214"/>
                      <a:pt x="667" y="214"/>
                      <a:pt x="669" y="214"/>
                    </a:cubicBezTo>
                    <a:cubicBezTo>
                      <a:pt x="670" y="214"/>
                      <a:pt x="670" y="214"/>
                      <a:pt x="671" y="214"/>
                    </a:cubicBezTo>
                    <a:cubicBezTo>
                      <a:pt x="720" y="204"/>
                      <a:pt x="755" y="178"/>
                      <a:pt x="804" y="161"/>
                    </a:cubicBezTo>
                    <a:cubicBezTo>
                      <a:pt x="814" y="158"/>
                      <a:pt x="824" y="146"/>
                      <a:pt x="834" y="142"/>
                    </a:cubicBezTo>
                    <a:moveTo>
                      <a:pt x="950" y="168"/>
                    </a:moveTo>
                    <a:cubicBezTo>
                      <a:pt x="950" y="168"/>
                      <a:pt x="949" y="167"/>
                      <a:pt x="947" y="166"/>
                    </a:cubicBezTo>
                    <a:cubicBezTo>
                      <a:pt x="948" y="167"/>
                      <a:pt x="949" y="167"/>
                      <a:pt x="949" y="167"/>
                    </a:cubicBezTo>
                    <a:cubicBezTo>
                      <a:pt x="950" y="168"/>
                      <a:pt x="950" y="168"/>
                      <a:pt x="950" y="168"/>
                    </a:cubicBezTo>
                    <a:moveTo>
                      <a:pt x="943" y="135"/>
                    </a:moveTo>
                    <a:cubicBezTo>
                      <a:pt x="943" y="134"/>
                      <a:pt x="943" y="134"/>
                      <a:pt x="943" y="134"/>
                    </a:cubicBezTo>
                    <a:cubicBezTo>
                      <a:pt x="943" y="134"/>
                      <a:pt x="943" y="134"/>
                      <a:pt x="943" y="135"/>
                    </a:cubicBezTo>
                    <a:moveTo>
                      <a:pt x="959" y="118"/>
                    </a:moveTo>
                    <a:cubicBezTo>
                      <a:pt x="911" y="141"/>
                      <a:pt x="857" y="158"/>
                      <a:pt x="809" y="182"/>
                    </a:cubicBezTo>
                    <a:cubicBezTo>
                      <a:pt x="794" y="191"/>
                      <a:pt x="765" y="193"/>
                      <a:pt x="750" y="202"/>
                    </a:cubicBezTo>
                    <a:cubicBezTo>
                      <a:pt x="745" y="204"/>
                      <a:pt x="740" y="207"/>
                      <a:pt x="735" y="210"/>
                    </a:cubicBezTo>
                    <a:cubicBezTo>
                      <a:pt x="762" y="201"/>
                      <a:pt x="790" y="192"/>
                      <a:pt x="817" y="184"/>
                    </a:cubicBezTo>
                    <a:cubicBezTo>
                      <a:pt x="823" y="182"/>
                      <a:pt x="829" y="180"/>
                      <a:pt x="836" y="178"/>
                    </a:cubicBezTo>
                    <a:cubicBezTo>
                      <a:pt x="843" y="176"/>
                      <a:pt x="850" y="174"/>
                      <a:pt x="858" y="171"/>
                    </a:cubicBezTo>
                    <a:cubicBezTo>
                      <a:pt x="864" y="170"/>
                      <a:pt x="871" y="168"/>
                      <a:pt x="878" y="167"/>
                    </a:cubicBezTo>
                    <a:cubicBezTo>
                      <a:pt x="867" y="171"/>
                      <a:pt x="856" y="176"/>
                      <a:pt x="846" y="180"/>
                    </a:cubicBezTo>
                    <a:cubicBezTo>
                      <a:pt x="835" y="185"/>
                      <a:pt x="825" y="189"/>
                      <a:pt x="814" y="193"/>
                    </a:cubicBezTo>
                    <a:cubicBezTo>
                      <a:pt x="810" y="196"/>
                      <a:pt x="805" y="198"/>
                      <a:pt x="801" y="200"/>
                    </a:cubicBezTo>
                    <a:cubicBezTo>
                      <a:pt x="792" y="203"/>
                      <a:pt x="782" y="206"/>
                      <a:pt x="773" y="209"/>
                    </a:cubicBezTo>
                    <a:cubicBezTo>
                      <a:pt x="698" y="238"/>
                      <a:pt x="621" y="262"/>
                      <a:pt x="542" y="290"/>
                    </a:cubicBezTo>
                    <a:cubicBezTo>
                      <a:pt x="441" y="327"/>
                      <a:pt x="337" y="363"/>
                      <a:pt x="233" y="404"/>
                    </a:cubicBezTo>
                    <a:cubicBezTo>
                      <a:pt x="244" y="411"/>
                      <a:pt x="173" y="439"/>
                      <a:pt x="154" y="446"/>
                    </a:cubicBezTo>
                    <a:cubicBezTo>
                      <a:pt x="129" y="455"/>
                      <a:pt x="100" y="465"/>
                      <a:pt x="71" y="480"/>
                    </a:cubicBezTo>
                    <a:cubicBezTo>
                      <a:pt x="60" y="485"/>
                      <a:pt x="50" y="491"/>
                      <a:pt x="39" y="500"/>
                    </a:cubicBezTo>
                    <a:cubicBezTo>
                      <a:pt x="40" y="502"/>
                      <a:pt x="43" y="506"/>
                      <a:pt x="47" y="513"/>
                    </a:cubicBezTo>
                    <a:cubicBezTo>
                      <a:pt x="47" y="513"/>
                      <a:pt x="47" y="513"/>
                      <a:pt x="47" y="513"/>
                    </a:cubicBezTo>
                    <a:cubicBezTo>
                      <a:pt x="51" y="513"/>
                      <a:pt x="51" y="513"/>
                      <a:pt x="51" y="513"/>
                    </a:cubicBezTo>
                    <a:cubicBezTo>
                      <a:pt x="50" y="511"/>
                      <a:pt x="48" y="508"/>
                      <a:pt x="47" y="506"/>
                    </a:cubicBezTo>
                    <a:cubicBezTo>
                      <a:pt x="51" y="506"/>
                      <a:pt x="51" y="506"/>
                      <a:pt x="51" y="506"/>
                    </a:cubicBezTo>
                    <a:cubicBezTo>
                      <a:pt x="65" y="507"/>
                      <a:pt x="65" y="507"/>
                      <a:pt x="65" y="507"/>
                    </a:cubicBezTo>
                    <a:cubicBezTo>
                      <a:pt x="75" y="506"/>
                      <a:pt x="85" y="507"/>
                      <a:pt x="96" y="505"/>
                    </a:cubicBezTo>
                    <a:cubicBezTo>
                      <a:pt x="123" y="503"/>
                      <a:pt x="151" y="497"/>
                      <a:pt x="180" y="489"/>
                    </a:cubicBezTo>
                    <a:cubicBezTo>
                      <a:pt x="197" y="478"/>
                      <a:pt x="212" y="468"/>
                      <a:pt x="228" y="457"/>
                    </a:cubicBezTo>
                    <a:cubicBezTo>
                      <a:pt x="272" y="430"/>
                      <a:pt x="318" y="422"/>
                      <a:pt x="366" y="405"/>
                    </a:cubicBezTo>
                    <a:cubicBezTo>
                      <a:pt x="390" y="397"/>
                      <a:pt x="412" y="389"/>
                      <a:pt x="434" y="380"/>
                    </a:cubicBezTo>
                    <a:cubicBezTo>
                      <a:pt x="482" y="368"/>
                      <a:pt x="533" y="354"/>
                      <a:pt x="581" y="331"/>
                    </a:cubicBezTo>
                    <a:cubicBezTo>
                      <a:pt x="586" y="329"/>
                      <a:pt x="604" y="325"/>
                      <a:pt x="597" y="315"/>
                    </a:cubicBezTo>
                    <a:cubicBezTo>
                      <a:pt x="649" y="299"/>
                      <a:pt x="699" y="284"/>
                      <a:pt x="743" y="258"/>
                    </a:cubicBezTo>
                    <a:cubicBezTo>
                      <a:pt x="762" y="248"/>
                      <a:pt x="787" y="247"/>
                      <a:pt x="806" y="237"/>
                    </a:cubicBezTo>
                    <a:cubicBezTo>
                      <a:pt x="836" y="219"/>
                      <a:pt x="872" y="214"/>
                      <a:pt x="903" y="199"/>
                    </a:cubicBezTo>
                    <a:cubicBezTo>
                      <a:pt x="907" y="195"/>
                      <a:pt x="914" y="186"/>
                      <a:pt x="918" y="185"/>
                    </a:cubicBezTo>
                    <a:cubicBezTo>
                      <a:pt x="946" y="179"/>
                      <a:pt x="969" y="165"/>
                      <a:pt x="990" y="150"/>
                    </a:cubicBezTo>
                    <a:cubicBezTo>
                      <a:pt x="991" y="145"/>
                      <a:pt x="990" y="140"/>
                      <a:pt x="987" y="136"/>
                    </a:cubicBezTo>
                    <a:cubicBezTo>
                      <a:pt x="983" y="130"/>
                      <a:pt x="978" y="126"/>
                      <a:pt x="974" y="124"/>
                    </a:cubicBezTo>
                    <a:cubicBezTo>
                      <a:pt x="969" y="122"/>
                      <a:pt x="964" y="120"/>
                      <a:pt x="959" y="118"/>
                    </a:cubicBezTo>
                    <a:moveTo>
                      <a:pt x="927" y="115"/>
                    </a:moveTo>
                    <a:cubicBezTo>
                      <a:pt x="918" y="115"/>
                      <a:pt x="910" y="116"/>
                      <a:pt x="902" y="117"/>
                    </a:cubicBezTo>
                    <a:cubicBezTo>
                      <a:pt x="901" y="117"/>
                      <a:pt x="900" y="118"/>
                      <a:pt x="899" y="119"/>
                    </a:cubicBezTo>
                    <a:cubicBezTo>
                      <a:pt x="899" y="118"/>
                      <a:pt x="900" y="118"/>
                      <a:pt x="900" y="117"/>
                    </a:cubicBezTo>
                    <a:cubicBezTo>
                      <a:pt x="893" y="118"/>
                      <a:pt x="885" y="119"/>
                      <a:pt x="878" y="121"/>
                    </a:cubicBezTo>
                    <a:cubicBezTo>
                      <a:pt x="871" y="124"/>
                      <a:pt x="863" y="128"/>
                      <a:pt x="854" y="131"/>
                    </a:cubicBezTo>
                    <a:cubicBezTo>
                      <a:pt x="848" y="133"/>
                      <a:pt x="841" y="137"/>
                      <a:pt x="834" y="142"/>
                    </a:cubicBezTo>
                    <a:cubicBezTo>
                      <a:pt x="854" y="133"/>
                      <a:pt x="874" y="131"/>
                      <a:pt x="894" y="127"/>
                    </a:cubicBezTo>
                    <a:cubicBezTo>
                      <a:pt x="894" y="127"/>
                      <a:pt x="894" y="127"/>
                      <a:pt x="894" y="127"/>
                    </a:cubicBezTo>
                    <a:cubicBezTo>
                      <a:pt x="894" y="127"/>
                      <a:pt x="894" y="127"/>
                      <a:pt x="894" y="127"/>
                    </a:cubicBezTo>
                    <a:cubicBezTo>
                      <a:pt x="859" y="147"/>
                      <a:pt x="814" y="163"/>
                      <a:pt x="775" y="180"/>
                    </a:cubicBezTo>
                    <a:cubicBezTo>
                      <a:pt x="767" y="184"/>
                      <a:pt x="759" y="194"/>
                      <a:pt x="753" y="199"/>
                    </a:cubicBezTo>
                    <a:cubicBezTo>
                      <a:pt x="772" y="192"/>
                      <a:pt x="791" y="185"/>
                      <a:pt x="809" y="177"/>
                    </a:cubicBezTo>
                    <a:cubicBezTo>
                      <a:pt x="847" y="161"/>
                      <a:pt x="889" y="135"/>
                      <a:pt x="928" y="115"/>
                    </a:cubicBezTo>
                    <a:cubicBezTo>
                      <a:pt x="928" y="115"/>
                      <a:pt x="927" y="115"/>
                      <a:pt x="927" y="115"/>
                    </a:cubicBezTo>
                    <a:moveTo>
                      <a:pt x="834" y="112"/>
                    </a:moveTo>
                    <a:cubicBezTo>
                      <a:pt x="778" y="140"/>
                      <a:pt x="720" y="168"/>
                      <a:pt x="659" y="195"/>
                    </a:cubicBezTo>
                    <a:cubicBezTo>
                      <a:pt x="671" y="190"/>
                      <a:pt x="677" y="188"/>
                      <a:pt x="678" y="188"/>
                    </a:cubicBezTo>
                    <a:cubicBezTo>
                      <a:pt x="678" y="188"/>
                      <a:pt x="671" y="191"/>
                      <a:pt x="655" y="197"/>
                    </a:cubicBezTo>
                    <a:cubicBezTo>
                      <a:pt x="684" y="186"/>
                      <a:pt x="713" y="175"/>
                      <a:pt x="741" y="163"/>
                    </a:cubicBezTo>
                    <a:cubicBezTo>
                      <a:pt x="722" y="170"/>
                      <a:pt x="703" y="177"/>
                      <a:pt x="684" y="185"/>
                    </a:cubicBezTo>
                    <a:cubicBezTo>
                      <a:pt x="714" y="170"/>
                      <a:pt x="749" y="155"/>
                      <a:pt x="787" y="141"/>
                    </a:cubicBezTo>
                    <a:cubicBezTo>
                      <a:pt x="806" y="132"/>
                      <a:pt x="822" y="122"/>
                      <a:pt x="834" y="112"/>
                    </a:cubicBezTo>
                    <a:moveTo>
                      <a:pt x="981" y="107"/>
                    </a:moveTo>
                    <a:cubicBezTo>
                      <a:pt x="976" y="110"/>
                      <a:pt x="971" y="112"/>
                      <a:pt x="966" y="115"/>
                    </a:cubicBezTo>
                    <a:cubicBezTo>
                      <a:pt x="967" y="115"/>
                      <a:pt x="968" y="115"/>
                      <a:pt x="969" y="116"/>
                    </a:cubicBezTo>
                    <a:cubicBezTo>
                      <a:pt x="973" y="117"/>
                      <a:pt x="978" y="120"/>
                      <a:pt x="982" y="123"/>
                    </a:cubicBezTo>
                    <a:cubicBezTo>
                      <a:pt x="987" y="127"/>
                      <a:pt x="995" y="134"/>
                      <a:pt x="996" y="146"/>
                    </a:cubicBezTo>
                    <a:cubicBezTo>
                      <a:pt x="1000" y="143"/>
                      <a:pt x="1004" y="140"/>
                      <a:pt x="1008" y="137"/>
                    </a:cubicBezTo>
                    <a:cubicBezTo>
                      <a:pt x="1007" y="134"/>
                      <a:pt x="1006" y="131"/>
                      <a:pt x="1004" y="128"/>
                    </a:cubicBezTo>
                    <a:cubicBezTo>
                      <a:pt x="999" y="120"/>
                      <a:pt x="991" y="112"/>
                      <a:pt x="988" y="111"/>
                    </a:cubicBezTo>
                    <a:cubicBezTo>
                      <a:pt x="985" y="109"/>
                      <a:pt x="983" y="108"/>
                      <a:pt x="981" y="107"/>
                    </a:cubicBezTo>
                    <a:moveTo>
                      <a:pt x="741" y="99"/>
                    </a:moveTo>
                    <a:cubicBezTo>
                      <a:pt x="710" y="108"/>
                      <a:pt x="681" y="118"/>
                      <a:pt x="655" y="125"/>
                    </a:cubicBezTo>
                    <a:cubicBezTo>
                      <a:pt x="672" y="119"/>
                      <a:pt x="690" y="112"/>
                      <a:pt x="707" y="106"/>
                    </a:cubicBezTo>
                    <a:cubicBezTo>
                      <a:pt x="693" y="110"/>
                      <a:pt x="678" y="114"/>
                      <a:pt x="664" y="118"/>
                    </a:cubicBezTo>
                    <a:cubicBezTo>
                      <a:pt x="639" y="126"/>
                      <a:pt x="617" y="134"/>
                      <a:pt x="597" y="140"/>
                    </a:cubicBezTo>
                    <a:cubicBezTo>
                      <a:pt x="589" y="144"/>
                      <a:pt x="582" y="147"/>
                      <a:pt x="573" y="151"/>
                    </a:cubicBezTo>
                    <a:cubicBezTo>
                      <a:pt x="578" y="149"/>
                      <a:pt x="583" y="147"/>
                      <a:pt x="588" y="146"/>
                    </a:cubicBezTo>
                    <a:cubicBezTo>
                      <a:pt x="588" y="146"/>
                      <a:pt x="588" y="146"/>
                      <a:pt x="588" y="146"/>
                    </a:cubicBezTo>
                    <a:cubicBezTo>
                      <a:pt x="588" y="146"/>
                      <a:pt x="588" y="146"/>
                      <a:pt x="588" y="146"/>
                    </a:cubicBezTo>
                    <a:cubicBezTo>
                      <a:pt x="575" y="151"/>
                      <a:pt x="562" y="156"/>
                      <a:pt x="549" y="161"/>
                    </a:cubicBezTo>
                    <a:cubicBezTo>
                      <a:pt x="528" y="170"/>
                      <a:pt x="507" y="178"/>
                      <a:pt x="485" y="187"/>
                    </a:cubicBezTo>
                    <a:cubicBezTo>
                      <a:pt x="540" y="170"/>
                      <a:pt x="596" y="154"/>
                      <a:pt x="651" y="136"/>
                    </a:cubicBezTo>
                    <a:cubicBezTo>
                      <a:pt x="657" y="134"/>
                      <a:pt x="663" y="131"/>
                      <a:pt x="670" y="128"/>
                    </a:cubicBezTo>
                    <a:cubicBezTo>
                      <a:pt x="677" y="125"/>
                      <a:pt x="684" y="122"/>
                      <a:pt x="691" y="118"/>
                    </a:cubicBezTo>
                    <a:cubicBezTo>
                      <a:pt x="699" y="115"/>
                      <a:pt x="707" y="112"/>
                      <a:pt x="716" y="110"/>
                    </a:cubicBezTo>
                    <a:cubicBezTo>
                      <a:pt x="724" y="106"/>
                      <a:pt x="733" y="103"/>
                      <a:pt x="741" y="99"/>
                    </a:cubicBezTo>
                    <a:moveTo>
                      <a:pt x="999" y="97"/>
                    </a:moveTo>
                    <a:cubicBezTo>
                      <a:pt x="997" y="99"/>
                      <a:pt x="994" y="100"/>
                      <a:pt x="991" y="102"/>
                    </a:cubicBezTo>
                    <a:cubicBezTo>
                      <a:pt x="997" y="106"/>
                      <a:pt x="1009" y="112"/>
                      <a:pt x="1015" y="131"/>
                    </a:cubicBezTo>
                    <a:cubicBezTo>
                      <a:pt x="1018" y="129"/>
                      <a:pt x="1021" y="127"/>
                      <a:pt x="1024" y="125"/>
                    </a:cubicBezTo>
                    <a:cubicBezTo>
                      <a:pt x="1023" y="123"/>
                      <a:pt x="1022" y="122"/>
                      <a:pt x="1021" y="120"/>
                    </a:cubicBezTo>
                    <a:cubicBezTo>
                      <a:pt x="1016" y="110"/>
                      <a:pt x="1010" y="105"/>
                      <a:pt x="1003" y="99"/>
                    </a:cubicBezTo>
                    <a:cubicBezTo>
                      <a:pt x="1002" y="98"/>
                      <a:pt x="1001" y="98"/>
                      <a:pt x="999" y="97"/>
                    </a:cubicBezTo>
                    <a:moveTo>
                      <a:pt x="941" y="96"/>
                    </a:moveTo>
                    <a:cubicBezTo>
                      <a:pt x="932" y="101"/>
                      <a:pt x="924" y="106"/>
                      <a:pt x="917" y="109"/>
                    </a:cubicBezTo>
                    <a:cubicBezTo>
                      <a:pt x="921" y="109"/>
                      <a:pt x="925" y="109"/>
                      <a:pt x="929" y="109"/>
                    </a:cubicBezTo>
                    <a:cubicBezTo>
                      <a:pt x="933" y="109"/>
                      <a:pt x="936" y="109"/>
                      <a:pt x="940" y="109"/>
                    </a:cubicBezTo>
                    <a:cubicBezTo>
                      <a:pt x="947" y="106"/>
                      <a:pt x="955" y="102"/>
                      <a:pt x="962" y="100"/>
                    </a:cubicBezTo>
                    <a:cubicBezTo>
                      <a:pt x="955" y="98"/>
                      <a:pt x="948" y="97"/>
                      <a:pt x="941" y="96"/>
                    </a:cubicBezTo>
                    <a:moveTo>
                      <a:pt x="924" y="96"/>
                    </a:moveTo>
                    <a:cubicBezTo>
                      <a:pt x="921" y="96"/>
                      <a:pt x="917" y="96"/>
                      <a:pt x="914" y="97"/>
                    </a:cubicBezTo>
                    <a:cubicBezTo>
                      <a:pt x="907" y="102"/>
                      <a:pt x="901" y="107"/>
                      <a:pt x="893" y="112"/>
                    </a:cubicBezTo>
                    <a:cubicBezTo>
                      <a:pt x="894" y="112"/>
                      <a:pt x="894" y="112"/>
                      <a:pt x="895" y="112"/>
                    </a:cubicBezTo>
                    <a:cubicBezTo>
                      <a:pt x="899" y="111"/>
                      <a:pt x="904" y="111"/>
                      <a:pt x="908" y="110"/>
                    </a:cubicBezTo>
                    <a:cubicBezTo>
                      <a:pt x="913" y="106"/>
                      <a:pt x="918" y="101"/>
                      <a:pt x="924" y="96"/>
                    </a:cubicBezTo>
                    <a:moveTo>
                      <a:pt x="1008" y="91"/>
                    </a:moveTo>
                    <a:cubicBezTo>
                      <a:pt x="1008" y="92"/>
                      <a:pt x="1007" y="92"/>
                      <a:pt x="1007" y="93"/>
                    </a:cubicBezTo>
                    <a:cubicBezTo>
                      <a:pt x="1013" y="97"/>
                      <a:pt x="1023" y="107"/>
                      <a:pt x="1029" y="121"/>
                    </a:cubicBezTo>
                    <a:cubicBezTo>
                      <a:pt x="1030" y="121"/>
                      <a:pt x="1030" y="121"/>
                      <a:pt x="1031" y="120"/>
                    </a:cubicBezTo>
                    <a:cubicBezTo>
                      <a:pt x="1029" y="117"/>
                      <a:pt x="1028" y="114"/>
                      <a:pt x="1026" y="111"/>
                    </a:cubicBezTo>
                    <a:cubicBezTo>
                      <a:pt x="1022" y="104"/>
                      <a:pt x="1013" y="96"/>
                      <a:pt x="1008" y="91"/>
                    </a:cubicBezTo>
                    <a:moveTo>
                      <a:pt x="966" y="83"/>
                    </a:moveTo>
                    <a:cubicBezTo>
                      <a:pt x="962" y="85"/>
                      <a:pt x="958" y="87"/>
                      <a:pt x="955" y="89"/>
                    </a:cubicBezTo>
                    <a:cubicBezTo>
                      <a:pt x="957" y="89"/>
                      <a:pt x="960" y="90"/>
                      <a:pt x="963" y="90"/>
                    </a:cubicBezTo>
                    <a:cubicBezTo>
                      <a:pt x="967" y="91"/>
                      <a:pt x="972" y="93"/>
                      <a:pt x="976" y="94"/>
                    </a:cubicBezTo>
                    <a:cubicBezTo>
                      <a:pt x="981" y="93"/>
                      <a:pt x="985" y="92"/>
                      <a:pt x="989" y="91"/>
                    </a:cubicBezTo>
                    <a:cubicBezTo>
                      <a:pt x="980" y="87"/>
                      <a:pt x="973" y="85"/>
                      <a:pt x="966" y="83"/>
                    </a:cubicBezTo>
                    <a:moveTo>
                      <a:pt x="935" y="80"/>
                    </a:moveTo>
                    <a:cubicBezTo>
                      <a:pt x="932" y="82"/>
                      <a:pt x="929" y="84"/>
                      <a:pt x="926" y="87"/>
                    </a:cubicBezTo>
                    <a:cubicBezTo>
                      <a:pt x="929" y="87"/>
                      <a:pt x="932" y="87"/>
                      <a:pt x="936" y="87"/>
                    </a:cubicBezTo>
                    <a:cubicBezTo>
                      <a:pt x="939" y="85"/>
                      <a:pt x="942" y="82"/>
                      <a:pt x="945" y="80"/>
                    </a:cubicBezTo>
                    <a:cubicBezTo>
                      <a:pt x="942" y="80"/>
                      <a:pt x="939" y="80"/>
                      <a:pt x="935" y="80"/>
                    </a:cubicBezTo>
                    <a:moveTo>
                      <a:pt x="732" y="79"/>
                    </a:moveTo>
                    <a:cubicBezTo>
                      <a:pt x="731" y="79"/>
                      <a:pt x="731" y="79"/>
                      <a:pt x="730" y="79"/>
                    </a:cubicBezTo>
                    <a:cubicBezTo>
                      <a:pt x="717" y="85"/>
                      <a:pt x="702" y="91"/>
                      <a:pt x="685" y="98"/>
                    </a:cubicBezTo>
                    <a:cubicBezTo>
                      <a:pt x="684" y="99"/>
                      <a:pt x="683" y="100"/>
                      <a:pt x="682" y="100"/>
                    </a:cubicBezTo>
                    <a:cubicBezTo>
                      <a:pt x="699" y="93"/>
                      <a:pt x="715" y="86"/>
                      <a:pt x="732" y="79"/>
                    </a:cubicBezTo>
                    <a:moveTo>
                      <a:pt x="980" y="75"/>
                    </a:moveTo>
                    <a:cubicBezTo>
                      <a:pt x="979" y="76"/>
                      <a:pt x="978" y="76"/>
                      <a:pt x="977" y="77"/>
                    </a:cubicBezTo>
                    <a:cubicBezTo>
                      <a:pt x="977" y="77"/>
                      <a:pt x="978" y="77"/>
                      <a:pt x="978" y="77"/>
                    </a:cubicBezTo>
                    <a:cubicBezTo>
                      <a:pt x="985" y="80"/>
                      <a:pt x="993" y="83"/>
                      <a:pt x="1001" y="89"/>
                    </a:cubicBezTo>
                    <a:cubicBezTo>
                      <a:pt x="1002" y="89"/>
                      <a:pt x="1002" y="89"/>
                      <a:pt x="1003" y="89"/>
                    </a:cubicBezTo>
                    <a:cubicBezTo>
                      <a:pt x="1003" y="88"/>
                      <a:pt x="1003" y="88"/>
                      <a:pt x="1004" y="88"/>
                    </a:cubicBezTo>
                    <a:cubicBezTo>
                      <a:pt x="995" y="82"/>
                      <a:pt x="987" y="78"/>
                      <a:pt x="980" y="75"/>
                    </a:cubicBezTo>
                    <a:moveTo>
                      <a:pt x="955" y="69"/>
                    </a:moveTo>
                    <a:cubicBezTo>
                      <a:pt x="953" y="69"/>
                      <a:pt x="952" y="70"/>
                      <a:pt x="950" y="71"/>
                    </a:cubicBezTo>
                    <a:cubicBezTo>
                      <a:pt x="953" y="71"/>
                      <a:pt x="955" y="71"/>
                      <a:pt x="958" y="72"/>
                    </a:cubicBezTo>
                    <a:cubicBezTo>
                      <a:pt x="959" y="71"/>
                      <a:pt x="960" y="71"/>
                      <a:pt x="961" y="70"/>
                    </a:cubicBezTo>
                    <a:cubicBezTo>
                      <a:pt x="959" y="69"/>
                      <a:pt x="957" y="69"/>
                      <a:pt x="955" y="69"/>
                    </a:cubicBezTo>
                    <a:moveTo>
                      <a:pt x="869" y="43"/>
                    </a:moveTo>
                    <a:cubicBezTo>
                      <a:pt x="842" y="53"/>
                      <a:pt x="817" y="63"/>
                      <a:pt x="792" y="72"/>
                    </a:cubicBezTo>
                    <a:cubicBezTo>
                      <a:pt x="783" y="76"/>
                      <a:pt x="773" y="80"/>
                      <a:pt x="763" y="84"/>
                    </a:cubicBezTo>
                    <a:cubicBezTo>
                      <a:pt x="763" y="84"/>
                      <a:pt x="764" y="84"/>
                      <a:pt x="765" y="84"/>
                    </a:cubicBezTo>
                    <a:cubicBezTo>
                      <a:pt x="766" y="84"/>
                      <a:pt x="767" y="84"/>
                      <a:pt x="769" y="84"/>
                    </a:cubicBezTo>
                    <a:cubicBezTo>
                      <a:pt x="778" y="81"/>
                      <a:pt x="787" y="78"/>
                      <a:pt x="797" y="75"/>
                    </a:cubicBezTo>
                    <a:cubicBezTo>
                      <a:pt x="824" y="63"/>
                      <a:pt x="850" y="52"/>
                      <a:pt x="869" y="43"/>
                    </a:cubicBezTo>
                    <a:moveTo>
                      <a:pt x="908" y="0"/>
                    </a:moveTo>
                    <a:cubicBezTo>
                      <a:pt x="888" y="9"/>
                      <a:pt x="867" y="17"/>
                      <a:pt x="846" y="25"/>
                    </a:cubicBezTo>
                    <a:cubicBezTo>
                      <a:pt x="832" y="33"/>
                      <a:pt x="817" y="40"/>
                      <a:pt x="801" y="48"/>
                    </a:cubicBezTo>
                    <a:cubicBezTo>
                      <a:pt x="819" y="41"/>
                      <a:pt x="836" y="35"/>
                      <a:pt x="852" y="29"/>
                    </a:cubicBezTo>
                    <a:cubicBezTo>
                      <a:pt x="872" y="19"/>
                      <a:pt x="891" y="10"/>
                      <a:pt x="9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3" name="Freeform 87">
                <a:extLst>
                  <a:ext uri="{FF2B5EF4-FFF2-40B4-BE49-F238E27FC236}">
                    <a16:creationId xmlns="" xmlns:a16="http://schemas.microsoft.com/office/drawing/2014/main" id="{D80E5891-11A8-44D0-B05D-D0CBDE292D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1" y="2587"/>
                <a:ext cx="1393" cy="461"/>
              </a:xfrm>
              <a:custGeom>
                <a:avLst/>
                <a:gdLst>
                  <a:gd name="T0" fmla="*/ 50 w 879"/>
                  <a:gd name="T1" fmla="*/ 278 h 291"/>
                  <a:gd name="T2" fmla="*/ 58 w 879"/>
                  <a:gd name="T3" fmla="*/ 291 h 291"/>
                  <a:gd name="T4" fmla="*/ 50 w 879"/>
                  <a:gd name="T5" fmla="*/ 278 h 291"/>
                  <a:gd name="T6" fmla="*/ 50 w 879"/>
                  <a:gd name="T7" fmla="*/ 278 h 291"/>
                  <a:gd name="T8" fmla="*/ 50 w 879"/>
                  <a:gd name="T9" fmla="*/ 276 h 291"/>
                  <a:gd name="T10" fmla="*/ 1 w 879"/>
                  <a:gd name="T11" fmla="*/ 199 h 291"/>
                  <a:gd name="T12" fmla="*/ 28 w 879"/>
                  <a:gd name="T13" fmla="*/ 246 h 291"/>
                  <a:gd name="T14" fmla="*/ 48 w 879"/>
                  <a:gd name="T15" fmla="*/ 282 h 291"/>
                  <a:gd name="T16" fmla="*/ 48 w 879"/>
                  <a:gd name="T17" fmla="*/ 280 h 291"/>
                  <a:gd name="T18" fmla="*/ 48 w 879"/>
                  <a:gd name="T19" fmla="*/ 280 h 291"/>
                  <a:gd name="T20" fmla="*/ 36 w 879"/>
                  <a:gd name="T21" fmla="*/ 253 h 291"/>
                  <a:gd name="T22" fmla="*/ 35 w 879"/>
                  <a:gd name="T23" fmla="*/ 250 h 291"/>
                  <a:gd name="T24" fmla="*/ 13 w 879"/>
                  <a:gd name="T25" fmla="*/ 212 h 291"/>
                  <a:gd name="T26" fmla="*/ 9 w 879"/>
                  <a:gd name="T27" fmla="*/ 212 h 291"/>
                  <a:gd name="T28" fmla="*/ 0 w 879"/>
                  <a:gd name="T29" fmla="*/ 197 h 291"/>
                  <a:gd name="T30" fmla="*/ 198 w 879"/>
                  <a:gd name="T31" fmla="*/ 215 h 291"/>
                  <a:gd name="T32" fmla="*/ 162 w 879"/>
                  <a:gd name="T33" fmla="*/ 229 h 291"/>
                  <a:gd name="T34" fmla="*/ 148 w 879"/>
                  <a:gd name="T35" fmla="*/ 234 h 291"/>
                  <a:gd name="T36" fmla="*/ 111 w 879"/>
                  <a:gd name="T37" fmla="*/ 247 h 291"/>
                  <a:gd name="T38" fmla="*/ 54 w 879"/>
                  <a:gd name="T39" fmla="*/ 283 h 291"/>
                  <a:gd name="T40" fmla="*/ 55 w 879"/>
                  <a:gd name="T41" fmla="*/ 284 h 291"/>
                  <a:gd name="T42" fmla="*/ 55 w 879"/>
                  <a:gd name="T43" fmla="*/ 284 h 291"/>
                  <a:gd name="T44" fmla="*/ 96 w 879"/>
                  <a:gd name="T45" fmla="*/ 260 h 291"/>
                  <a:gd name="T46" fmla="*/ 190 w 879"/>
                  <a:gd name="T47" fmla="*/ 224 h 291"/>
                  <a:gd name="T48" fmla="*/ 246 w 879"/>
                  <a:gd name="T49" fmla="*/ 196 h 291"/>
                  <a:gd name="T50" fmla="*/ 58 w 879"/>
                  <a:gd name="T51" fmla="*/ 204 h 291"/>
                  <a:gd name="T52" fmla="*/ 13 w 879"/>
                  <a:gd name="T53" fmla="*/ 205 h 291"/>
                  <a:gd name="T54" fmla="*/ 13 w 879"/>
                  <a:gd name="T55" fmla="*/ 212 h 291"/>
                  <a:gd name="T56" fmla="*/ 30 w 879"/>
                  <a:gd name="T57" fmla="*/ 213 h 291"/>
                  <a:gd name="T58" fmla="*/ 34 w 879"/>
                  <a:gd name="T59" fmla="*/ 213 h 291"/>
                  <a:gd name="T60" fmla="*/ 114 w 879"/>
                  <a:gd name="T61" fmla="*/ 203 h 291"/>
                  <a:gd name="T62" fmla="*/ 142 w 879"/>
                  <a:gd name="T63" fmla="*/ 188 h 291"/>
                  <a:gd name="T64" fmla="*/ 283 w 879"/>
                  <a:gd name="T65" fmla="*/ 182 h 291"/>
                  <a:gd name="T66" fmla="*/ 265 w 879"/>
                  <a:gd name="T67" fmla="*/ 189 h 291"/>
                  <a:gd name="T68" fmla="*/ 311 w 879"/>
                  <a:gd name="T69" fmla="*/ 174 h 291"/>
                  <a:gd name="T70" fmla="*/ 717 w 879"/>
                  <a:gd name="T71" fmla="*/ 163 h 291"/>
                  <a:gd name="T72" fmla="*/ 716 w 879"/>
                  <a:gd name="T73" fmla="*/ 169 h 291"/>
                  <a:gd name="T74" fmla="*/ 716 w 879"/>
                  <a:gd name="T75" fmla="*/ 169 h 291"/>
                  <a:gd name="T76" fmla="*/ 697 w 879"/>
                  <a:gd name="T77" fmla="*/ 180 h 291"/>
                  <a:gd name="T78" fmla="*/ 750 w 879"/>
                  <a:gd name="T79" fmla="*/ 152 h 291"/>
                  <a:gd name="T80" fmla="*/ 244 w 879"/>
                  <a:gd name="T81" fmla="*/ 157 h 291"/>
                  <a:gd name="T82" fmla="*/ 239 w 879"/>
                  <a:gd name="T83" fmla="*/ 165 h 291"/>
                  <a:gd name="T84" fmla="*/ 267 w 879"/>
                  <a:gd name="T85" fmla="*/ 152 h 291"/>
                  <a:gd name="T86" fmla="*/ 456 w 879"/>
                  <a:gd name="T87" fmla="*/ 118 h 291"/>
                  <a:gd name="T88" fmla="*/ 406 w 879"/>
                  <a:gd name="T89" fmla="*/ 135 h 291"/>
                  <a:gd name="T90" fmla="*/ 456 w 879"/>
                  <a:gd name="T91" fmla="*/ 118 h 291"/>
                  <a:gd name="T92" fmla="*/ 875 w 879"/>
                  <a:gd name="T93" fmla="*/ 24 h 291"/>
                  <a:gd name="T94" fmla="*/ 878 w 879"/>
                  <a:gd name="T95" fmla="*/ 23 h 291"/>
                  <a:gd name="T96" fmla="*/ 750 w 879"/>
                  <a:gd name="T97" fmla="*/ 2 h 291"/>
                  <a:gd name="T98" fmla="*/ 740 w 879"/>
                  <a:gd name="T99" fmla="*/ 3 h 291"/>
                  <a:gd name="T100" fmla="*/ 721 w 879"/>
                  <a:gd name="T101" fmla="*/ 12 h 291"/>
                  <a:gd name="T102" fmla="*/ 750 w 879"/>
                  <a:gd name="T103" fmla="*/ 2 h 291"/>
                  <a:gd name="T104" fmla="*/ 806 w 879"/>
                  <a:gd name="T105" fmla="*/ 8 h 291"/>
                  <a:gd name="T106" fmla="*/ 823 w 879"/>
                  <a:gd name="T107" fmla="*/ 2 h 291"/>
                  <a:gd name="T108" fmla="*/ 787 w 879"/>
                  <a:gd name="T109" fmla="*/ 0 h 291"/>
                  <a:gd name="T110" fmla="*/ 769 w 879"/>
                  <a:gd name="T111" fmla="*/ 8 h 291"/>
                  <a:gd name="T112" fmla="*/ 788 w 879"/>
                  <a:gd name="T113" fmla="*/ 3 h 291"/>
                  <a:gd name="T114" fmla="*/ 788 w 879"/>
                  <a:gd name="T115" fmla="*/ 3 h 291"/>
                  <a:gd name="T116" fmla="*/ 785 w 879"/>
                  <a:gd name="T117" fmla="*/ 7 h 291"/>
                  <a:gd name="T118" fmla="*/ 803 w 879"/>
                  <a:gd name="T119" fmla="*/ 1 h 291"/>
                  <a:gd name="T120" fmla="*/ 794 w 879"/>
                  <a:gd name="T121" fmla="*/ 1 h 291"/>
                  <a:gd name="T122" fmla="*/ 793 w 879"/>
                  <a:gd name="T123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9" h="291">
                    <a:moveTo>
                      <a:pt x="50" y="278"/>
                    </a:moveTo>
                    <a:cubicBezTo>
                      <a:pt x="50" y="278"/>
                      <a:pt x="50" y="278"/>
                      <a:pt x="50" y="278"/>
                    </a:cubicBezTo>
                    <a:cubicBezTo>
                      <a:pt x="50" y="278"/>
                      <a:pt x="50" y="278"/>
                      <a:pt x="50" y="278"/>
                    </a:cubicBezTo>
                    <a:cubicBezTo>
                      <a:pt x="56" y="287"/>
                      <a:pt x="58" y="291"/>
                      <a:pt x="58" y="291"/>
                    </a:cubicBezTo>
                    <a:cubicBezTo>
                      <a:pt x="58" y="291"/>
                      <a:pt x="56" y="287"/>
                      <a:pt x="54" y="283"/>
                    </a:cubicBezTo>
                    <a:cubicBezTo>
                      <a:pt x="52" y="281"/>
                      <a:pt x="51" y="279"/>
                      <a:pt x="50" y="278"/>
                    </a:cubicBezTo>
                    <a:moveTo>
                      <a:pt x="50" y="276"/>
                    </a:moveTo>
                    <a:cubicBezTo>
                      <a:pt x="50" y="276"/>
                      <a:pt x="50" y="277"/>
                      <a:pt x="50" y="278"/>
                    </a:cubicBezTo>
                    <a:cubicBezTo>
                      <a:pt x="50" y="278"/>
                      <a:pt x="51" y="278"/>
                      <a:pt x="51" y="278"/>
                    </a:cubicBezTo>
                    <a:cubicBezTo>
                      <a:pt x="50" y="277"/>
                      <a:pt x="50" y="276"/>
                      <a:pt x="50" y="276"/>
                    </a:cubicBezTo>
                    <a:moveTo>
                      <a:pt x="0" y="197"/>
                    </a:moveTo>
                    <a:cubicBezTo>
                      <a:pt x="0" y="197"/>
                      <a:pt x="0" y="198"/>
                      <a:pt x="1" y="199"/>
                    </a:cubicBezTo>
                    <a:cubicBezTo>
                      <a:pt x="4" y="205"/>
                      <a:pt x="14" y="222"/>
                      <a:pt x="24" y="239"/>
                    </a:cubicBezTo>
                    <a:cubicBezTo>
                      <a:pt x="25" y="241"/>
                      <a:pt x="27" y="244"/>
                      <a:pt x="28" y="246"/>
                    </a:cubicBezTo>
                    <a:cubicBezTo>
                      <a:pt x="29" y="248"/>
                      <a:pt x="30" y="250"/>
                      <a:pt x="32" y="252"/>
                    </a:cubicBezTo>
                    <a:cubicBezTo>
                      <a:pt x="41" y="268"/>
                      <a:pt x="48" y="282"/>
                      <a:pt x="48" y="282"/>
                    </a:cubicBezTo>
                    <a:cubicBezTo>
                      <a:pt x="48" y="282"/>
                      <a:pt x="48" y="281"/>
                      <a:pt x="48" y="280"/>
                    </a:cubicBezTo>
                    <a:cubicBezTo>
                      <a:pt x="48" y="280"/>
                      <a:pt x="48" y="280"/>
                      <a:pt x="48" y="280"/>
                    </a:cubicBezTo>
                    <a:cubicBezTo>
                      <a:pt x="48" y="280"/>
                      <a:pt x="48" y="280"/>
                      <a:pt x="48" y="280"/>
                    </a:cubicBezTo>
                    <a:cubicBezTo>
                      <a:pt x="48" y="280"/>
                      <a:pt x="48" y="280"/>
                      <a:pt x="48" y="280"/>
                    </a:cubicBezTo>
                    <a:cubicBezTo>
                      <a:pt x="49" y="279"/>
                      <a:pt x="50" y="279"/>
                      <a:pt x="50" y="278"/>
                    </a:cubicBezTo>
                    <a:cubicBezTo>
                      <a:pt x="47" y="272"/>
                      <a:pt x="43" y="264"/>
                      <a:pt x="36" y="253"/>
                    </a:cubicBezTo>
                    <a:cubicBezTo>
                      <a:pt x="36" y="252"/>
                      <a:pt x="36" y="252"/>
                      <a:pt x="35" y="251"/>
                    </a:cubicBezTo>
                    <a:cubicBezTo>
                      <a:pt x="35" y="251"/>
                      <a:pt x="35" y="250"/>
                      <a:pt x="35" y="250"/>
                    </a:cubicBezTo>
                    <a:cubicBezTo>
                      <a:pt x="34" y="249"/>
                      <a:pt x="33" y="247"/>
                      <a:pt x="32" y="246"/>
                    </a:cubicBezTo>
                    <a:cubicBezTo>
                      <a:pt x="27" y="236"/>
                      <a:pt x="21" y="225"/>
                      <a:pt x="13" y="212"/>
                    </a:cubicBezTo>
                    <a:cubicBezTo>
                      <a:pt x="9" y="212"/>
                      <a:pt x="9" y="212"/>
                      <a:pt x="9" y="212"/>
                    </a:cubicBezTo>
                    <a:cubicBezTo>
                      <a:pt x="9" y="212"/>
                      <a:pt x="9" y="212"/>
                      <a:pt x="9" y="212"/>
                    </a:cubicBezTo>
                    <a:cubicBezTo>
                      <a:pt x="5" y="205"/>
                      <a:pt x="2" y="201"/>
                      <a:pt x="1" y="199"/>
                    </a:cubicBezTo>
                    <a:cubicBezTo>
                      <a:pt x="0" y="198"/>
                      <a:pt x="0" y="197"/>
                      <a:pt x="0" y="197"/>
                    </a:cubicBezTo>
                    <a:moveTo>
                      <a:pt x="246" y="196"/>
                    </a:moveTo>
                    <a:cubicBezTo>
                      <a:pt x="230" y="202"/>
                      <a:pt x="214" y="208"/>
                      <a:pt x="198" y="215"/>
                    </a:cubicBezTo>
                    <a:cubicBezTo>
                      <a:pt x="187" y="220"/>
                      <a:pt x="176" y="225"/>
                      <a:pt x="163" y="229"/>
                    </a:cubicBezTo>
                    <a:cubicBezTo>
                      <a:pt x="163" y="229"/>
                      <a:pt x="162" y="229"/>
                      <a:pt x="162" y="229"/>
                    </a:cubicBezTo>
                    <a:cubicBezTo>
                      <a:pt x="162" y="229"/>
                      <a:pt x="161" y="229"/>
                      <a:pt x="161" y="229"/>
                    </a:cubicBezTo>
                    <a:cubicBezTo>
                      <a:pt x="157" y="230"/>
                      <a:pt x="152" y="232"/>
                      <a:pt x="148" y="234"/>
                    </a:cubicBezTo>
                    <a:cubicBezTo>
                      <a:pt x="139" y="237"/>
                      <a:pt x="130" y="240"/>
                      <a:pt x="121" y="244"/>
                    </a:cubicBezTo>
                    <a:cubicBezTo>
                      <a:pt x="118" y="245"/>
                      <a:pt x="114" y="246"/>
                      <a:pt x="111" y="247"/>
                    </a:cubicBezTo>
                    <a:cubicBezTo>
                      <a:pt x="84" y="256"/>
                      <a:pt x="59" y="269"/>
                      <a:pt x="51" y="278"/>
                    </a:cubicBezTo>
                    <a:cubicBezTo>
                      <a:pt x="51" y="279"/>
                      <a:pt x="52" y="281"/>
                      <a:pt x="54" y="283"/>
                    </a:cubicBezTo>
                    <a:cubicBezTo>
                      <a:pt x="54" y="283"/>
                      <a:pt x="54" y="283"/>
                      <a:pt x="54" y="283"/>
                    </a:cubicBezTo>
                    <a:cubicBezTo>
                      <a:pt x="55" y="284"/>
                      <a:pt x="55" y="284"/>
                      <a:pt x="55" y="284"/>
                    </a:cubicBezTo>
                    <a:cubicBezTo>
                      <a:pt x="55" y="284"/>
                      <a:pt x="55" y="284"/>
                      <a:pt x="55" y="284"/>
                    </a:cubicBezTo>
                    <a:cubicBezTo>
                      <a:pt x="55" y="284"/>
                      <a:pt x="55" y="284"/>
                      <a:pt x="55" y="284"/>
                    </a:cubicBezTo>
                    <a:cubicBezTo>
                      <a:pt x="55" y="284"/>
                      <a:pt x="55" y="283"/>
                      <a:pt x="56" y="283"/>
                    </a:cubicBezTo>
                    <a:cubicBezTo>
                      <a:pt x="59" y="278"/>
                      <a:pt x="76" y="268"/>
                      <a:pt x="96" y="260"/>
                    </a:cubicBezTo>
                    <a:cubicBezTo>
                      <a:pt x="123" y="250"/>
                      <a:pt x="150" y="240"/>
                      <a:pt x="176" y="230"/>
                    </a:cubicBezTo>
                    <a:cubicBezTo>
                      <a:pt x="181" y="228"/>
                      <a:pt x="186" y="226"/>
                      <a:pt x="190" y="224"/>
                    </a:cubicBezTo>
                    <a:cubicBezTo>
                      <a:pt x="212" y="215"/>
                      <a:pt x="234" y="206"/>
                      <a:pt x="256" y="197"/>
                    </a:cubicBezTo>
                    <a:cubicBezTo>
                      <a:pt x="253" y="197"/>
                      <a:pt x="250" y="196"/>
                      <a:pt x="246" y="196"/>
                    </a:cubicBezTo>
                    <a:moveTo>
                      <a:pt x="142" y="188"/>
                    </a:moveTo>
                    <a:cubicBezTo>
                      <a:pt x="113" y="196"/>
                      <a:pt x="85" y="202"/>
                      <a:pt x="58" y="204"/>
                    </a:cubicBezTo>
                    <a:cubicBezTo>
                      <a:pt x="47" y="206"/>
                      <a:pt x="37" y="205"/>
                      <a:pt x="27" y="206"/>
                    </a:cubicBezTo>
                    <a:cubicBezTo>
                      <a:pt x="13" y="205"/>
                      <a:pt x="13" y="205"/>
                      <a:pt x="13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10" y="207"/>
                      <a:pt x="12" y="210"/>
                      <a:pt x="13" y="212"/>
                    </a:cubicBezTo>
                    <a:cubicBezTo>
                      <a:pt x="14" y="212"/>
                      <a:pt x="14" y="212"/>
                      <a:pt x="14" y="212"/>
                    </a:cubicBezTo>
                    <a:cubicBezTo>
                      <a:pt x="19" y="213"/>
                      <a:pt x="25" y="213"/>
                      <a:pt x="30" y="213"/>
                    </a:cubicBezTo>
                    <a:cubicBezTo>
                      <a:pt x="31" y="213"/>
                      <a:pt x="32" y="213"/>
                      <a:pt x="33" y="213"/>
                    </a:cubicBezTo>
                    <a:cubicBezTo>
                      <a:pt x="33" y="213"/>
                      <a:pt x="34" y="213"/>
                      <a:pt x="34" y="213"/>
                    </a:cubicBezTo>
                    <a:cubicBezTo>
                      <a:pt x="47" y="213"/>
                      <a:pt x="59" y="212"/>
                      <a:pt x="72" y="211"/>
                    </a:cubicBezTo>
                    <a:cubicBezTo>
                      <a:pt x="86" y="209"/>
                      <a:pt x="100" y="206"/>
                      <a:pt x="114" y="203"/>
                    </a:cubicBezTo>
                    <a:cubicBezTo>
                      <a:pt x="115" y="203"/>
                      <a:pt x="117" y="203"/>
                      <a:pt x="119" y="202"/>
                    </a:cubicBezTo>
                    <a:cubicBezTo>
                      <a:pt x="127" y="197"/>
                      <a:pt x="135" y="192"/>
                      <a:pt x="142" y="188"/>
                    </a:cubicBezTo>
                    <a:moveTo>
                      <a:pt x="311" y="174"/>
                    </a:moveTo>
                    <a:cubicBezTo>
                      <a:pt x="302" y="177"/>
                      <a:pt x="292" y="179"/>
                      <a:pt x="283" y="182"/>
                    </a:cubicBezTo>
                    <a:cubicBezTo>
                      <a:pt x="280" y="183"/>
                      <a:pt x="276" y="184"/>
                      <a:pt x="273" y="185"/>
                    </a:cubicBezTo>
                    <a:cubicBezTo>
                      <a:pt x="270" y="187"/>
                      <a:pt x="267" y="188"/>
                      <a:pt x="265" y="189"/>
                    </a:cubicBezTo>
                    <a:cubicBezTo>
                      <a:pt x="271" y="187"/>
                      <a:pt x="278" y="186"/>
                      <a:pt x="285" y="185"/>
                    </a:cubicBezTo>
                    <a:cubicBezTo>
                      <a:pt x="294" y="181"/>
                      <a:pt x="302" y="178"/>
                      <a:pt x="311" y="174"/>
                    </a:cubicBezTo>
                    <a:moveTo>
                      <a:pt x="750" y="152"/>
                    </a:moveTo>
                    <a:cubicBezTo>
                      <a:pt x="739" y="156"/>
                      <a:pt x="728" y="159"/>
                      <a:pt x="717" y="163"/>
                    </a:cubicBezTo>
                    <a:cubicBezTo>
                      <a:pt x="710" y="167"/>
                      <a:pt x="702" y="171"/>
                      <a:pt x="694" y="175"/>
                    </a:cubicBezTo>
                    <a:cubicBezTo>
                      <a:pt x="702" y="173"/>
                      <a:pt x="709" y="170"/>
                      <a:pt x="716" y="169"/>
                    </a:cubicBezTo>
                    <a:cubicBezTo>
                      <a:pt x="716" y="169"/>
                      <a:pt x="716" y="169"/>
                      <a:pt x="716" y="169"/>
                    </a:cubicBezTo>
                    <a:cubicBezTo>
                      <a:pt x="716" y="169"/>
                      <a:pt x="716" y="169"/>
                      <a:pt x="716" y="169"/>
                    </a:cubicBezTo>
                    <a:cubicBezTo>
                      <a:pt x="708" y="173"/>
                      <a:pt x="698" y="177"/>
                      <a:pt x="689" y="181"/>
                    </a:cubicBezTo>
                    <a:cubicBezTo>
                      <a:pt x="692" y="181"/>
                      <a:pt x="694" y="180"/>
                      <a:pt x="697" y="180"/>
                    </a:cubicBezTo>
                    <a:cubicBezTo>
                      <a:pt x="701" y="178"/>
                      <a:pt x="706" y="176"/>
                      <a:pt x="710" y="174"/>
                    </a:cubicBezTo>
                    <a:cubicBezTo>
                      <a:pt x="723" y="167"/>
                      <a:pt x="736" y="159"/>
                      <a:pt x="750" y="152"/>
                    </a:cubicBezTo>
                    <a:moveTo>
                      <a:pt x="262" y="151"/>
                    </a:moveTo>
                    <a:cubicBezTo>
                      <a:pt x="256" y="151"/>
                      <a:pt x="248" y="156"/>
                      <a:pt x="244" y="157"/>
                    </a:cubicBezTo>
                    <a:cubicBezTo>
                      <a:pt x="237" y="162"/>
                      <a:pt x="230" y="166"/>
                      <a:pt x="224" y="170"/>
                    </a:cubicBezTo>
                    <a:cubicBezTo>
                      <a:pt x="229" y="168"/>
                      <a:pt x="234" y="166"/>
                      <a:pt x="239" y="165"/>
                    </a:cubicBezTo>
                    <a:cubicBezTo>
                      <a:pt x="244" y="163"/>
                      <a:pt x="249" y="161"/>
                      <a:pt x="253" y="159"/>
                    </a:cubicBezTo>
                    <a:cubicBezTo>
                      <a:pt x="258" y="157"/>
                      <a:pt x="263" y="155"/>
                      <a:pt x="267" y="152"/>
                    </a:cubicBezTo>
                    <a:cubicBezTo>
                      <a:pt x="266" y="152"/>
                      <a:pt x="264" y="151"/>
                      <a:pt x="262" y="151"/>
                    </a:cubicBezTo>
                    <a:moveTo>
                      <a:pt x="456" y="118"/>
                    </a:moveTo>
                    <a:cubicBezTo>
                      <a:pt x="455" y="119"/>
                      <a:pt x="454" y="119"/>
                      <a:pt x="453" y="119"/>
                    </a:cubicBezTo>
                    <a:cubicBezTo>
                      <a:pt x="438" y="124"/>
                      <a:pt x="422" y="130"/>
                      <a:pt x="406" y="135"/>
                    </a:cubicBezTo>
                    <a:cubicBezTo>
                      <a:pt x="412" y="134"/>
                      <a:pt x="418" y="133"/>
                      <a:pt x="424" y="132"/>
                    </a:cubicBezTo>
                    <a:cubicBezTo>
                      <a:pt x="435" y="127"/>
                      <a:pt x="446" y="123"/>
                      <a:pt x="456" y="118"/>
                    </a:cubicBezTo>
                    <a:moveTo>
                      <a:pt x="879" y="22"/>
                    </a:moveTo>
                    <a:cubicBezTo>
                      <a:pt x="878" y="23"/>
                      <a:pt x="877" y="23"/>
                      <a:pt x="875" y="24"/>
                    </a:cubicBezTo>
                    <a:cubicBezTo>
                      <a:pt x="876" y="24"/>
                      <a:pt x="876" y="24"/>
                      <a:pt x="876" y="24"/>
                    </a:cubicBezTo>
                    <a:cubicBezTo>
                      <a:pt x="877" y="24"/>
                      <a:pt x="878" y="24"/>
                      <a:pt x="878" y="23"/>
                    </a:cubicBezTo>
                    <a:cubicBezTo>
                      <a:pt x="879" y="23"/>
                      <a:pt x="879" y="22"/>
                      <a:pt x="879" y="22"/>
                    </a:cubicBezTo>
                    <a:moveTo>
                      <a:pt x="750" y="2"/>
                    </a:moveTo>
                    <a:cubicBezTo>
                      <a:pt x="747" y="2"/>
                      <a:pt x="744" y="3"/>
                      <a:pt x="741" y="3"/>
                    </a:cubicBezTo>
                    <a:cubicBezTo>
                      <a:pt x="740" y="3"/>
                      <a:pt x="740" y="3"/>
                      <a:pt x="740" y="3"/>
                    </a:cubicBezTo>
                    <a:cubicBezTo>
                      <a:pt x="739" y="3"/>
                      <a:pt x="739" y="3"/>
                      <a:pt x="738" y="3"/>
                    </a:cubicBezTo>
                    <a:cubicBezTo>
                      <a:pt x="732" y="6"/>
                      <a:pt x="727" y="9"/>
                      <a:pt x="721" y="12"/>
                    </a:cubicBezTo>
                    <a:cubicBezTo>
                      <a:pt x="725" y="12"/>
                      <a:pt x="728" y="11"/>
                      <a:pt x="732" y="11"/>
                    </a:cubicBezTo>
                    <a:cubicBezTo>
                      <a:pt x="738" y="8"/>
                      <a:pt x="744" y="5"/>
                      <a:pt x="750" y="2"/>
                    </a:cubicBezTo>
                    <a:moveTo>
                      <a:pt x="818" y="2"/>
                    </a:moveTo>
                    <a:cubicBezTo>
                      <a:pt x="814" y="4"/>
                      <a:pt x="810" y="6"/>
                      <a:pt x="806" y="8"/>
                    </a:cubicBezTo>
                    <a:cubicBezTo>
                      <a:pt x="807" y="8"/>
                      <a:pt x="808" y="8"/>
                      <a:pt x="809" y="8"/>
                    </a:cubicBezTo>
                    <a:cubicBezTo>
                      <a:pt x="814" y="6"/>
                      <a:pt x="818" y="4"/>
                      <a:pt x="823" y="2"/>
                    </a:cubicBezTo>
                    <a:cubicBezTo>
                      <a:pt x="821" y="2"/>
                      <a:pt x="820" y="2"/>
                      <a:pt x="818" y="2"/>
                    </a:cubicBezTo>
                    <a:moveTo>
                      <a:pt x="787" y="0"/>
                    </a:moveTo>
                    <a:cubicBezTo>
                      <a:pt x="785" y="0"/>
                      <a:pt x="784" y="0"/>
                      <a:pt x="782" y="0"/>
                    </a:cubicBezTo>
                    <a:cubicBezTo>
                      <a:pt x="778" y="3"/>
                      <a:pt x="773" y="5"/>
                      <a:pt x="769" y="8"/>
                    </a:cubicBezTo>
                    <a:cubicBezTo>
                      <a:pt x="770" y="8"/>
                      <a:pt x="771" y="7"/>
                      <a:pt x="773" y="7"/>
                    </a:cubicBezTo>
                    <a:cubicBezTo>
                      <a:pt x="778" y="6"/>
                      <a:pt x="783" y="4"/>
                      <a:pt x="788" y="3"/>
                    </a:cubicBezTo>
                    <a:cubicBezTo>
                      <a:pt x="788" y="3"/>
                      <a:pt x="788" y="3"/>
                      <a:pt x="788" y="3"/>
                    </a:cubicBezTo>
                    <a:cubicBezTo>
                      <a:pt x="788" y="3"/>
                      <a:pt x="788" y="3"/>
                      <a:pt x="788" y="3"/>
                    </a:cubicBezTo>
                    <a:cubicBezTo>
                      <a:pt x="783" y="4"/>
                      <a:pt x="779" y="6"/>
                      <a:pt x="775" y="7"/>
                    </a:cubicBezTo>
                    <a:cubicBezTo>
                      <a:pt x="778" y="7"/>
                      <a:pt x="782" y="7"/>
                      <a:pt x="785" y="7"/>
                    </a:cubicBezTo>
                    <a:cubicBezTo>
                      <a:pt x="787" y="7"/>
                      <a:pt x="788" y="7"/>
                      <a:pt x="790" y="7"/>
                    </a:cubicBezTo>
                    <a:cubicBezTo>
                      <a:pt x="794" y="5"/>
                      <a:pt x="799" y="3"/>
                      <a:pt x="803" y="1"/>
                    </a:cubicBezTo>
                    <a:cubicBezTo>
                      <a:pt x="804" y="1"/>
                      <a:pt x="804" y="1"/>
                      <a:pt x="805" y="1"/>
                    </a:cubicBezTo>
                    <a:cubicBezTo>
                      <a:pt x="801" y="1"/>
                      <a:pt x="798" y="1"/>
                      <a:pt x="794" y="1"/>
                    </a:cubicBezTo>
                    <a:cubicBezTo>
                      <a:pt x="792" y="1"/>
                      <a:pt x="790" y="2"/>
                      <a:pt x="788" y="3"/>
                    </a:cubicBezTo>
                    <a:cubicBezTo>
                      <a:pt x="790" y="2"/>
                      <a:pt x="791" y="1"/>
                      <a:pt x="793" y="0"/>
                    </a:cubicBezTo>
                    <a:cubicBezTo>
                      <a:pt x="791" y="0"/>
                      <a:pt x="789" y="0"/>
                      <a:pt x="7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4" name="Freeform 88">
                <a:extLst>
                  <a:ext uri="{FF2B5EF4-FFF2-40B4-BE49-F238E27FC236}">
                    <a16:creationId xmlns="" xmlns:a16="http://schemas.microsoft.com/office/drawing/2014/main" id="{672FEC98-ED9A-4B2C-83F6-221BD89CF1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9" y="2195"/>
                <a:ext cx="628" cy="396"/>
              </a:xfrm>
              <a:custGeom>
                <a:avLst/>
                <a:gdLst>
                  <a:gd name="T0" fmla="*/ 176 w 396"/>
                  <a:gd name="T1" fmla="*/ 247 h 250"/>
                  <a:gd name="T2" fmla="*/ 177 w 396"/>
                  <a:gd name="T3" fmla="*/ 248 h 250"/>
                  <a:gd name="T4" fmla="*/ 199 w 396"/>
                  <a:gd name="T5" fmla="*/ 239 h 250"/>
                  <a:gd name="T6" fmla="*/ 376 w 396"/>
                  <a:gd name="T7" fmla="*/ 139 h 250"/>
                  <a:gd name="T8" fmla="*/ 359 w 396"/>
                  <a:gd name="T9" fmla="*/ 158 h 250"/>
                  <a:gd name="T10" fmla="*/ 247 w 396"/>
                  <a:gd name="T11" fmla="*/ 220 h 250"/>
                  <a:gd name="T12" fmla="*/ 256 w 396"/>
                  <a:gd name="T13" fmla="*/ 218 h 250"/>
                  <a:gd name="T14" fmla="*/ 248 w 396"/>
                  <a:gd name="T15" fmla="*/ 223 h 250"/>
                  <a:gd name="T16" fmla="*/ 312 w 396"/>
                  <a:gd name="T17" fmla="*/ 192 h 250"/>
                  <a:gd name="T18" fmla="*/ 384 w 396"/>
                  <a:gd name="T19" fmla="*/ 138 h 250"/>
                  <a:gd name="T20" fmla="*/ 396 w 396"/>
                  <a:gd name="T21" fmla="*/ 98 h 250"/>
                  <a:gd name="T22" fmla="*/ 386 w 396"/>
                  <a:gd name="T23" fmla="*/ 114 h 250"/>
                  <a:gd name="T24" fmla="*/ 396 w 396"/>
                  <a:gd name="T25" fmla="*/ 98 h 250"/>
                  <a:gd name="T26" fmla="*/ 362 w 396"/>
                  <a:gd name="T27" fmla="*/ 32 h 250"/>
                  <a:gd name="T28" fmla="*/ 377 w 396"/>
                  <a:gd name="T29" fmla="*/ 52 h 250"/>
                  <a:gd name="T30" fmla="*/ 389 w 396"/>
                  <a:gd name="T31" fmla="*/ 58 h 250"/>
                  <a:gd name="T32" fmla="*/ 368 w 396"/>
                  <a:gd name="T33" fmla="*/ 30 h 250"/>
                  <a:gd name="T34" fmla="*/ 142 w 396"/>
                  <a:gd name="T35" fmla="*/ 21 h 250"/>
                  <a:gd name="T36" fmla="*/ 114 w 396"/>
                  <a:gd name="T37" fmla="*/ 30 h 250"/>
                  <a:gd name="T38" fmla="*/ 121 w 396"/>
                  <a:gd name="T39" fmla="*/ 31 h 250"/>
                  <a:gd name="T40" fmla="*/ 342 w 396"/>
                  <a:gd name="T41" fmla="*/ 13 h 250"/>
                  <a:gd name="T42" fmla="*/ 338 w 396"/>
                  <a:gd name="T43" fmla="*/ 20 h 250"/>
                  <a:gd name="T44" fmla="*/ 356 w 396"/>
                  <a:gd name="T45" fmla="*/ 31 h 250"/>
                  <a:gd name="T46" fmla="*/ 361 w 396"/>
                  <a:gd name="T47" fmla="*/ 24 h 250"/>
                  <a:gd name="T48" fmla="*/ 201 w 396"/>
                  <a:gd name="T49" fmla="*/ 11 h 250"/>
                  <a:gd name="T50" fmla="*/ 0 w 396"/>
                  <a:gd name="T51" fmla="*/ 71 h 250"/>
                  <a:gd name="T52" fmla="*/ 136 w 396"/>
                  <a:gd name="T53" fmla="*/ 31 h 250"/>
                  <a:gd name="T54" fmla="*/ 325 w 396"/>
                  <a:gd name="T55" fmla="*/ 6 h 250"/>
                  <a:gd name="T56" fmla="*/ 313 w 396"/>
                  <a:gd name="T57" fmla="*/ 12 h 250"/>
                  <a:gd name="T58" fmla="*/ 325 w 396"/>
                  <a:gd name="T59" fmla="*/ 6 h 250"/>
                  <a:gd name="T60" fmla="*/ 220 w 396"/>
                  <a:gd name="T61" fmla="*/ 2 h 250"/>
                  <a:gd name="T62" fmla="*/ 208 w 396"/>
                  <a:gd name="T63" fmla="*/ 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6" h="250">
                    <a:moveTo>
                      <a:pt x="199" y="239"/>
                    </a:moveTo>
                    <a:cubicBezTo>
                      <a:pt x="191" y="242"/>
                      <a:pt x="184" y="245"/>
                      <a:pt x="176" y="247"/>
                    </a:cubicBezTo>
                    <a:cubicBezTo>
                      <a:pt x="174" y="248"/>
                      <a:pt x="173" y="249"/>
                      <a:pt x="171" y="250"/>
                    </a:cubicBezTo>
                    <a:cubicBezTo>
                      <a:pt x="173" y="249"/>
                      <a:pt x="175" y="248"/>
                      <a:pt x="177" y="248"/>
                    </a:cubicBezTo>
                    <a:cubicBezTo>
                      <a:pt x="184" y="245"/>
                      <a:pt x="190" y="243"/>
                      <a:pt x="197" y="241"/>
                    </a:cubicBezTo>
                    <a:cubicBezTo>
                      <a:pt x="198" y="240"/>
                      <a:pt x="198" y="240"/>
                      <a:pt x="199" y="239"/>
                    </a:cubicBezTo>
                    <a:moveTo>
                      <a:pt x="387" y="134"/>
                    </a:moveTo>
                    <a:cubicBezTo>
                      <a:pt x="384" y="135"/>
                      <a:pt x="380" y="137"/>
                      <a:pt x="376" y="139"/>
                    </a:cubicBezTo>
                    <a:cubicBezTo>
                      <a:pt x="375" y="139"/>
                      <a:pt x="375" y="139"/>
                      <a:pt x="375" y="139"/>
                    </a:cubicBezTo>
                    <a:cubicBezTo>
                      <a:pt x="368" y="149"/>
                      <a:pt x="364" y="152"/>
                      <a:pt x="359" y="158"/>
                    </a:cubicBezTo>
                    <a:cubicBezTo>
                      <a:pt x="340" y="174"/>
                      <a:pt x="327" y="181"/>
                      <a:pt x="314" y="188"/>
                    </a:cubicBezTo>
                    <a:cubicBezTo>
                      <a:pt x="291" y="201"/>
                      <a:pt x="269" y="211"/>
                      <a:pt x="247" y="220"/>
                    </a:cubicBezTo>
                    <a:cubicBezTo>
                      <a:pt x="250" y="219"/>
                      <a:pt x="253" y="219"/>
                      <a:pt x="256" y="218"/>
                    </a:cubicBezTo>
                    <a:cubicBezTo>
                      <a:pt x="256" y="218"/>
                      <a:pt x="256" y="218"/>
                      <a:pt x="256" y="218"/>
                    </a:cubicBezTo>
                    <a:cubicBezTo>
                      <a:pt x="256" y="218"/>
                      <a:pt x="256" y="218"/>
                      <a:pt x="256" y="218"/>
                    </a:cubicBezTo>
                    <a:cubicBezTo>
                      <a:pt x="253" y="220"/>
                      <a:pt x="251" y="221"/>
                      <a:pt x="248" y="223"/>
                    </a:cubicBezTo>
                    <a:cubicBezTo>
                      <a:pt x="257" y="220"/>
                      <a:pt x="265" y="217"/>
                      <a:pt x="273" y="213"/>
                    </a:cubicBezTo>
                    <a:cubicBezTo>
                      <a:pt x="287" y="205"/>
                      <a:pt x="300" y="197"/>
                      <a:pt x="312" y="192"/>
                    </a:cubicBezTo>
                    <a:cubicBezTo>
                      <a:pt x="331" y="180"/>
                      <a:pt x="350" y="169"/>
                      <a:pt x="369" y="158"/>
                    </a:cubicBezTo>
                    <a:cubicBezTo>
                      <a:pt x="374" y="153"/>
                      <a:pt x="377" y="150"/>
                      <a:pt x="384" y="138"/>
                    </a:cubicBezTo>
                    <a:cubicBezTo>
                      <a:pt x="385" y="137"/>
                      <a:pt x="386" y="135"/>
                      <a:pt x="387" y="134"/>
                    </a:cubicBezTo>
                    <a:moveTo>
                      <a:pt x="396" y="98"/>
                    </a:moveTo>
                    <a:cubicBezTo>
                      <a:pt x="394" y="100"/>
                      <a:pt x="391" y="102"/>
                      <a:pt x="388" y="104"/>
                    </a:cubicBezTo>
                    <a:cubicBezTo>
                      <a:pt x="387" y="107"/>
                      <a:pt x="387" y="111"/>
                      <a:pt x="386" y="114"/>
                    </a:cubicBezTo>
                    <a:cubicBezTo>
                      <a:pt x="389" y="112"/>
                      <a:pt x="392" y="110"/>
                      <a:pt x="395" y="108"/>
                    </a:cubicBezTo>
                    <a:cubicBezTo>
                      <a:pt x="396" y="105"/>
                      <a:pt x="396" y="102"/>
                      <a:pt x="396" y="98"/>
                    </a:cubicBezTo>
                    <a:moveTo>
                      <a:pt x="368" y="30"/>
                    </a:moveTo>
                    <a:cubicBezTo>
                      <a:pt x="362" y="32"/>
                      <a:pt x="362" y="32"/>
                      <a:pt x="362" y="32"/>
                    </a:cubicBezTo>
                    <a:cubicBezTo>
                      <a:pt x="361" y="32"/>
                      <a:pt x="360" y="33"/>
                      <a:pt x="359" y="33"/>
                    </a:cubicBezTo>
                    <a:cubicBezTo>
                      <a:pt x="366" y="39"/>
                      <a:pt x="372" y="46"/>
                      <a:pt x="377" y="52"/>
                    </a:cubicBezTo>
                    <a:cubicBezTo>
                      <a:pt x="378" y="55"/>
                      <a:pt x="380" y="59"/>
                      <a:pt x="382" y="62"/>
                    </a:cubicBezTo>
                    <a:cubicBezTo>
                      <a:pt x="384" y="61"/>
                      <a:pt x="386" y="59"/>
                      <a:pt x="389" y="58"/>
                    </a:cubicBezTo>
                    <a:cubicBezTo>
                      <a:pt x="385" y="51"/>
                      <a:pt x="382" y="45"/>
                      <a:pt x="379" y="42"/>
                    </a:cubicBezTo>
                    <a:cubicBezTo>
                      <a:pt x="376" y="38"/>
                      <a:pt x="372" y="33"/>
                      <a:pt x="368" y="30"/>
                    </a:cubicBezTo>
                    <a:moveTo>
                      <a:pt x="170" y="13"/>
                    </a:moveTo>
                    <a:cubicBezTo>
                      <a:pt x="160" y="16"/>
                      <a:pt x="151" y="19"/>
                      <a:pt x="142" y="21"/>
                    </a:cubicBezTo>
                    <a:cubicBezTo>
                      <a:pt x="132" y="24"/>
                      <a:pt x="123" y="27"/>
                      <a:pt x="114" y="30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5" y="31"/>
                      <a:pt x="117" y="31"/>
                      <a:pt x="118" y="31"/>
                    </a:cubicBezTo>
                    <a:cubicBezTo>
                      <a:pt x="119" y="31"/>
                      <a:pt x="120" y="31"/>
                      <a:pt x="121" y="31"/>
                    </a:cubicBezTo>
                    <a:cubicBezTo>
                      <a:pt x="139" y="27"/>
                      <a:pt x="154" y="20"/>
                      <a:pt x="170" y="13"/>
                    </a:cubicBezTo>
                    <a:moveTo>
                      <a:pt x="342" y="13"/>
                    </a:moveTo>
                    <a:cubicBezTo>
                      <a:pt x="339" y="14"/>
                      <a:pt x="335" y="16"/>
                      <a:pt x="332" y="18"/>
                    </a:cubicBezTo>
                    <a:cubicBezTo>
                      <a:pt x="334" y="18"/>
                      <a:pt x="336" y="19"/>
                      <a:pt x="338" y="20"/>
                    </a:cubicBezTo>
                    <a:cubicBezTo>
                      <a:pt x="344" y="23"/>
                      <a:pt x="350" y="26"/>
                      <a:pt x="356" y="31"/>
                    </a:cubicBezTo>
                    <a:cubicBezTo>
                      <a:pt x="356" y="31"/>
                      <a:pt x="356" y="31"/>
                      <a:pt x="356" y="31"/>
                    </a:cubicBezTo>
                    <a:cubicBezTo>
                      <a:pt x="359" y="30"/>
                      <a:pt x="362" y="29"/>
                      <a:pt x="365" y="28"/>
                    </a:cubicBezTo>
                    <a:cubicBezTo>
                      <a:pt x="363" y="26"/>
                      <a:pt x="361" y="24"/>
                      <a:pt x="361" y="24"/>
                    </a:cubicBezTo>
                    <a:cubicBezTo>
                      <a:pt x="355" y="20"/>
                      <a:pt x="348" y="15"/>
                      <a:pt x="342" y="13"/>
                    </a:cubicBezTo>
                    <a:moveTo>
                      <a:pt x="201" y="11"/>
                    </a:moveTo>
                    <a:cubicBezTo>
                      <a:pt x="151" y="23"/>
                      <a:pt x="102" y="38"/>
                      <a:pt x="52" y="52"/>
                    </a:cubicBezTo>
                    <a:cubicBezTo>
                      <a:pt x="35" y="58"/>
                      <a:pt x="17" y="65"/>
                      <a:pt x="0" y="71"/>
                    </a:cubicBezTo>
                    <a:cubicBezTo>
                      <a:pt x="26" y="64"/>
                      <a:pt x="55" y="54"/>
                      <a:pt x="86" y="45"/>
                    </a:cubicBezTo>
                    <a:cubicBezTo>
                      <a:pt x="102" y="40"/>
                      <a:pt x="119" y="35"/>
                      <a:pt x="136" y="31"/>
                    </a:cubicBezTo>
                    <a:cubicBezTo>
                      <a:pt x="157" y="23"/>
                      <a:pt x="180" y="17"/>
                      <a:pt x="201" y="11"/>
                    </a:cubicBezTo>
                    <a:moveTo>
                      <a:pt x="325" y="6"/>
                    </a:moveTo>
                    <a:cubicBezTo>
                      <a:pt x="319" y="8"/>
                      <a:pt x="314" y="9"/>
                      <a:pt x="309" y="11"/>
                    </a:cubicBezTo>
                    <a:cubicBezTo>
                      <a:pt x="311" y="11"/>
                      <a:pt x="312" y="12"/>
                      <a:pt x="313" y="12"/>
                    </a:cubicBezTo>
                    <a:cubicBezTo>
                      <a:pt x="317" y="10"/>
                      <a:pt x="321" y="8"/>
                      <a:pt x="325" y="6"/>
                    </a:cubicBezTo>
                    <a:cubicBezTo>
                      <a:pt x="325" y="6"/>
                      <a:pt x="325" y="6"/>
                      <a:pt x="325" y="6"/>
                    </a:cubicBezTo>
                    <a:moveTo>
                      <a:pt x="233" y="0"/>
                    </a:moveTo>
                    <a:cubicBezTo>
                      <a:pt x="229" y="1"/>
                      <a:pt x="225" y="1"/>
                      <a:pt x="220" y="2"/>
                    </a:cubicBezTo>
                    <a:cubicBezTo>
                      <a:pt x="218" y="2"/>
                      <a:pt x="216" y="2"/>
                      <a:pt x="214" y="3"/>
                    </a:cubicBezTo>
                    <a:cubicBezTo>
                      <a:pt x="212" y="5"/>
                      <a:pt x="210" y="7"/>
                      <a:pt x="208" y="9"/>
                    </a:cubicBezTo>
                    <a:cubicBezTo>
                      <a:pt x="217" y="6"/>
                      <a:pt x="225" y="3"/>
                      <a:pt x="2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5" name="Freeform 89">
                <a:extLst>
                  <a:ext uri="{FF2B5EF4-FFF2-40B4-BE49-F238E27FC236}">
                    <a16:creationId xmlns="" xmlns:a16="http://schemas.microsoft.com/office/drawing/2014/main" id="{C087BE4F-5EDC-4C2D-9687-BBDDA2EDEB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3" y="2591"/>
                <a:ext cx="477" cy="159"/>
              </a:xfrm>
              <a:custGeom>
                <a:avLst/>
                <a:gdLst>
                  <a:gd name="T0" fmla="*/ 40 w 301"/>
                  <a:gd name="T1" fmla="*/ 90 h 100"/>
                  <a:gd name="T2" fmla="*/ 3 w 301"/>
                  <a:gd name="T3" fmla="*/ 98 h 100"/>
                  <a:gd name="T4" fmla="*/ 0 w 301"/>
                  <a:gd name="T5" fmla="*/ 100 h 100"/>
                  <a:gd name="T6" fmla="*/ 3 w 301"/>
                  <a:gd name="T7" fmla="*/ 100 h 100"/>
                  <a:gd name="T8" fmla="*/ 12 w 301"/>
                  <a:gd name="T9" fmla="*/ 100 h 100"/>
                  <a:gd name="T10" fmla="*/ 31 w 301"/>
                  <a:gd name="T11" fmla="*/ 93 h 100"/>
                  <a:gd name="T12" fmla="*/ 40 w 301"/>
                  <a:gd name="T13" fmla="*/ 90 h 100"/>
                  <a:gd name="T14" fmla="*/ 70 w 301"/>
                  <a:gd name="T15" fmla="*/ 79 h 100"/>
                  <a:gd name="T16" fmla="*/ 65 w 301"/>
                  <a:gd name="T17" fmla="*/ 81 h 100"/>
                  <a:gd name="T18" fmla="*/ 70 w 301"/>
                  <a:gd name="T19" fmla="*/ 79 h 100"/>
                  <a:gd name="T20" fmla="*/ 180 w 301"/>
                  <a:gd name="T21" fmla="*/ 36 h 100"/>
                  <a:gd name="T22" fmla="*/ 172 w 301"/>
                  <a:gd name="T23" fmla="*/ 39 h 100"/>
                  <a:gd name="T24" fmla="*/ 140 w 301"/>
                  <a:gd name="T25" fmla="*/ 53 h 100"/>
                  <a:gd name="T26" fmla="*/ 132 w 301"/>
                  <a:gd name="T27" fmla="*/ 57 h 100"/>
                  <a:gd name="T28" fmla="*/ 180 w 301"/>
                  <a:gd name="T29" fmla="*/ 36 h 100"/>
                  <a:gd name="T30" fmla="*/ 301 w 301"/>
                  <a:gd name="T31" fmla="*/ 0 h 100"/>
                  <a:gd name="T32" fmla="*/ 286 w 301"/>
                  <a:gd name="T33" fmla="*/ 4 h 100"/>
                  <a:gd name="T34" fmla="*/ 277 w 301"/>
                  <a:gd name="T35" fmla="*/ 7 h 100"/>
                  <a:gd name="T36" fmla="*/ 270 w 301"/>
                  <a:gd name="T37" fmla="*/ 11 h 100"/>
                  <a:gd name="T38" fmla="*/ 288 w 301"/>
                  <a:gd name="T39" fmla="*/ 4 h 100"/>
                  <a:gd name="T40" fmla="*/ 301 w 301"/>
                  <a:gd name="T4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1" h="100">
                    <a:moveTo>
                      <a:pt x="40" y="90"/>
                    </a:moveTo>
                    <a:cubicBezTo>
                      <a:pt x="28" y="93"/>
                      <a:pt x="15" y="95"/>
                      <a:pt x="3" y="98"/>
                    </a:cubicBezTo>
                    <a:cubicBezTo>
                      <a:pt x="2" y="99"/>
                      <a:pt x="1" y="99"/>
                      <a:pt x="0" y="100"/>
                    </a:cubicBezTo>
                    <a:cubicBezTo>
                      <a:pt x="1" y="100"/>
                      <a:pt x="2" y="100"/>
                      <a:pt x="3" y="100"/>
                    </a:cubicBezTo>
                    <a:cubicBezTo>
                      <a:pt x="6" y="100"/>
                      <a:pt x="9" y="100"/>
                      <a:pt x="12" y="100"/>
                    </a:cubicBezTo>
                    <a:cubicBezTo>
                      <a:pt x="18" y="98"/>
                      <a:pt x="25" y="95"/>
                      <a:pt x="31" y="93"/>
                    </a:cubicBezTo>
                    <a:cubicBezTo>
                      <a:pt x="34" y="92"/>
                      <a:pt x="37" y="91"/>
                      <a:pt x="40" y="90"/>
                    </a:cubicBezTo>
                    <a:moveTo>
                      <a:pt x="70" y="79"/>
                    </a:moveTo>
                    <a:cubicBezTo>
                      <a:pt x="68" y="80"/>
                      <a:pt x="67" y="80"/>
                      <a:pt x="65" y="81"/>
                    </a:cubicBezTo>
                    <a:cubicBezTo>
                      <a:pt x="67" y="80"/>
                      <a:pt x="68" y="80"/>
                      <a:pt x="70" y="79"/>
                    </a:cubicBezTo>
                    <a:moveTo>
                      <a:pt x="180" y="36"/>
                    </a:moveTo>
                    <a:cubicBezTo>
                      <a:pt x="177" y="37"/>
                      <a:pt x="174" y="38"/>
                      <a:pt x="172" y="39"/>
                    </a:cubicBezTo>
                    <a:cubicBezTo>
                      <a:pt x="162" y="43"/>
                      <a:pt x="152" y="48"/>
                      <a:pt x="140" y="53"/>
                    </a:cubicBezTo>
                    <a:cubicBezTo>
                      <a:pt x="139" y="54"/>
                      <a:pt x="135" y="56"/>
                      <a:pt x="132" y="57"/>
                    </a:cubicBezTo>
                    <a:cubicBezTo>
                      <a:pt x="148" y="51"/>
                      <a:pt x="164" y="44"/>
                      <a:pt x="180" y="36"/>
                    </a:cubicBezTo>
                    <a:moveTo>
                      <a:pt x="301" y="0"/>
                    </a:moveTo>
                    <a:cubicBezTo>
                      <a:pt x="296" y="1"/>
                      <a:pt x="291" y="3"/>
                      <a:pt x="286" y="4"/>
                    </a:cubicBezTo>
                    <a:cubicBezTo>
                      <a:pt x="283" y="5"/>
                      <a:pt x="280" y="6"/>
                      <a:pt x="277" y="7"/>
                    </a:cubicBezTo>
                    <a:cubicBezTo>
                      <a:pt x="274" y="8"/>
                      <a:pt x="272" y="10"/>
                      <a:pt x="270" y="11"/>
                    </a:cubicBezTo>
                    <a:cubicBezTo>
                      <a:pt x="276" y="9"/>
                      <a:pt x="282" y="7"/>
                      <a:pt x="288" y="4"/>
                    </a:cubicBezTo>
                    <a:cubicBezTo>
                      <a:pt x="292" y="3"/>
                      <a:pt x="296" y="1"/>
                      <a:pt x="30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6" name="Freeform 90">
                <a:extLst>
                  <a:ext uri="{FF2B5EF4-FFF2-40B4-BE49-F238E27FC236}">
                    <a16:creationId xmlns="" xmlns:a16="http://schemas.microsoft.com/office/drawing/2014/main" id="{50FE3130-12F3-4565-9880-149077C655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2" y="761"/>
                <a:ext cx="655" cy="302"/>
              </a:xfrm>
              <a:custGeom>
                <a:avLst/>
                <a:gdLst>
                  <a:gd name="T0" fmla="*/ 63 w 413"/>
                  <a:gd name="T1" fmla="*/ 164 h 191"/>
                  <a:gd name="T2" fmla="*/ 39 w 413"/>
                  <a:gd name="T3" fmla="*/ 169 h 191"/>
                  <a:gd name="T4" fmla="*/ 9 w 413"/>
                  <a:gd name="T5" fmla="*/ 183 h 191"/>
                  <a:gd name="T6" fmla="*/ 18 w 413"/>
                  <a:gd name="T7" fmla="*/ 183 h 191"/>
                  <a:gd name="T8" fmla="*/ 18 w 413"/>
                  <a:gd name="T9" fmla="*/ 183 h 191"/>
                  <a:gd name="T10" fmla="*/ 0 w 413"/>
                  <a:gd name="T11" fmla="*/ 191 h 191"/>
                  <a:gd name="T12" fmla="*/ 12 w 413"/>
                  <a:gd name="T13" fmla="*/ 189 h 191"/>
                  <a:gd name="T14" fmla="*/ 63 w 413"/>
                  <a:gd name="T15" fmla="*/ 164 h 191"/>
                  <a:gd name="T16" fmla="*/ 78 w 413"/>
                  <a:gd name="T17" fmla="*/ 136 h 191"/>
                  <a:gd name="T18" fmla="*/ 69 w 413"/>
                  <a:gd name="T19" fmla="*/ 138 h 191"/>
                  <a:gd name="T20" fmla="*/ 58 w 413"/>
                  <a:gd name="T21" fmla="*/ 143 h 191"/>
                  <a:gd name="T22" fmla="*/ 47 w 413"/>
                  <a:gd name="T23" fmla="*/ 150 h 191"/>
                  <a:gd name="T24" fmla="*/ 65 w 413"/>
                  <a:gd name="T25" fmla="*/ 146 h 191"/>
                  <a:gd name="T26" fmla="*/ 78 w 413"/>
                  <a:gd name="T27" fmla="*/ 136 h 191"/>
                  <a:gd name="T28" fmla="*/ 124 w 413"/>
                  <a:gd name="T29" fmla="*/ 131 h 191"/>
                  <a:gd name="T30" fmla="*/ 102 w 413"/>
                  <a:gd name="T31" fmla="*/ 133 h 191"/>
                  <a:gd name="T32" fmla="*/ 85 w 413"/>
                  <a:gd name="T33" fmla="*/ 142 h 191"/>
                  <a:gd name="T34" fmla="*/ 118 w 413"/>
                  <a:gd name="T35" fmla="*/ 135 h 191"/>
                  <a:gd name="T36" fmla="*/ 124 w 413"/>
                  <a:gd name="T37" fmla="*/ 131 h 191"/>
                  <a:gd name="T38" fmla="*/ 165 w 413"/>
                  <a:gd name="T39" fmla="*/ 127 h 191"/>
                  <a:gd name="T40" fmla="*/ 148 w 413"/>
                  <a:gd name="T41" fmla="*/ 128 h 191"/>
                  <a:gd name="T42" fmla="*/ 143 w 413"/>
                  <a:gd name="T43" fmla="*/ 130 h 191"/>
                  <a:gd name="T44" fmla="*/ 165 w 413"/>
                  <a:gd name="T45" fmla="*/ 127 h 191"/>
                  <a:gd name="T46" fmla="*/ 169 w 413"/>
                  <a:gd name="T47" fmla="*/ 102 h 191"/>
                  <a:gd name="T48" fmla="*/ 130 w 413"/>
                  <a:gd name="T49" fmla="*/ 119 h 191"/>
                  <a:gd name="T50" fmla="*/ 131 w 413"/>
                  <a:gd name="T51" fmla="*/ 119 h 191"/>
                  <a:gd name="T52" fmla="*/ 138 w 413"/>
                  <a:gd name="T53" fmla="*/ 120 h 191"/>
                  <a:gd name="T54" fmla="*/ 151 w 413"/>
                  <a:gd name="T55" fmla="*/ 111 h 191"/>
                  <a:gd name="T56" fmla="*/ 169 w 413"/>
                  <a:gd name="T57" fmla="*/ 102 h 191"/>
                  <a:gd name="T58" fmla="*/ 298 w 413"/>
                  <a:gd name="T59" fmla="*/ 65 h 191"/>
                  <a:gd name="T60" fmla="*/ 296 w 413"/>
                  <a:gd name="T61" fmla="*/ 65 h 191"/>
                  <a:gd name="T62" fmla="*/ 161 w 413"/>
                  <a:gd name="T63" fmla="*/ 123 h 191"/>
                  <a:gd name="T64" fmla="*/ 158 w 413"/>
                  <a:gd name="T65" fmla="*/ 124 h 191"/>
                  <a:gd name="T66" fmla="*/ 167 w 413"/>
                  <a:gd name="T67" fmla="*/ 126 h 191"/>
                  <a:gd name="T68" fmla="*/ 171 w 413"/>
                  <a:gd name="T69" fmla="*/ 126 h 191"/>
                  <a:gd name="T70" fmla="*/ 172 w 413"/>
                  <a:gd name="T71" fmla="*/ 125 h 191"/>
                  <a:gd name="T72" fmla="*/ 185 w 413"/>
                  <a:gd name="T73" fmla="*/ 119 h 191"/>
                  <a:gd name="T74" fmla="*/ 183 w 413"/>
                  <a:gd name="T75" fmla="*/ 119 h 191"/>
                  <a:gd name="T76" fmla="*/ 185 w 413"/>
                  <a:gd name="T77" fmla="*/ 119 h 191"/>
                  <a:gd name="T78" fmla="*/ 298 w 413"/>
                  <a:gd name="T79" fmla="*/ 65 h 191"/>
                  <a:gd name="T80" fmla="*/ 346 w 413"/>
                  <a:gd name="T81" fmla="*/ 43 h 191"/>
                  <a:gd name="T82" fmla="*/ 299 w 413"/>
                  <a:gd name="T83" fmla="*/ 62 h 191"/>
                  <a:gd name="T84" fmla="*/ 317 w 413"/>
                  <a:gd name="T85" fmla="*/ 60 h 191"/>
                  <a:gd name="T86" fmla="*/ 346 w 413"/>
                  <a:gd name="T87" fmla="*/ 43 h 191"/>
                  <a:gd name="T88" fmla="*/ 410 w 413"/>
                  <a:gd name="T89" fmla="*/ 0 h 191"/>
                  <a:gd name="T90" fmla="*/ 331 w 413"/>
                  <a:gd name="T91" fmla="*/ 24 h 191"/>
                  <a:gd name="T92" fmla="*/ 308 w 413"/>
                  <a:gd name="T93" fmla="*/ 38 h 191"/>
                  <a:gd name="T94" fmla="*/ 270 w 413"/>
                  <a:gd name="T95" fmla="*/ 60 h 191"/>
                  <a:gd name="T96" fmla="*/ 334 w 413"/>
                  <a:gd name="T97" fmla="*/ 36 h 191"/>
                  <a:gd name="T98" fmla="*/ 411 w 413"/>
                  <a:gd name="T99" fmla="*/ 1 h 191"/>
                  <a:gd name="T100" fmla="*/ 410 w 413"/>
                  <a:gd name="T10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3" h="191">
                    <a:moveTo>
                      <a:pt x="63" y="164"/>
                    </a:moveTo>
                    <a:cubicBezTo>
                      <a:pt x="55" y="166"/>
                      <a:pt x="47" y="167"/>
                      <a:pt x="39" y="169"/>
                    </a:cubicBezTo>
                    <a:cubicBezTo>
                      <a:pt x="29" y="174"/>
                      <a:pt x="19" y="179"/>
                      <a:pt x="9" y="183"/>
                    </a:cubicBezTo>
                    <a:cubicBezTo>
                      <a:pt x="12" y="183"/>
                      <a:pt x="15" y="183"/>
                      <a:pt x="18" y="183"/>
                    </a:cubicBezTo>
                    <a:cubicBezTo>
                      <a:pt x="18" y="183"/>
                      <a:pt x="18" y="183"/>
                      <a:pt x="18" y="183"/>
                    </a:cubicBezTo>
                    <a:cubicBezTo>
                      <a:pt x="12" y="185"/>
                      <a:pt x="6" y="188"/>
                      <a:pt x="0" y="191"/>
                    </a:cubicBezTo>
                    <a:cubicBezTo>
                      <a:pt x="4" y="190"/>
                      <a:pt x="8" y="190"/>
                      <a:pt x="12" y="189"/>
                    </a:cubicBezTo>
                    <a:cubicBezTo>
                      <a:pt x="29" y="180"/>
                      <a:pt x="46" y="172"/>
                      <a:pt x="63" y="164"/>
                    </a:cubicBezTo>
                    <a:moveTo>
                      <a:pt x="78" y="136"/>
                    </a:moveTo>
                    <a:cubicBezTo>
                      <a:pt x="75" y="137"/>
                      <a:pt x="72" y="137"/>
                      <a:pt x="69" y="138"/>
                    </a:cubicBezTo>
                    <a:cubicBezTo>
                      <a:pt x="65" y="140"/>
                      <a:pt x="62" y="141"/>
                      <a:pt x="58" y="143"/>
                    </a:cubicBezTo>
                    <a:cubicBezTo>
                      <a:pt x="55" y="145"/>
                      <a:pt x="51" y="148"/>
                      <a:pt x="47" y="150"/>
                    </a:cubicBezTo>
                    <a:cubicBezTo>
                      <a:pt x="53" y="149"/>
                      <a:pt x="59" y="147"/>
                      <a:pt x="65" y="146"/>
                    </a:cubicBezTo>
                    <a:cubicBezTo>
                      <a:pt x="69" y="143"/>
                      <a:pt x="73" y="140"/>
                      <a:pt x="78" y="136"/>
                    </a:cubicBezTo>
                    <a:moveTo>
                      <a:pt x="124" y="131"/>
                    </a:moveTo>
                    <a:cubicBezTo>
                      <a:pt x="116" y="132"/>
                      <a:pt x="109" y="133"/>
                      <a:pt x="102" y="133"/>
                    </a:cubicBezTo>
                    <a:cubicBezTo>
                      <a:pt x="96" y="136"/>
                      <a:pt x="90" y="139"/>
                      <a:pt x="85" y="142"/>
                    </a:cubicBezTo>
                    <a:cubicBezTo>
                      <a:pt x="96" y="139"/>
                      <a:pt x="107" y="137"/>
                      <a:pt x="118" y="135"/>
                    </a:cubicBezTo>
                    <a:cubicBezTo>
                      <a:pt x="120" y="134"/>
                      <a:pt x="122" y="132"/>
                      <a:pt x="124" y="131"/>
                    </a:cubicBezTo>
                    <a:moveTo>
                      <a:pt x="165" y="127"/>
                    </a:moveTo>
                    <a:cubicBezTo>
                      <a:pt x="159" y="127"/>
                      <a:pt x="154" y="127"/>
                      <a:pt x="148" y="128"/>
                    </a:cubicBezTo>
                    <a:cubicBezTo>
                      <a:pt x="146" y="129"/>
                      <a:pt x="144" y="130"/>
                      <a:pt x="143" y="130"/>
                    </a:cubicBezTo>
                    <a:cubicBezTo>
                      <a:pt x="150" y="129"/>
                      <a:pt x="158" y="128"/>
                      <a:pt x="165" y="127"/>
                    </a:cubicBezTo>
                    <a:moveTo>
                      <a:pt x="169" y="102"/>
                    </a:moveTo>
                    <a:cubicBezTo>
                      <a:pt x="156" y="107"/>
                      <a:pt x="143" y="113"/>
                      <a:pt x="130" y="119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3" y="120"/>
                      <a:pt x="136" y="120"/>
                      <a:pt x="138" y="120"/>
                    </a:cubicBezTo>
                    <a:cubicBezTo>
                      <a:pt x="144" y="116"/>
                      <a:pt x="149" y="112"/>
                      <a:pt x="151" y="111"/>
                    </a:cubicBezTo>
                    <a:cubicBezTo>
                      <a:pt x="158" y="108"/>
                      <a:pt x="164" y="104"/>
                      <a:pt x="169" y="102"/>
                    </a:cubicBezTo>
                    <a:moveTo>
                      <a:pt x="298" y="65"/>
                    </a:moveTo>
                    <a:cubicBezTo>
                      <a:pt x="297" y="65"/>
                      <a:pt x="297" y="65"/>
                      <a:pt x="296" y="65"/>
                    </a:cubicBezTo>
                    <a:cubicBezTo>
                      <a:pt x="284" y="67"/>
                      <a:pt x="213" y="95"/>
                      <a:pt x="161" y="123"/>
                    </a:cubicBezTo>
                    <a:cubicBezTo>
                      <a:pt x="160" y="123"/>
                      <a:pt x="159" y="124"/>
                      <a:pt x="158" y="124"/>
                    </a:cubicBezTo>
                    <a:cubicBezTo>
                      <a:pt x="161" y="125"/>
                      <a:pt x="164" y="125"/>
                      <a:pt x="167" y="126"/>
                    </a:cubicBezTo>
                    <a:cubicBezTo>
                      <a:pt x="169" y="126"/>
                      <a:pt x="170" y="126"/>
                      <a:pt x="171" y="126"/>
                    </a:cubicBezTo>
                    <a:cubicBezTo>
                      <a:pt x="172" y="126"/>
                      <a:pt x="172" y="125"/>
                      <a:pt x="172" y="125"/>
                    </a:cubicBezTo>
                    <a:cubicBezTo>
                      <a:pt x="177" y="123"/>
                      <a:pt x="181" y="121"/>
                      <a:pt x="185" y="119"/>
                    </a:cubicBez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5" y="119"/>
                      <a:pt x="185" y="119"/>
                      <a:pt x="185" y="119"/>
                    </a:cubicBezTo>
                    <a:cubicBezTo>
                      <a:pt x="274" y="75"/>
                      <a:pt x="304" y="65"/>
                      <a:pt x="298" y="65"/>
                    </a:cubicBezTo>
                    <a:moveTo>
                      <a:pt x="346" y="43"/>
                    </a:moveTo>
                    <a:cubicBezTo>
                      <a:pt x="330" y="52"/>
                      <a:pt x="313" y="60"/>
                      <a:pt x="299" y="62"/>
                    </a:cubicBezTo>
                    <a:cubicBezTo>
                      <a:pt x="305" y="62"/>
                      <a:pt x="311" y="61"/>
                      <a:pt x="317" y="60"/>
                    </a:cubicBezTo>
                    <a:cubicBezTo>
                      <a:pt x="326" y="55"/>
                      <a:pt x="336" y="49"/>
                      <a:pt x="346" y="43"/>
                    </a:cubicBezTo>
                    <a:moveTo>
                      <a:pt x="410" y="0"/>
                    </a:moveTo>
                    <a:cubicBezTo>
                      <a:pt x="382" y="8"/>
                      <a:pt x="355" y="18"/>
                      <a:pt x="331" y="24"/>
                    </a:cubicBezTo>
                    <a:cubicBezTo>
                      <a:pt x="321" y="31"/>
                      <a:pt x="312" y="36"/>
                      <a:pt x="308" y="38"/>
                    </a:cubicBezTo>
                    <a:cubicBezTo>
                      <a:pt x="288" y="48"/>
                      <a:pt x="279" y="54"/>
                      <a:pt x="270" y="60"/>
                    </a:cubicBezTo>
                    <a:cubicBezTo>
                      <a:pt x="290" y="53"/>
                      <a:pt x="313" y="44"/>
                      <a:pt x="334" y="36"/>
                    </a:cubicBezTo>
                    <a:cubicBezTo>
                      <a:pt x="372" y="17"/>
                      <a:pt x="413" y="1"/>
                      <a:pt x="411" y="1"/>
                    </a:cubicBezTo>
                    <a:cubicBezTo>
                      <a:pt x="410" y="0"/>
                      <a:pt x="410" y="0"/>
                      <a:pt x="4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7" name="Freeform 91">
                <a:extLst>
                  <a:ext uri="{FF2B5EF4-FFF2-40B4-BE49-F238E27FC236}">
                    <a16:creationId xmlns="" xmlns:a16="http://schemas.microsoft.com/office/drawing/2014/main" id="{C9E71B34-CC88-48EE-81A8-C421547F2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8" y="949"/>
                <a:ext cx="447" cy="176"/>
              </a:xfrm>
              <a:custGeom>
                <a:avLst/>
                <a:gdLst>
                  <a:gd name="T0" fmla="*/ 2 w 282"/>
                  <a:gd name="T1" fmla="*/ 110 h 111"/>
                  <a:gd name="T2" fmla="*/ 1 w 282"/>
                  <a:gd name="T3" fmla="*/ 110 h 111"/>
                  <a:gd name="T4" fmla="*/ 0 w 282"/>
                  <a:gd name="T5" fmla="*/ 111 h 111"/>
                  <a:gd name="T6" fmla="*/ 2 w 282"/>
                  <a:gd name="T7" fmla="*/ 110 h 111"/>
                  <a:gd name="T8" fmla="*/ 46 w 282"/>
                  <a:gd name="T9" fmla="*/ 98 h 111"/>
                  <a:gd name="T10" fmla="*/ 28 w 282"/>
                  <a:gd name="T11" fmla="*/ 104 h 111"/>
                  <a:gd name="T12" fmla="*/ 21 w 282"/>
                  <a:gd name="T13" fmla="*/ 107 h 111"/>
                  <a:gd name="T14" fmla="*/ 46 w 282"/>
                  <a:gd name="T15" fmla="*/ 98 h 111"/>
                  <a:gd name="T16" fmla="*/ 109 w 282"/>
                  <a:gd name="T17" fmla="*/ 70 h 111"/>
                  <a:gd name="T18" fmla="*/ 97 w 282"/>
                  <a:gd name="T19" fmla="*/ 72 h 111"/>
                  <a:gd name="T20" fmla="*/ 67 w 282"/>
                  <a:gd name="T21" fmla="*/ 90 h 111"/>
                  <a:gd name="T22" fmla="*/ 109 w 282"/>
                  <a:gd name="T23" fmla="*/ 70 h 111"/>
                  <a:gd name="T24" fmla="*/ 215 w 282"/>
                  <a:gd name="T25" fmla="*/ 16 h 111"/>
                  <a:gd name="T26" fmla="*/ 182 w 282"/>
                  <a:gd name="T27" fmla="*/ 23 h 111"/>
                  <a:gd name="T28" fmla="*/ 147 w 282"/>
                  <a:gd name="T29" fmla="*/ 39 h 111"/>
                  <a:gd name="T30" fmla="*/ 162 w 282"/>
                  <a:gd name="T31" fmla="*/ 27 h 111"/>
                  <a:gd name="T32" fmla="*/ 144 w 282"/>
                  <a:gd name="T33" fmla="*/ 31 h 111"/>
                  <a:gd name="T34" fmla="*/ 101 w 282"/>
                  <a:gd name="T35" fmla="*/ 50 h 111"/>
                  <a:gd name="T36" fmla="*/ 80 w 282"/>
                  <a:gd name="T37" fmla="*/ 61 h 111"/>
                  <a:gd name="T38" fmla="*/ 142 w 282"/>
                  <a:gd name="T39" fmla="*/ 47 h 111"/>
                  <a:gd name="T40" fmla="*/ 142 w 282"/>
                  <a:gd name="T41" fmla="*/ 47 h 111"/>
                  <a:gd name="T42" fmla="*/ 142 w 282"/>
                  <a:gd name="T43" fmla="*/ 47 h 111"/>
                  <a:gd name="T44" fmla="*/ 136 w 282"/>
                  <a:gd name="T45" fmla="*/ 50 h 111"/>
                  <a:gd name="T46" fmla="*/ 160 w 282"/>
                  <a:gd name="T47" fmla="*/ 45 h 111"/>
                  <a:gd name="T48" fmla="*/ 203 w 282"/>
                  <a:gd name="T49" fmla="*/ 25 h 111"/>
                  <a:gd name="T50" fmla="*/ 215 w 282"/>
                  <a:gd name="T51" fmla="*/ 16 h 111"/>
                  <a:gd name="T52" fmla="*/ 268 w 282"/>
                  <a:gd name="T53" fmla="*/ 7 h 111"/>
                  <a:gd name="T54" fmla="*/ 264 w 282"/>
                  <a:gd name="T55" fmla="*/ 7 h 111"/>
                  <a:gd name="T56" fmla="*/ 265 w 282"/>
                  <a:gd name="T57" fmla="*/ 7 h 111"/>
                  <a:gd name="T58" fmla="*/ 262 w 282"/>
                  <a:gd name="T59" fmla="*/ 8 h 111"/>
                  <a:gd name="T60" fmla="*/ 240 w 282"/>
                  <a:gd name="T61" fmla="*/ 11 h 111"/>
                  <a:gd name="T62" fmla="*/ 231 w 282"/>
                  <a:gd name="T63" fmla="*/ 16 h 111"/>
                  <a:gd name="T64" fmla="*/ 256 w 282"/>
                  <a:gd name="T65" fmla="*/ 11 h 111"/>
                  <a:gd name="T66" fmla="*/ 262 w 282"/>
                  <a:gd name="T67" fmla="*/ 8 h 111"/>
                  <a:gd name="T68" fmla="*/ 264 w 282"/>
                  <a:gd name="T69" fmla="*/ 8 h 111"/>
                  <a:gd name="T70" fmla="*/ 265 w 282"/>
                  <a:gd name="T71" fmla="*/ 8 h 111"/>
                  <a:gd name="T72" fmla="*/ 268 w 282"/>
                  <a:gd name="T73" fmla="*/ 7 h 111"/>
                  <a:gd name="T74" fmla="*/ 282 w 282"/>
                  <a:gd name="T75" fmla="*/ 0 h 111"/>
                  <a:gd name="T76" fmla="*/ 280 w 282"/>
                  <a:gd name="T77" fmla="*/ 0 h 111"/>
                  <a:gd name="T78" fmla="*/ 282 w 282"/>
                  <a:gd name="T79" fmla="*/ 0 h 111"/>
                  <a:gd name="T80" fmla="*/ 282 w 282"/>
                  <a:gd name="T8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2" h="111">
                    <a:moveTo>
                      <a:pt x="2" y="110"/>
                    </a:moveTo>
                    <a:cubicBezTo>
                      <a:pt x="2" y="110"/>
                      <a:pt x="1" y="110"/>
                      <a:pt x="1" y="110"/>
                    </a:cubicBezTo>
                    <a:cubicBezTo>
                      <a:pt x="0" y="110"/>
                      <a:pt x="0" y="111"/>
                      <a:pt x="0" y="111"/>
                    </a:cubicBezTo>
                    <a:cubicBezTo>
                      <a:pt x="1" y="110"/>
                      <a:pt x="1" y="110"/>
                      <a:pt x="2" y="110"/>
                    </a:cubicBezTo>
                    <a:moveTo>
                      <a:pt x="46" y="98"/>
                    </a:moveTo>
                    <a:cubicBezTo>
                      <a:pt x="40" y="100"/>
                      <a:pt x="34" y="102"/>
                      <a:pt x="28" y="104"/>
                    </a:cubicBezTo>
                    <a:cubicBezTo>
                      <a:pt x="26" y="105"/>
                      <a:pt x="23" y="106"/>
                      <a:pt x="21" y="107"/>
                    </a:cubicBezTo>
                    <a:cubicBezTo>
                      <a:pt x="30" y="104"/>
                      <a:pt x="38" y="101"/>
                      <a:pt x="46" y="98"/>
                    </a:cubicBezTo>
                    <a:moveTo>
                      <a:pt x="109" y="70"/>
                    </a:moveTo>
                    <a:cubicBezTo>
                      <a:pt x="105" y="71"/>
                      <a:pt x="101" y="71"/>
                      <a:pt x="97" y="72"/>
                    </a:cubicBezTo>
                    <a:cubicBezTo>
                      <a:pt x="87" y="77"/>
                      <a:pt x="77" y="83"/>
                      <a:pt x="67" y="90"/>
                    </a:cubicBezTo>
                    <a:cubicBezTo>
                      <a:pt x="81" y="84"/>
                      <a:pt x="95" y="77"/>
                      <a:pt x="109" y="70"/>
                    </a:cubicBezTo>
                    <a:moveTo>
                      <a:pt x="215" y="16"/>
                    </a:moveTo>
                    <a:cubicBezTo>
                      <a:pt x="204" y="18"/>
                      <a:pt x="193" y="20"/>
                      <a:pt x="182" y="23"/>
                    </a:cubicBezTo>
                    <a:cubicBezTo>
                      <a:pt x="169" y="29"/>
                      <a:pt x="157" y="35"/>
                      <a:pt x="147" y="39"/>
                    </a:cubicBezTo>
                    <a:cubicBezTo>
                      <a:pt x="151" y="36"/>
                      <a:pt x="156" y="32"/>
                      <a:pt x="162" y="27"/>
                    </a:cubicBezTo>
                    <a:cubicBezTo>
                      <a:pt x="156" y="28"/>
                      <a:pt x="150" y="30"/>
                      <a:pt x="144" y="31"/>
                    </a:cubicBezTo>
                    <a:cubicBezTo>
                      <a:pt x="133" y="38"/>
                      <a:pt x="120" y="45"/>
                      <a:pt x="101" y="50"/>
                    </a:cubicBezTo>
                    <a:cubicBezTo>
                      <a:pt x="94" y="53"/>
                      <a:pt x="87" y="57"/>
                      <a:pt x="80" y="61"/>
                    </a:cubicBezTo>
                    <a:cubicBezTo>
                      <a:pt x="101" y="53"/>
                      <a:pt x="121" y="51"/>
                      <a:pt x="142" y="47"/>
                    </a:cubicBezTo>
                    <a:cubicBezTo>
                      <a:pt x="142" y="47"/>
                      <a:pt x="142" y="47"/>
                      <a:pt x="142" y="47"/>
                    </a:cubicBezTo>
                    <a:cubicBezTo>
                      <a:pt x="142" y="47"/>
                      <a:pt x="142" y="47"/>
                      <a:pt x="142" y="47"/>
                    </a:cubicBezTo>
                    <a:cubicBezTo>
                      <a:pt x="140" y="48"/>
                      <a:pt x="138" y="49"/>
                      <a:pt x="136" y="50"/>
                    </a:cubicBezTo>
                    <a:cubicBezTo>
                      <a:pt x="144" y="48"/>
                      <a:pt x="152" y="47"/>
                      <a:pt x="160" y="45"/>
                    </a:cubicBezTo>
                    <a:cubicBezTo>
                      <a:pt x="174" y="38"/>
                      <a:pt x="189" y="31"/>
                      <a:pt x="203" y="25"/>
                    </a:cubicBezTo>
                    <a:cubicBezTo>
                      <a:pt x="207" y="22"/>
                      <a:pt x="211" y="19"/>
                      <a:pt x="215" y="16"/>
                    </a:cubicBezTo>
                    <a:moveTo>
                      <a:pt x="268" y="7"/>
                    </a:moveTo>
                    <a:cubicBezTo>
                      <a:pt x="267" y="7"/>
                      <a:pt x="266" y="7"/>
                      <a:pt x="264" y="7"/>
                    </a:cubicBezTo>
                    <a:cubicBezTo>
                      <a:pt x="265" y="7"/>
                      <a:pt x="265" y="7"/>
                      <a:pt x="265" y="7"/>
                    </a:cubicBezTo>
                    <a:cubicBezTo>
                      <a:pt x="264" y="8"/>
                      <a:pt x="263" y="8"/>
                      <a:pt x="262" y="8"/>
                    </a:cubicBezTo>
                    <a:cubicBezTo>
                      <a:pt x="255" y="9"/>
                      <a:pt x="247" y="10"/>
                      <a:pt x="240" y="11"/>
                    </a:cubicBezTo>
                    <a:cubicBezTo>
                      <a:pt x="237" y="13"/>
                      <a:pt x="234" y="14"/>
                      <a:pt x="231" y="16"/>
                    </a:cubicBezTo>
                    <a:cubicBezTo>
                      <a:pt x="240" y="13"/>
                      <a:pt x="249" y="12"/>
                      <a:pt x="256" y="11"/>
                    </a:cubicBezTo>
                    <a:cubicBezTo>
                      <a:pt x="258" y="10"/>
                      <a:pt x="259" y="10"/>
                      <a:pt x="262" y="8"/>
                    </a:cubicBezTo>
                    <a:cubicBezTo>
                      <a:pt x="262" y="8"/>
                      <a:pt x="263" y="8"/>
                      <a:pt x="264" y="8"/>
                    </a:cubicBezTo>
                    <a:cubicBezTo>
                      <a:pt x="264" y="8"/>
                      <a:pt x="265" y="8"/>
                      <a:pt x="265" y="8"/>
                    </a:cubicBezTo>
                    <a:cubicBezTo>
                      <a:pt x="266" y="7"/>
                      <a:pt x="267" y="7"/>
                      <a:pt x="268" y="7"/>
                    </a:cubicBezTo>
                    <a:moveTo>
                      <a:pt x="282" y="0"/>
                    </a:moveTo>
                    <a:cubicBezTo>
                      <a:pt x="280" y="0"/>
                      <a:pt x="280" y="0"/>
                      <a:pt x="280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2" y="0"/>
                      <a:pt x="282" y="0"/>
                      <a:pt x="2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8" name="Freeform 92">
                <a:extLst>
                  <a:ext uri="{FF2B5EF4-FFF2-40B4-BE49-F238E27FC236}">
                    <a16:creationId xmlns="" xmlns:a16="http://schemas.microsoft.com/office/drawing/2014/main" id="{3DC0876A-39E8-4EEE-8EA8-047D2FF6A8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2" y="949"/>
                <a:ext cx="156" cy="30"/>
              </a:xfrm>
              <a:custGeom>
                <a:avLst/>
                <a:gdLst>
                  <a:gd name="T0" fmla="*/ 26 w 99"/>
                  <a:gd name="T1" fmla="*/ 5 h 19"/>
                  <a:gd name="T2" fmla="*/ 0 w 99"/>
                  <a:gd name="T3" fmla="*/ 19 h 19"/>
                  <a:gd name="T4" fmla="*/ 9 w 99"/>
                  <a:gd name="T5" fmla="*/ 17 h 19"/>
                  <a:gd name="T6" fmla="*/ 26 w 99"/>
                  <a:gd name="T7" fmla="*/ 5 h 19"/>
                  <a:gd name="T8" fmla="*/ 89 w 99"/>
                  <a:gd name="T9" fmla="*/ 5 h 19"/>
                  <a:gd name="T10" fmla="*/ 79 w 99"/>
                  <a:gd name="T11" fmla="*/ 9 h 19"/>
                  <a:gd name="T12" fmla="*/ 96 w 99"/>
                  <a:gd name="T13" fmla="*/ 8 h 19"/>
                  <a:gd name="T14" fmla="*/ 99 w 99"/>
                  <a:gd name="T15" fmla="*/ 7 h 19"/>
                  <a:gd name="T16" fmla="*/ 98 w 99"/>
                  <a:gd name="T17" fmla="*/ 7 h 19"/>
                  <a:gd name="T18" fmla="*/ 89 w 99"/>
                  <a:gd name="T19" fmla="*/ 5 h 19"/>
                  <a:gd name="T20" fmla="*/ 62 w 99"/>
                  <a:gd name="T21" fmla="*/ 0 h 19"/>
                  <a:gd name="T22" fmla="*/ 61 w 99"/>
                  <a:gd name="T23" fmla="*/ 0 h 19"/>
                  <a:gd name="T24" fmla="*/ 33 w 99"/>
                  <a:gd name="T25" fmla="*/ 14 h 19"/>
                  <a:gd name="T26" fmla="*/ 55 w 99"/>
                  <a:gd name="T27" fmla="*/ 12 h 19"/>
                  <a:gd name="T28" fmla="*/ 69 w 99"/>
                  <a:gd name="T29" fmla="*/ 1 h 19"/>
                  <a:gd name="T30" fmla="*/ 62 w 99"/>
                  <a:gd name="T3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" h="19">
                    <a:moveTo>
                      <a:pt x="26" y="5"/>
                    </a:moveTo>
                    <a:cubicBezTo>
                      <a:pt x="17" y="10"/>
                      <a:pt x="9" y="14"/>
                      <a:pt x="0" y="19"/>
                    </a:cubicBezTo>
                    <a:cubicBezTo>
                      <a:pt x="3" y="18"/>
                      <a:pt x="6" y="18"/>
                      <a:pt x="9" y="17"/>
                    </a:cubicBezTo>
                    <a:cubicBezTo>
                      <a:pt x="14" y="13"/>
                      <a:pt x="20" y="9"/>
                      <a:pt x="26" y="5"/>
                    </a:cubicBezTo>
                    <a:moveTo>
                      <a:pt x="89" y="5"/>
                    </a:moveTo>
                    <a:cubicBezTo>
                      <a:pt x="86" y="6"/>
                      <a:pt x="82" y="7"/>
                      <a:pt x="79" y="9"/>
                    </a:cubicBezTo>
                    <a:cubicBezTo>
                      <a:pt x="85" y="8"/>
                      <a:pt x="90" y="8"/>
                      <a:pt x="96" y="8"/>
                    </a:cubicBezTo>
                    <a:cubicBezTo>
                      <a:pt x="97" y="8"/>
                      <a:pt x="98" y="8"/>
                      <a:pt x="99" y="7"/>
                    </a:cubicBezTo>
                    <a:cubicBezTo>
                      <a:pt x="99" y="7"/>
                      <a:pt x="99" y="7"/>
                      <a:pt x="98" y="7"/>
                    </a:cubicBezTo>
                    <a:cubicBezTo>
                      <a:pt x="95" y="6"/>
                      <a:pt x="92" y="6"/>
                      <a:pt x="89" y="5"/>
                    </a:cubicBezTo>
                    <a:moveTo>
                      <a:pt x="62" y="0"/>
                    </a:moveTo>
                    <a:cubicBezTo>
                      <a:pt x="62" y="0"/>
                      <a:pt x="62" y="0"/>
                      <a:pt x="61" y="0"/>
                    </a:cubicBezTo>
                    <a:cubicBezTo>
                      <a:pt x="52" y="5"/>
                      <a:pt x="42" y="10"/>
                      <a:pt x="33" y="14"/>
                    </a:cubicBezTo>
                    <a:cubicBezTo>
                      <a:pt x="40" y="14"/>
                      <a:pt x="47" y="13"/>
                      <a:pt x="55" y="12"/>
                    </a:cubicBezTo>
                    <a:cubicBezTo>
                      <a:pt x="60" y="8"/>
                      <a:pt x="64" y="4"/>
                      <a:pt x="69" y="1"/>
                    </a:cubicBezTo>
                    <a:cubicBezTo>
                      <a:pt x="67" y="1"/>
                      <a:pt x="64" y="1"/>
                      <a:pt x="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9" name="Freeform 93">
                <a:extLst>
                  <a:ext uri="{FF2B5EF4-FFF2-40B4-BE49-F238E27FC236}">
                    <a16:creationId xmlns="" xmlns:a16="http://schemas.microsoft.com/office/drawing/2014/main" id="{7CA34920-FF84-486B-9797-E45BAA422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970"/>
                <a:ext cx="266" cy="122"/>
              </a:xfrm>
              <a:custGeom>
                <a:avLst/>
                <a:gdLst>
                  <a:gd name="T0" fmla="*/ 163 w 168"/>
                  <a:gd name="T1" fmla="*/ 0 h 77"/>
                  <a:gd name="T2" fmla="*/ 66 w 168"/>
                  <a:gd name="T3" fmla="*/ 32 h 77"/>
                  <a:gd name="T4" fmla="*/ 62 w 168"/>
                  <a:gd name="T5" fmla="*/ 34 h 77"/>
                  <a:gd name="T6" fmla="*/ 0 w 168"/>
                  <a:gd name="T7" fmla="*/ 77 h 77"/>
                  <a:gd name="T8" fmla="*/ 37 w 168"/>
                  <a:gd name="T9" fmla="*/ 60 h 77"/>
                  <a:gd name="T10" fmla="*/ 25 w 168"/>
                  <a:gd name="T11" fmla="*/ 61 h 77"/>
                  <a:gd name="T12" fmla="*/ 22 w 168"/>
                  <a:gd name="T13" fmla="*/ 61 h 77"/>
                  <a:gd name="T14" fmla="*/ 164 w 168"/>
                  <a:gd name="T15" fmla="*/ 0 h 77"/>
                  <a:gd name="T16" fmla="*/ 163 w 168"/>
                  <a:gd name="T1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77">
                    <a:moveTo>
                      <a:pt x="163" y="0"/>
                    </a:moveTo>
                    <a:cubicBezTo>
                      <a:pt x="155" y="0"/>
                      <a:pt x="93" y="23"/>
                      <a:pt x="66" y="32"/>
                    </a:cubicBezTo>
                    <a:cubicBezTo>
                      <a:pt x="65" y="32"/>
                      <a:pt x="64" y="33"/>
                      <a:pt x="62" y="34"/>
                    </a:cubicBezTo>
                    <a:cubicBezTo>
                      <a:pt x="38" y="47"/>
                      <a:pt x="13" y="67"/>
                      <a:pt x="0" y="77"/>
                    </a:cubicBezTo>
                    <a:cubicBezTo>
                      <a:pt x="10" y="73"/>
                      <a:pt x="23" y="67"/>
                      <a:pt x="37" y="60"/>
                    </a:cubicBezTo>
                    <a:cubicBezTo>
                      <a:pt x="32" y="61"/>
                      <a:pt x="28" y="61"/>
                      <a:pt x="25" y="61"/>
                    </a:cubicBezTo>
                    <a:cubicBezTo>
                      <a:pt x="23" y="61"/>
                      <a:pt x="22" y="61"/>
                      <a:pt x="22" y="61"/>
                    </a:cubicBezTo>
                    <a:cubicBezTo>
                      <a:pt x="16" y="58"/>
                      <a:pt x="168" y="3"/>
                      <a:pt x="164" y="0"/>
                    </a:cubicBezTo>
                    <a:cubicBezTo>
                      <a:pt x="164" y="0"/>
                      <a:pt x="164" y="0"/>
                      <a:pt x="1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0" name="Freeform 94">
                <a:extLst>
                  <a:ext uri="{FF2B5EF4-FFF2-40B4-BE49-F238E27FC236}">
                    <a16:creationId xmlns="" xmlns:a16="http://schemas.microsoft.com/office/drawing/2014/main" id="{B8B5A46C-7016-4934-91D8-F93E34411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857"/>
                <a:ext cx="76" cy="35"/>
              </a:xfrm>
              <a:custGeom>
                <a:avLst/>
                <a:gdLst>
                  <a:gd name="T0" fmla="*/ 48 w 48"/>
                  <a:gd name="T1" fmla="*/ 0 h 22"/>
                  <a:gd name="T2" fmla="*/ 46 w 48"/>
                  <a:gd name="T3" fmla="*/ 0 h 22"/>
                  <a:gd name="T4" fmla="*/ 0 w 48"/>
                  <a:gd name="T5" fmla="*/ 22 h 22"/>
                  <a:gd name="T6" fmla="*/ 48 w 4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2">
                    <a:moveTo>
                      <a:pt x="48" y="0"/>
                    </a:moveTo>
                    <a:cubicBezTo>
                      <a:pt x="47" y="0"/>
                      <a:pt x="47" y="0"/>
                      <a:pt x="46" y="0"/>
                    </a:cubicBezTo>
                    <a:cubicBezTo>
                      <a:pt x="30" y="7"/>
                      <a:pt x="15" y="14"/>
                      <a:pt x="0" y="22"/>
                    </a:cubicBezTo>
                    <a:cubicBezTo>
                      <a:pt x="14" y="15"/>
                      <a:pt x="30" y="8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1" name="Freeform 95">
                <a:extLst>
                  <a:ext uri="{FF2B5EF4-FFF2-40B4-BE49-F238E27FC236}">
                    <a16:creationId xmlns="" xmlns:a16="http://schemas.microsoft.com/office/drawing/2014/main" id="{AA7C42E8-44CB-409A-B828-F3E3C30097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4" y="1060"/>
                <a:ext cx="155" cy="65"/>
              </a:xfrm>
              <a:custGeom>
                <a:avLst/>
                <a:gdLst>
                  <a:gd name="T0" fmla="*/ 68 w 98"/>
                  <a:gd name="T1" fmla="*/ 17 h 41"/>
                  <a:gd name="T2" fmla="*/ 48 w 98"/>
                  <a:gd name="T3" fmla="*/ 21 h 41"/>
                  <a:gd name="T4" fmla="*/ 0 w 98"/>
                  <a:gd name="T5" fmla="*/ 41 h 41"/>
                  <a:gd name="T6" fmla="*/ 20 w 98"/>
                  <a:gd name="T7" fmla="*/ 34 h 41"/>
                  <a:gd name="T8" fmla="*/ 11 w 98"/>
                  <a:gd name="T9" fmla="*/ 37 h 41"/>
                  <a:gd name="T10" fmla="*/ 68 w 98"/>
                  <a:gd name="T11" fmla="*/ 17 h 41"/>
                  <a:gd name="T12" fmla="*/ 98 w 98"/>
                  <a:gd name="T13" fmla="*/ 0 h 41"/>
                  <a:gd name="T14" fmla="*/ 59 w 98"/>
                  <a:gd name="T15" fmla="*/ 17 h 41"/>
                  <a:gd name="T16" fmla="*/ 98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68" y="17"/>
                    </a:moveTo>
                    <a:cubicBezTo>
                      <a:pt x="61" y="18"/>
                      <a:pt x="55" y="20"/>
                      <a:pt x="48" y="21"/>
                    </a:cubicBezTo>
                    <a:cubicBezTo>
                      <a:pt x="33" y="28"/>
                      <a:pt x="17" y="34"/>
                      <a:pt x="0" y="41"/>
                    </a:cubicBezTo>
                    <a:cubicBezTo>
                      <a:pt x="13" y="36"/>
                      <a:pt x="20" y="34"/>
                      <a:pt x="20" y="34"/>
                    </a:cubicBezTo>
                    <a:cubicBezTo>
                      <a:pt x="20" y="34"/>
                      <a:pt x="17" y="35"/>
                      <a:pt x="11" y="37"/>
                    </a:cubicBezTo>
                    <a:cubicBezTo>
                      <a:pt x="30" y="31"/>
                      <a:pt x="49" y="24"/>
                      <a:pt x="68" y="17"/>
                    </a:cubicBezTo>
                    <a:moveTo>
                      <a:pt x="98" y="0"/>
                    </a:moveTo>
                    <a:cubicBezTo>
                      <a:pt x="85" y="5"/>
                      <a:pt x="72" y="11"/>
                      <a:pt x="59" y="17"/>
                    </a:cubicBezTo>
                    <a:cubicBezTo>
                      <a:pt x="73" y="13"/>
                      <a:pt x="86" y="7"/>
                      <a:pt x="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2" name="Freeform 96">
                <a:extLst>
                  <a:ext uri="{FF2B5EF4-FFF2-40B4-BE49-F238E27FC236}">
                    <a16:creationId xmlns="" xmlns:a16="http://schemas.microsoft.com/office/drawing/2014/main" id="{56192016-378C-41D2-BAC8-7FA1EC4ED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" y="1086"/>
                <a:ext cx="1716" cy="632"/>
              </a:xfrm>
              <a:custGeom>
                <a:avLst/>
                <a:gdLst>
                  <a:gd name="T0" fmla="*/ 367 w 1083"/>
                  <a:gd name="T1" fmla="*/ 243 h 399"/>
                  <a:gd name="T2" fmla="*/ 334 w 1083"/>
                  <a:gd name="T3" fmla="*/ 270 h 399"/>
                  <a:gd name="T4" fmla="*/ 368 w 1083"/>
                  <a:gd name="T5" fmla="*/ 242 h 399"/>
                  <a:gd name="T6" fmla="*/ 382 w 1083"/>
                  <a:gd name="T7" fmla="*/ 200 h 399"/>
                  <a:gd name="T8" fmla="*/ 344 w 1083"/>
                  <a:gd name="T9" fmla="*/ 216 h 399"/>
                  <a:gd name="T10" fmla="*/ 341 w 1083"/>
                  <a:gd name="T11" fmla="*/ 216 h 399"/>
                  <a:gd name="T12" fmla="*/ 335 w 1083"/>
                  <a:gd name="T13" fmla="*/ 215 h 399"/>
                  <a:gd name="T14" fmla="*/ 247 w 1083"/>
                  <a:gd name="T15" fmla="*/ 238 h 399"/>
                  <a:gd name="T16" fmla="*/ 230 w 1083"/>
                  <a:gd name="T17" fmla="*/ 242 h 399"/>
                  <a:gd name="T18" fmla="*/ 22 w 1083"/>
                  <a:gd name="T19" fmla="*/ 361 h 399"/>
                  <a:gd name="T20" fmla="*/ 19 w 1083"/>
                  <a:gd name="T21" fmla="*/ 368 h 399"/>
                  <a:gd name="T22" fmla="*/ 16 w 1083"/>
                  <a:gd name="T23" fmla="*/ 370 h 399"/>
                  <a:gd name="T24" fmla="*/ 3 w 1083"/>
                  <a:gd name="T25" fmla="*/ 390 h 399"/>
                  <a:gd name="T26" fmla="*/ 5 w 1083"/>
                  <a:gd name="T27" fmla="*/ 398 h 399"/>
                  <a:gd name="T28" fmla="*/ 163 w 1083"/>
                  <a:gd name="T29" fmla="*/ 298 h 399"/>
                  <a:gd name="T30" fmla="*/ 234 w 1083"/>
                  <a:gd name="T31" fmla="*/ 267 h 399"/>
                  <a:gd name="T32" fmla="*/ 95 w 1083"/>
                  <a:gd name="T33" fmla="*/ 345 h 399"/>
                  <a:gd name="T34" fmla="*/ 106 w 1083"/>
                  <a:gd name="T35" fmla="*/ 348 h 399"/>
                  <a:gd name="T36" fmla="*/ 95 w 1083"/>
                  <a:gd name="T37" fmla="*/ 361 h 399"/>
                  <a:gd name="T38" fmla="*/ 164 w 1083"/>
                  <a:gd name="T39" fmla="*/ 328 h 399"/>
                  <a:gd name="T40" fmla="*/ 170 w 1083"/>
                  <a:gd name="T41" fmla="*/ 325 h 399"/>
                  <a:gd name="T42" fmla="*/ 195 w 1083"/>
                  <a:gd name="T43" fmla="*/ 315 h 399"/>
                  <a:gd name="T44" fmla="*/ 201 w 1083"/>
                  <a:gd name="T45" fmla="*/ 313 h 399"/>
                  <a:gd name="T46" fmla="*/ 310 w 1083"/>
                  <a:gd name="T47" fmla="*/ 262 h 399"/>
                  <a:gd name="T48" fmla="*/ 238 w 1083"/>
                  <a:gd name="T49" fmla="*/ 287 h 399"/>
                  <a:gd name="T50" fmla="*/ 355 w 1083"/>
                  <a:gd name="T51" fmla="*/ 231 h 399"/>
                  <a:gd name="T52" fmla="*/ 418 w 1083"/>
                  <a:gd name="T53" fmla="*/ 191 h 399"/>
                  <a:gd name="T54" fmla="*/ 431 w 1083"/>
                  <a:gd name="T55" fmla="*/ 187 h 399"/>
                  <a:gd name="T56" fmla="*/ 414 w 1083"/>
                  <a:gd name="T57" fmla="*/ 214 h 399"/>
                  <a:gd name="T58" fmla="*/ 545 w 1083"/>
                  <a:gd name="T59" fmla="*/ 156 h 399"/>
                  <a:gd name="T60" fmla="*/ 500 w 1083"/>
                  <a:gd name="T61" fmla="*/ 181 h 399"/>
                  <a:gd name="T62" fmla="*/ 506 w 1083"/>
                  <a:gd name="T63" fmla="*/ 177 h 399"/>
                  <a:gd name="T64" fmla="*/ 545 w 1083"/>
                  <a:gd name="T65" fmla="*/ 156 h 399"/>
                  <a:gd name="T66" fmla="*/ 661 w 1083"/>
                  <a:gd name="T67" fmla="*/ 159 h 399"/>
                  <a:gd name="T68" fmla="*/ 740 w 1083"/>
                  <a:gd name="T69" fmla="*/ 135 h 399"/>
                  <a:gd name="T70" fmla="*/ 772 w 1083"/>
                  <a:gd name="T71" fmla="*/ 123 h 399"/>
                  <a:gd name="T72" fmla="*/ 927 w 1083"/>
                  <a:gd name="T73" fmla="*/ 52 h 399"/>
                  <a:gd name="T74" fmla="*/ 876 w 1083"/>
                  <a:gd name="T75" fmla="*/ 79 h 399"/>
                  <a:gd name="T76" fmla="*/ 793 w 1083"/>
                  <a:gd name="T77" fmla="*/ 109 h 399"/>
                  <a:gd name="T78" fmla="*/ 875 w 1083"/>
                  <a:gd name="T79" fmla="*/ 82 h 399"/>
                  <a:gd name="T80" fmla="*/ 927 w 1083"/>
                  <a:gd name="T81" fmla="*/ 52 h 399"/>
                  <a:gd name="T82" fmla="*/ 1054 w 1083"/>
                  <a:gd name="T83" fmla="*/ 9 h 399"/>
                  <a:gd name="T84" fmla="*/ 989 w 1083"/>
                  <a:gd name="T85" fmla="*/ 35 h 399"/>
                  <a:gd name="T86" fmla="*/ 1083 w 1083"/>
                  <a:gd name="T87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83" h="399">
                    <a:moveTo>
                      <a:pt x="368" y="242"/>
                    </a:moveTo>
                    <a:cubicBezTo>
                      <a:pt x="368" y="242"/>
                      <a:pt x="367" y="242"/>
                      <a:pt x="367" y="243"/>
                    </a:cubicBezTo>
                    <a:cubicBezTo>
                      <a:pt x="361" y="245"/>
                      <a:pt x="340" y="259"/>
                      <a:pt x="315" y="277"/>
                    </a:cubicBezTo>
                    <a:cubicBezTo>
                      <a:pt x="321" y="275"/>
                      <a:pt x="328" y="273"/>
                      <a:pt x="334" y="270"/>
                    </a:cubicBezTo>
                    <a:cubicBezTo>
                      <a:pt x="335" y="269"/>
                      <a:pt x="336" y="268"/>
                      <a:pt x="337" y="268"/>
                    </a:cubicBezTo>
                    <a:cubicBezTo>
                      <a:pt x="361" y="249"/>
                      <a:pt x="370" y="242"/>
                      <a:pt x="368" y="242"/>
                    </a:cubicBezTo>
                    <a:moveTo>
                      <a:pt x="418" y="191"/>
                    </a:moveTo>
                    <a:cubicBezTo>
                      <a:pt x="406" y="194"/>
                      <a:pt x="394" y="197"/>
                      <a:pt x="382" y="200"/>
                    </a:cubicBezTo>
                    <a:cubicBezTo>
                      <a:pt x="370" y="205"/>
                      <a:pt x="358" y="210"/>
                      <a:pt x="348" y="212"/>
                    </a:cubicBezTo>
                    <a:cubicBezTo>
                      <a:pt x="347" y="213"/>
                      <a:pt x="346" y="214"/>
                      <a:pt x="344" y="216"/>
                    </a:cubicBezTo>
                    <a:cubicBezTo>
                      <a:pt x="344" y="216"/>
                      <a:pt x="343" y="216"/>
                      <a:pt x="343" y="216"/>
                    </a:cubicBezTo>
                    <a:cubicBezTo>
                      <a:pt x="342" y="216"/>
                      <a:pt x="342" y="216"/>
                      <a:pt x="341" y="216"/>
                    </a:cubicBezTo>
                    <a:cubicBezTo>
                      <a:pt x="333" y="220"/>
                      <a:pt x="323" y="225"/>
                      <a:pt x="313" y="226"/>
                    </a:cubicBezTo>
                    <a:cubicBezTo>
                      <a:pt x="335" y="215"/>
                      <a:pt x="335" y="215"/>
                      <a:pt x="335" y="215"/>
                    </a:cubicBezTo>
                    <a:cubicBezTo>
                      <a:pt x="337" y="214"/>
                      <a:pt x="339" y="212"/>
                      <a:pt x="341" y="210"/>
                    </a:cubicBezTo>
                    <a:cubicBezTo>
                      <a:pt x="310" y="220"/>
                      <a:pt x="279" y="232"/>
                      <a:pt x="247" y="238"/>
                    </a:cubicBezTo>
                    <a:cubicBezTo>
                      <a:pt x="245" y="238"/>
                      <a:pt x="243" y="238"/>
                      <a:pt x="240" y="238"/>
                    </a:cubicBezTo>
                    <a:cubicBezTo>
                      <a:pt x="237" y="239"/>
                      <a:pt x="233" y="240"/>
                      <a:pt x="230" y="242"/>
                    </a:cubicBezTo>
                    <a:cubicBezTo>
                      <a:pt x="202" y="251"/>
                      <a:pt x="173" y="261"/>
                      <a:pt x="144" y="277"/>
                    </a:cubicBezTo>
                    <a:cubicBezTo>
                      <a:pt x="106" y="300"/>
                      <a:pt x="68" y="320"/>
                      <a:pt x="22" y="361"/>
                    </a:cubicBezTo>
                    <a:cubicBezTo>
                      <a:pt x="22" y="362"/>
                      <a:pt x="21" y="363"/>
                      <a:pt x="20" y="364"/>
                    </a:cubicBezTo>
                    <a:cubicBezTo>
                      <a:pt x="20" y="365"/>
                      <a:pt x="20" y="366"/>
                      <a:pt x="19" y="368"/>
                    </a:cubicBezTo>
                    <a:cubicBezTo>
                      <a:pt x="19" y="369"/>
                      <a:pt x="18" y="370"/>
                      <a:pt x="17" y="370"/>
                    </a:cubicBezTo>
                    <a:cubicBezTo>
                      <a:pt x="17" y="370"/>
                      <a:pt x="17" y="370"/>
                      <a:pt x="16" y="370"/>
                    </a:cubicBezTo>
                    <a:cubicBezTo>
                      <a:pt x="16" y="370"/>
                      <a:pt x="16" y="369"/>
                      <a:pt x="15" y="369"/>
                    </a:cubicBezTo>
                    <a:cubicBezTo>
                      <a:pt x="10" y="376"/>
                      <a:pt x="5" y="383"/>
                      <a:pt x="3" y="390"/>
                    </a:cubicBezTo>
                    <a:cubicBezTo>
                      <a:pt x="0" y="396"/>
                      <a:pt x="1" y="399"/>
                      <a:pt x="3" y="399"/>
                    </a:cubicBezTo>
                    <a:cubicBezTo>
                      <a:pt x="3" y="399"/>
                      <a:pt x="4" y="399"/>
                      <a:pt x="5" y="398"/>
                    </a:cubicBezTo>
                    <a:cubicBezTo>
                      <a:pt x="14" y="390"/>
                      <a:pt x="22" y="381"/>
                      <a:pt x="31" y="375"/>
                    </a:cubicBezTo>
                    <a:cubicBezTo>
                      <a:pt x="73" y="334"/>
                      <a:pt x="123" y="321"/>
                      <a:pt x="163" y="298"/>
                    </a:cubicBezTo>
                    <a:cubicBezTo>
                      <a:pt x="179" y="293"/>
                      <a:pt x="195" y="283"/>
                      <a:pt x="210" y="275"/>
                    </a:cubicBezTo>
                    <a:cubicBezTo>
                      <a:pt x="216" y="273"/>
                      <a:pt x="226" y="267"/>
                      <a:pt x="234" y="267"/>
                    </a:cubicBezTo>
                    <a:cubicBezTo>
                      <a:pt x="236" y="267"/>
                      <a:pt x="237" y="268"/>
                      <a:pt x="239" y="268"/>
                    </a:cubicBezTo>
                    <a:cubicBezTo>
                      <a:pt x="192" y="290"/>
                      <a:pt x="142" y="313"/>
                      <a:pt x="95" y="345"/>
                    </a:cubicBezTo>
                    <a:cubicBezTo>
                      <a:pt x="98" y="345"/>
                      <a:pt x="102" y="346"/>
                      <a:pt x="105" y="342"/>
                    </a:cubicBezTo>
                    <a:cubicBezTo>
                      <a:pt x="105" y="345"/>
                      <a:pt x="106" y="348"/>
                      <a:pt x="106" y="348"/>
                    </a:cubicBezTo>
                    <a:cubicBezTo>
                      <a:pt x="106" y="348"/>
                      <a:pt x="111" y="345"/>
                      <a:pt x="116" y="343"/>
                    </a:cubicBezTo>
                    <a:cubicBezTo>
                      <a:pt x="112" y="349"/>
                      <a:pt x="91" y="361"/>
                      <a:pt x="95" y="361"/>
                    </a:cubicBezTo>
                    <a:cubicBezTo>
                      <a:pt x="95" y="361"/>
                      <a:pt x="96" y="361"/>
                      <a:pt x="97" y="361"/>
                    </a:cubicBezTo>
                    <a:cubicBezTo>
                      <a:pt x="121" y="351"/>
                      <a:pt x="143" y="340"/>
                      <a:pt x="164" y="328"/>
                    </a:cubicBezTo>
                    <a:cubicBezTo>
                      <a:pt x="177" y="325"/>
                      <a:pt x="177" y="325"/>
                      <a:pt x="177" y="325"/>
                    </a:cubicBezTo>
                    <a:cubicBezTo>
                      <a:pt x="170" y="325"/>
                      <a:pt x="170" y="325"/>
                      <a:pt x="170" y="325"/>
                    </a:cubicBezTo>
                    <a:cubicBezTo>
                      <a:pt x="182" y="319"/>
                      <a:pt x="182" y="319"/>
                      <a:pt x="182" y="319"/>
                    </a:cubicBezTo>
                    <a:cubicBezTo>
                      <a:pt x="186" y="317"/>
                      <a:pt x="191" y="316"/>
                      <a:pt x="195" y="315"/>
                    </a:cubicBezTo>
                    <a:cubicBezTo>
                      <a:pt x="195" y="315"/>
                      <a:pt x="194" y="315"/>
                      <a:pt x="194" y="315"/>
                    </a:cubicBezTo>
                    <a:cubicBezTo>
                      <a:pt x="196" y="314"/>
                      <a:pt x="199" y="314"/>
                      <a:pt x="201" y="313"/>
                    </a:cubicBezTo>
                    <a:cubicBezTo>
                      <a:pt x="222" y="307"/>
                      <a:pt x="244" y="300"/>
                      <a:pt x="265" y="293"/>
                    </a:cubicBezTo>
                    <a:cubicBezTo>
                      <a:pt x="274" y="284"/>
                      <a:pt x="282" y="277"/>
                      <a:pt x="310" y="262"/>
                    </a:cubicBezTo>
                    <a:cubicBezTo>
                      <a:pt x="312" y="260"/>
                      <a:pt x="315" y="259"/>
                      <a:pt x="317" y="258"/>
                    </a:cubicBezTo>
                    <a:cubicBezTo>
                      <a:pt x="291" y="267"/>
                      <a:pt x="264" y="277"/>
                      <a:pt x="238" y="287"/>
                    </a:cubicBezTo>
                    <a:cubicBezTo>
                      <a:pt x="254" y="278"/>
                      <a:pt x="269" y="270"/>
                      <a:pt x="285" y="262"/>
                    </a:cubicBezTo>
                    <a:cubicBezTo>
                      <a:pt x="308" y="251"/>
                      <a:pt x="332" y="240"/>
                      <a:pt x="355" y="231"/>
                    </a:cubicBezTo>
                    <a:cubicBezTo>
                      <a:pt x="358" y="230"/>
                      <a:pt x="361" y="229"/>
                      <a:pt x="364" y="228"/>
                    </a:cubicBezTo>
                    <a:cubicBezTo>
                      <a:pt x="383" y="215"/>
                      <a:pt x="402" y="201"/>
                      <a:pt x="418" y="191"/>
                    </a:cubicBezTo>
                    <a:moveTo>
                      <a:pt x="445" y="184"/>
                    </a:moveTo>
                    <a:cubicBezTo>
                      <a:pt x="440" y="185"/>
                      <a:pt x="436" y="186"/>
                      <a:pt x="431" y="187"/>
                    </a:cubicBezTo>
                    <a:cubicBezTo>
                      <a:pt x="423" y="196"/>
                      <a:pt x="412" y="208"/>
                      <a:pt x="401" y="217"/>
                    </a:cubicBezTo>
                    <a:cubicBezTo>
                      <a:pt x="405" y="216"/>
                      <a:pt x="409" y="215"/>
                      <a:pt x="414" y="214"/>
                    </a:cubicBezTo>
                    <a:cubicBezTo>
                      <a:pt x="424" y="204"/>
                      <a:pt x="433" y="194"/>
                      <a:pt x="445" y="184"/>
                    </a:cubicBezTo>
                    <a:moveTo>
                      <a:pt x="545" y="156"/>
                    </a:moveTo>
                    <a:cubicBezTo>
                      <a:pt x="538" y="158"/>
                      <a:pt x="531" y="160"/>
                      <a:pt x="525" y="162"/>
                    </a:cubicBezTo>
                    <a:cubicBezTo>
                      <a:pt x="515" y="168"/>
                      <a:pt x="507" y="175"/>
                      <a:pt x="500" y="181"/>
                    </a:cubicBezTo>
                    <a:cubicBezTo>
                      <a:pt x="503" y="180"/>
                      <a:pt x="505" y="178"/>
                      <a:pt x="508" y="177"/>
                    </a:cubicBezTo>
                    <a:cubicBezTo>
                      <a:pt x="507" y="177"/>
                      <a:pt x="507" y="177"/>
                      <a:pt x="506" y="177"/>
                    </a:cubicBezTo>
                    <a:cubicBezTo>
                      <a:pt x="507" y="177"/>
                      <a:pt x="508" y="177"/>
                      <a:pt x="508" y="177"/>
                    </a:cubicBezTo>
                    <a:cubicBezTo>
                      <a:pt x="520" y="170"/>
                      <a:pt x="533" y="163"/>
                      <a:pt x="545" y="156"/>
                    </a:cubicBezTo>
                    <a:moveTo>
                      <a:pt x="774" y="118"/>
                    </a:moveTo>
                    <a:cubicBezTo>
                      <a:pt x="735" y="131"/>
                      <a:pt x="697" y="143"/>
                      <a:pt x="661" y="159"/>
                    </a:cubicBezTo>
                    <a:cubicBezTo>
                      <a:pt x="682" y="153"/>
                      <a:pt x="702" y="146"/>
                      <a:pt x="723" y="141"/>
                    </a:cubicBezTo>
                    <a:cubicBezTo>
                      <a:pt x="729" y="139"/>
                      <a:pt x="735" y="137"/>
                      <a:pt x="740" y="135"/>
                    </a:cubicBezTo>
                    <a:cubicBezTo>
                      <a:pt x="741" y="134"/>
                      <a:pt x="741" y="133"/>
                      <a:pt x="740" y="131"/>
                    </a:cubicBezTo>
                    <a:cubicBezTo>
                      <a:pt x="751" y="128"/>
                      <a:pt x="761" y="126"/>
                      <a:pt x="772" y="123"/>
                    </a:cubicBezTo>
                    <a:cubicBezTo>
                      <a:pt x="773" y="122"/>
                      <a:pt x="774" y="120"/>
                      <a:pt x="774" y="118"/>
                    </a:cubicBezTo>
                    <a:moveTo>
                      <a:pt x="927" y="52"/>
                    </a:moveTo>
                    <a:cubicBezTo>
                      <a:pt x="895" y="63"/>
                      <a:pt x="861" y="75"/>
                      <a:pt x="828" y="89"/>
                    </a:cubicBezTo>
                    <a:cubicBezTo>
                      <a:pt x="844" y="86"/>
                      <a:pt x="860" y="82"/>
                      <a:pt x="876" y="79"/>
                    </a:cubicBezTo>
                    <a:cubicBezTo>
                      <a:pt x="849" y="88"/>
                      <a:pt x="821" y="97"/>
                      <a:pt x="794" y="106"/>
                    </a:cubicBezTo>
                    <a:cubicBezTo>
                      <a:pt x="793" y="107"/>
                      <a:pt x="793" y="108"/>
                      <a:pt x="793" y="109"/>
                    </a:cubicBezTo>
                    <a:cubicBezTo>
                      <a:pt x="828" y="98"/>
                      <a:pt x="863" y="88"/>
                      <a:pt x="896" y="74"/>
                    </a:cubicBezTo>
                    <a:cubicBezTo>
                      <a:pt x="889" y="77"/>
                      <a:pt x="882" y="79"/>
                      <a:pt x="875" y="82"/>
                    </a:cubicBezTo>
                    <a:cubicBezTo>
                      <a:pt x="880" y="76"/>
                      <a:pt x="889" y="67"/>
                      <a:pt x="897" y="63"/>
                    </a:cubicBezTo>
                    <a:cubicBezTo>
                      <a:pt x="907" y="60"/>
                      <a:pt x="917" y="56"/>
                      <a:pt x="927" y="52"/>
                    </a:cubicBezTo>
                    <a:moveTo>
                      <a:pt x="1083" y="0"/>
                    </a:moveTo>
                    <a:cubicBezTo>
                      <a:pt x="1073" y="2"/>
                      <a:pt x="1064" y="5"/>
                      <a:pt x="1054" y="9"/>
                    </a:cubicBezTo>
                    <a:cubicBezTo>
                      <a:pt x="1040" y="13"/>
                      <a:pt x="1027" y="18"/>
                      <a:pt x="1014" y="22"/>
                    </a:cubicBezTo>
                    <a:cubicBezTo>
                      <a:pt x="1006" y="27"/>
                      <a:pt x="997" y="31"/>
                      <a:pt x="989" y="35"/>
                    </a:cubicBezTo>
                    <a:cubicBezTo>
                      <a:pt x="1003" y="31"/>
                      <a:pt x="1017" y="27"/>
                      <a:pt x="1029" y="21"/>
                    </a:cubicBezTo>
                    <a:cubicBezTo>
                      <a:pt x="1046" y="12"/>
                      <a:pt x="1065" y="6"/>
                      <a:pt x="108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3" name="Freeform 97">
                <a:extLst>
                  <a:ext uri="{FF2B5EF4-FFF2-40B4-BE49-F238E27FC236}">
                    <a16:creationId xmlns="" xmlns:a16="http://schemas.microsoft.com/office/drawing/2014/main" id="{8E1789D5-DD34-438E-9FAE-E10398DDC8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" y="1043"/>
                <a:ext cx="1410" cy="507"/>
              </a:xfrm>
              <a:custGeom>
                <a:avLst/>
                <a:gdLst>
                  <a:gd name="T0" fmla="*/ 103 w 890"/>
                  <a:gd name="T1" fmla="*/ 230 h 320"/>
                  <a:gd name="T2" fmla="*/ 70 w 890"/>
                  <a:gd name="T3" fmla="*/ 242 h 320"/>
                  <a:gd name="T4" fmla="*/ 76 w 890"/>
                  <a:gd name="T5" fmla="*/ 243 h 320"/>
                  <a:gd name="T6" fmla="*/ 79 w 890"/>
                  <a:gd name="T7" fmla="*/ 243 h 320"/>
                  <a:gd name="T8" fmla="*/ 117 w 890"/>
                  <a:gd name="T9" fmla="*/ 227 h 320"/>
                  <a:gd name="T10" fmla="*/ 153 w 890"/>
                  <a:gd name="T11" fmla="*/ 218 h 320"/>
                  <a:gd name="T12" fmla="*/ 136 w 890"/>
                  <a:gd name="T13" fmla="*/ 244 h 320"/>
                  <a:gd name="T14" fmla="*/ 332 w 890"/>
                  <a:gd name="T15" fmla="*/ 184 h 320"/>
                  <a:gd name="T16" fmla="*/ 235 w 890"/>
                  <a:gd name="T17" fmla="*/ 208 h 320"/>
                  <a:gd name="T18" fmla="*/ 180 w 890"/>
                  <a:gd name="T19" fmla="*/ 211 h 320"/>
                  <a:gd name="T20" fmla="*/ 332 w 890"/>
                  <a:gd name="T21" fmla="*/ 184 h 320"/>
                  <a:gd name="T22" fmla="*/ 52 w 890"/>
                  <a:gd name="T23" fmla="*/ 285 h 320"/>
                  <a:gd name="T24" fmla="*/ 0 w 890"/>
                  <a:gd name="T25" fmla="*/ 320 h 320"/>
                  <a:gd name="T26" fmla="*/ 102 w 890"/>
                  <a:gd name="T27" fmla="*/ 270 h 320"/>
                  <a:gd name="T28" fmla="*/ 72 w 890"/>
                  <a:gd name="T29" fmla="*/ 295 h 320"/>
                  <a:gd name="T30" fmla="*/ 396 w 890"/>
                  <a:gd name="T31" fmla="*/ 186 h 320"/>
                  <a:gd name="T32" fmla="*/ 508 w 890"/>
                  <a:gd name="T33" fmla="*/ 142 h 320"/>
                  <a:gd name="T34" fmla="*/ 529 w 890"/>
                  <a:gd name="T35" fmla="*/ 133 h 320"/>
                  <a:gd name="T36" fmla="*/ 882 w 890"/>
                  <a:gd name="T37" fmla="*/ 2 h 320"/>
                  <a:gd name="T38" fmla="*/ 879 w 890"/>
                  <a:gd name="T39" fmla="*/ 2 h 320"/>
                  <a:gd name="T40" fmla="*/ 749 w 890"/>
                  <a:gd name="T41" fmla="*/ 49 h 320"/>
                  <a:gd name="T42" fmla="*/ 818 w 890"/>
                  <a:gd name="T43" fmla="*/ 27 h 320"/>
                  <a:gd name="T44" fmla="*/ 890 w 890"/>
                  <a:gd name="T45" fmla="*/ 0 h 320"/>
                  <a:gd name="T46" fmla="*/ 737 w 890"/>
                  <a:gd name="T47" fmla="*/ 34 h 320"/>
                  <a:gd name="T48" fmla="*/ 686 w 890"/>
                  <a:gd name="T49" fmla="*/ 54 h 320"/>
                  <a:gd name="T50" fmla="*/ 664 w 890"/>
                  <a:gd name="T51" fmla="*/ 71 h 320"/>
                  <a:gd name="T52" fmla="*/ 522 w 890"/>
                  <a:gd name="T53" fmla="*/ 124 h 320"/>
                  <a:gd name="T54" fmla="*/ 513 w 890"/>
                  <a:gd name="T55" fmla="*/ 123 h 320"/>
                  <a:gd name="T56" fmla="*/ 633 w 890"/>
                  <a:gd name="T57" fmla="*/ 72 h 320"/>
                  <a:gd name="T58" fmla="*/ 670 w 890"/>
                  <a:gd name="T59" fmla="*/ 51 h 320"/>
                  <a:gd name="T60" fmla="*/ 794 w 890"/>
                  <a:gd name="T61" fmla="*/ 0 h 320"/>
                  <a:gd name="T62" fmla="*/ 641 w 890"/>
                  <a:gd name="T63" fmla="*/ 54 h 320"/>
                  <a:gd name="T64" fmla="*/ 585 w 890"/>
                  <a:gd name="T65" fmla="*/ 84 h 320"/>
                  <a:gd name="T66" fmla="*/ 585 w 890"/>
                  <a:gd name="T67" fmla="*/ 84 h 320"/>
                  <a:gd name="T68" fmla="*/ 491 w 890"/>
                  <a:gd name="T69" fmla="*/ 114 h 320"/>
                  <a:gd name="T70" fmla="*/ 432 w 890"/>
                  <a:gd name="T71" fmla="*/ 137 h 320"/>
                  <a:gd name="T72" fmla="*/ 453 w 890"/>
                  <a:gd name="T73" fmla="*/ 127 h 320"/>
                  <a:gd name="T74" fmla="*/ 243 w 890"/>
                  <a:gd name="T75" fmla="*/ 204 h 320"/>
                  <a:gd name="T76" fmla="*/ 340 w 890"/>
                  <a:gd name="T77" fmla="*/ 171 h 320"/>
                  <a:gd name="T78" fmla="*/ 399 w 890"/>
                  <a:gd name="T79" fmla="*/ 159 h 320"/>
                  <a:gd name="T80" fmla="*/ 662 w 890"/>
                  <a:gd name="T81" fmla="*/ 79 h 320"/>
                  <a:gd name="T82" fmla="*/ 695 w 890"/>
                  <a:gd name="T83" fmla="*/ 52 h 320"/>
                  <a:gd name="T84" fmla="*/ 794 w 890"/>
                  <a:gd name="T85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90" h="320">
                    <a:moveTo>
                      <a:pt x="117" y="227"/>
                    </a:moveTo>
                    <a:cubicBezTo>
                      <a:pt x="112" y="228"/>
                      <a:pt x="107" y="229"/>
                      <a:pt x="103" y="230"/>
                    </a:cubicBezTo>
                    <a:cubicBezTo>
                      <a:pt x="94" y="232"/>
                      <a:pt x="85" y="235"/>
                      <a:pt x="76" y="237"/>
                    </a:cubicBezTo>
                    <a:cubicBezTo>
                      <a:pt x="74" y="239"/>
                      <a:pt x="72" y="241"/>
                      <a:pt x="70" y="242"/>
                    </a:cubicBezTo>
                    <a:cubicBezTo>
                      <a:pt x="48" y="253"/>
                      <a:pt x="48" y="253"/>
                      <a:pt x="48" y="253"/>
                    </a:cubicBezTo>
                    <a:cubicBezTo>
                      <a:pt x="58" y="252"/>
                      <a:pt x="68" y="247"/>
                      <a:pt x="76" y="243"/>
                    </a:cubicBezTo>
                    <a:cubicBezTo>
                      <a:pt x="77" y="243"/>
                      <a:pt x="77" y="243"/>
                      <a:pt x="78" y="243"/>
                    </a:cubicBezTo>
                    <a:cubicBezTo>
                      <a:pt x="78" y="243"/>
                      <a:pt x="79" y="243"/>
                      <a:pt x="79" y="243"/>
                    </a:cubicBezTo>
                    <a:cubicBezTo>
                      <a:pt x="81" y="241"/>
                      <a:pt x="82" y="240"/>
                      <a:pt x="83" y="239"/>
                    </a:cubicBezTo>
                    <a:cubicBezTo>
                      <a:pt x="93" y="237"/>
                      <a:pt x="105" y="232"/>
                      <a:pt x="117" y="227"/>
                    </a:cubicBezTo>
                    <a:moveTo>
                      <a:pt x="166" y="214"/>
                    </a:moveTo>
                    <a:cubicBezTo>
                      <a:pt x="162" y="215"/>
                      <a:pt x="158" y="216"/>
                      <a:pt x="153" y="218"/>
                    </a:cubicBezTo>
                    <a:cubicBezTo>
                      <a:pt x="137" y="228"/>
                      <a:pt x="118" y="242"/>
                      <a:pt x="99" y="255"/>
                    </a:cubicBezTo>
                    <a:cubicBezTo>
                      <a:pt x="111" y="251"/>
                      <a:pt x="123" y="248"/>
                      <a:pt x="136" y="244"/>
                    </a:cubicBezTo>
                    <a:cubicBezTo>
                      <a:pt x="147" y="235"/>
                      <a:pt x="158" y="223"/>
                      <a:pt x="166" y="214"/>
                    </a:cubicBezTo>
                    <a:moveTo>
                      <a:pt x="332" y="184"/>
                    </a:moveTo>
                    <a:cubicBezTo>
                      <a:pt x="300" y="195"/>
                      <a:pt x="271" y="201"/>
                      <a:pt x="243" y="204"/>
                    </a:cubicBezTo>
                    <a:cubicBezTo>
                      <a:pt x="240" y="205"/>
                      <a:pt x="238" y="207"/>
                      <a:pt x="235" y="208"/>
                    </a:cubicBezTo>
                    <a:cubicBezTo>
                      <a:pt x="242" y="202"/>
                      <a:pt x="250" y="195"/>
                      <a:pt x="260" y="189"/>
                    </a:cubicBezTo>
                    <a:cubicBezTo>
                      <a:pt x="233" y="196"/>
                      <a:pt x="207" y="204"/>
                      <a:pt x="180" y="211"/>
                    </a:cubicBezTo>
                    <a:cubicBezTo>
                      <a:pt x="168" y="221"/>
                      <a:pt x="159" y="231"/>
                      <a:pt x="149" y="241"/>
                    </a:cubicBezTo>
                    <a:cubicBezTo>
                      <a:pt x="210" y="225"/>
                      <a:pt x="270" y="211"/>
                      <a:pt x="332" y="184"/>
                    </a:cubicBezTo>
                    <a:moveTo>
                      <a:pt x="529" y="133"/>
                    </a:moveTo>
                    <a:cubicBezTo>
                      <a:pt x="370" y="184"/>
                      <a:pt x="209" y="229"/>
                      <a:pt x="52" y="285"/>
                    </a:cubicBezTo>
                    <a:cubicBezTo>
                      <a:pt x="50" y="286"/>
                      <a:pt x="47" y="287"/>
                      <a:pt x="45" y="289"/>
                    </a:cubicBezTo>
                    <a:cubicBezTo>
                      <a:pt x="17" y="304"/>
                      <a:pt x="9" y="311"/>
                      <a:pt x="0" y="320"/>
                    </a:cubicBezTo>
                    <a:cubicBezTo>
                      <a:pt x="17" y="315"/>
                      <a:pt x="33" y="309"/>
                      <a:pt x="50" y="304"/>
                    </a:cubicBezTo>
                    <a:cubicBezTo>
                      <a:pt x="75" y="286"/>
                      <a:pt x="96" y="272"/>
                      <a:pt x="102" y="270"/>
                    </a:cubicBezTo>
                    <a:cubicBezTo>
                      <a:pt x="102" y="269"/>
                      <a:pt x="103" y="269"/>
                      <a:pt x="103" y="269"/>
                    </a:cubicBezTo>
                    <a:cubicBezTo>
                      <a:pt x="105" y="269"/>
                      <a:pt x="96" y="276"/>
                      <a:pt x="72" y="295"/>
                    </a:cubicBezTo>
                    <a:cubicBezTo>
                      <a:pt x="71" y="295"/>
                      <a:pt x="70" y="296"/>
                      <a:pt x="69" y="297"/>
                    </a:cubicBezTo>
                    <a:cubicBezTo>
                      <a:pt x="178" y="260"/>
                      <a:pt x="286" y="220"/>
                      <a:pt x="396" y="186"/>
                    </a:cubicBezTo>
                    <a:cubicBezTo>
                      <a:pt x="432" y="170"/>
                      <a:pt x="470" y="158"/>
                      <a:pt x="509" y="145"/>
                    </a:cubicBezTo>
                    <a:cubicBezTo>
                      <a:pt x="509" y="144"/>
                      <a:pt x="509" y="143"/>
                      <a:pt x="508" y="142"/>
                    </a:cubicBezTo>
                    <a:cubicBezTo>
                      <a:pt x="515" y="140"/>
                      <a:pt x="521" y="138"/>
                      <a:pt x="528" y="136"/>
                    </a:cubicBezTo>
                    <a:cubicBezTo>
                      <a:pt x="528" y="135"/>
                      <a:pt x="528" y="134"/>
                      <a:pt x="529" y="133"/>
                    </a:cubicBezTo>
                    <a:moveTo>
                      <a:pt x="890" y="0"/>
                    </a:moveTo>
                    <a:cubicBezTo>
                      <a:pt x="887" y="0"/>
                      <a:pt x="885" y="1"/>
                      <a:pt x="882" y="2"/>
                    </a:cubicBezTo>
                    <a:cubicBezTo>
                      <a:pt x="882" y="2"/>
                      <a:pt x="881" y="2"/>
                      <a:pt x="881" y="2"/>
                    </a:cubicBezTo>
                    <a:cubicBezTo>
                      <a:pt x="880" y="2"/>
                      <a:pt x="879" y="2"/>
                      <a:pt x="879" y="2"/>
                    </a:cubicBezTo>
                    <a:cubicBezTo>
                      <a:pt x="876" y="4"/>
                      <a:pt x="875" y="4"/>
                      <a:pt x="873" y="5"/>
                    </a:cubicBezTo>
                    <a:cubicBezTo>
                      <a:pt x="839" y="7"/>
                      <a:pt x="794" y="27"/>
                      <a:pt x="749" y="49"/>
                    </a:cubicBezTo>
                    <a:cubicBezTo>
                      <a:pt x="762" y="45"/>
                      <a:pt x="775" y="40"/>
                      <a:pt x="789" y="36"/>
                    </a:cubicBezTo>
                    <a:cubicBezTo>
                      <a:pt x="799" y="32"/>
                      <a:pt x="808" y="29"/>
                      <a:pt x="818" y="27"/>
                    </a:cubicBezTo>
                    <a:cubicBezTo>
                      <a:pt x="841" y="20"/>
                      <a:pt x="864" y="13"/>
                      <a:pt x="885" y="4"/>
                    </a:cubicBezTo>
                    <a:cubicBezTo>
                      <a:pt x="886" y="3"/>
                      <a:pt x="888" y="1"/>
                      <a:pt x="890" y="0"/>
                    </a:cubicBezTo>
                    <a:moveTo>
                      <a:pt x="737" y="34"/>
                    </a:moveTo>
                    <a:cubicBezTo>
                      <a:pt x="737" y="34"/>
                      <a:pt x="737" y="34"/>
                      <a:pt x="737" y="34"/>
                    </a:cubicBezTo>
                    <a:cubicBezTo>
                      <a:pt x="737" y="34"/>
                      <a:pt x="737" y="34"/>
                      <a:pt x="737" y="34"/>
                    </a:cubicBezTo>
                    <a:cubicBezTo>
                      <a:pt x="720" y="39"/>
                      <a:pt x="703" y="47"/>
                      <a:pt x="686" y="54"/>
                    </a:cubicBezTo>
                    <a:cubicBezTo>
                      <a:pt x="689" y="54"/>
                      <a:pt x="692" y="53"/>
                      <a:pt x="695" y="52"/>
                    </a:cubicBezTo>
                    <a:cubicBezTo>
                      <a:pt x="685" y="56"/>
                      <a:pt x="674" y="69"/>
                      <a:pt x="664" y="71"/>
                    </a:cubicBezTo>
                    <a:cubicBezTo>
                      <a:pt x="612" y="87"/>
                      <a:pt x="576" y="114"/>
                      <a:pt x="524" y="124"/>
                    </a:cubicBezTo>
                    <a:cubicBezTo>
                      <a:pt x="523" y="124"/>
                      <a:pt x="523" y="124"/>
                      <a:pt x="522" y="124"/>
                    </a:cubicBezTo>
                    <a:cubicBezTo>
                      <a:pt x="520" y="124"/>
                      <a:pt x="519" y="124"/>
                      <a:pt x="517" y="124"/>
                    </a:cubicBezTo>
                    <a:cubicBezTo>
                      <a:pt x="516" y="123"/>
                      <a:pt x="514" y="123"/>
                      <a:pt x="513" y="123"/>
                    </a:cubicBezTo>
                    <a:cubicBezTo>
                      <a:pt x="512" y="123"/>
                      <a:pt x="512" y="123"/>
                      <a:pt x="511" y="123"/>
                    </a:cubicBezTo>
                    <a:cubicBezTo>
                      <a:pt x="554" y="109"/>
                      <a:pt x="592" y="89"/>
                      <a:pt x="633" y="72"/>
                    </a:cubicBezTo>
                    <a:cubicBezTo>
                      <a:pt x="617" y="76"/>
                      <a:pt x="601" y="80"/>
                      <a:pt x="585" y="84"/>
                    </a:cubicBezTo>
                    <a:cubicBezTo>
                      <a:pt x="613" y="73"/>
                      <a:pt x="642" y="62"/>
                      <a:pt x="670" y="51"/>
                    </a:cubicBezTo>
                    <a:cubicBezTo>
                      <a:pt x="691" y="44"/>
                      <a:pt x="717" y="36"/>
                      <a:pt x="737" y="34"/>
                    </a:cubicBezTo>
                    <a:moveTo>
                      <a:pt x="794" y="0"/>
                    </a:moveTo>
                    <a:cubicBezTo>
                      <a:pt x="757" y="13"/>
                      <a:pt x="719" y="26"/>
                      <a:pt x="684" y="42"/>
                    </a:cubicBezTo>
                    <a:cubicBezTo>
                      <a:pt x="673" y="48"/>
                      <a:pt x="656" y="50"/>
                      <a:pt x="641" y="54"/>
                    </a:cubicBezTo>
                    <a:cubicBezTo>
                      <a:pt x="614" y="66"/>
                      <a:pt x="584" y="78"/>
                      <a:pt x="553" y="90"/>
                    </a:cubicBezTo>
                    <a:cubicBezTo>
                      <a:pt x="563" y="88"/>
                      <a:pt x="574" y="86"/>
                      <a:pt x="585" y="84"/>
                    </a:cubicBezTo>
                    <a:cubicBezTo>
                      <a:pt x="585" y="84"/>
                      <a:pt x="585" y="84"/>
                      <a:pt x="585" y="84"/>
                    </a:cubicBezTo>
                    <a:cubicBezTo>
                      <a:pt x="585" y="84"/>
                      <a:pt x="585" y="84"/>
                      <a:pt x="585" y="84"/>
                    </a:cubicBezTo>
                    <a:cubicBezTo>
                      <a:pt x="556" y="94"/>
                      <a:pt x="528" y="104"/>
                      <a:pt x="500" y="111"/>
                    </a:cubicBezTo>
                    <a:cubicBezTo>
                      <a:pt x="491" y="114"/>
                      <a:pt x="491" y="114"/>
                      <a:pt x="491" y="114"/>
                    </a:cubicBezTo>
                    <a:cubicBezTo>
                      <a:pt x="468" y="124"/>
                      <a:pt x="445" y="133"/>
                      <a:pt x="420" y="142"/>
                    </a:cubicBezTo>
                    <a:cubicBezTo>
                      <a:pt x="426" y="140"/>
                      <a:pt x="430" y="138"/>
                      <a:pt x="432" y="137"/>
                    </a:cubicBezTo>
                    <a:cubicBezTo>
                      <a:pt x="441" y="133"/>
                      <a:pt x="450" y="129"/>
                      <a:pt x="458" y="126"/>
                    </a:cubicBezTo>
                    <a:cubicBezTo>
                      <a:pt x="456" y="127"/>
                      <a:pt x="455" y="127"/>
                      <a:pt x="453" y="127"/>
                    </a:cubicBezTo>
                    <a:cubicBezTo>
                      <a:pt x="395" y="147"/>
                      <a:pt x="337" y="166"/>
                      <a:pt x="280" y="183"/>
                    </a:cubicBezTo>
                    <a:cubicBezTo>
                      <a:pt x="268" y="190"/>
                      <a:pt x="255" y="197"/>
                      <a:pt x="243" y="204"/>
                    </a:cubicBezTo>
                    <a:cubicBezTo>
                      <a:pt x="269" y="196"/>
                      <a:pt x="295" y="187"/>
                      <a:pt x="321" y="180"/>
                    </a:cubicBezTo>
                    <a:cubicBezTo>
                      <a:pt x="328" y="176"/>
                      <a:pt x="334" y="173"/>
                      <a:pt x="340" y="171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370" y="164"/>
                      <a:pt x="384" y="162"/>
                      <a:pt x="399" y="159"/>
                    </a:cubicBezTo>
                    <a:cubicBezTo>
                      <a:pt x="455" y="145"/>
                      <a:pt x="508" y="130"/>
                      <a:pt x="563" y="116"/>
                    </a:cubicBezTo>
                    <a:cubicBezTo>
                      <a:pt x="596" y="102"/>
                      <a:pt x="630" y="90"/>
                      <a:pt x="662" y="79"/>
                    </a:cubicBezTo>
                    <a:cubicBezTo>
                      <a:pt x="695" y="66"/>
                      <a:pt x="729" y="54"/>
                      <a:pt x="758" y="39"/>
                    </a:cubicBezTo>
                    <a:cubicBezTo>
                      <a:pt x="737" y="43"/>
                      <a:pt x="716" y="44"/>
                      <a:pt x="695" y="52"/>
                    </a:cubicBezTo>
                    <a:cubicBezTo>
                      <a:pt x="703" y="48"/>
                      <a:pt x="710" y="44"/>
                      <a:pt x="717" y="42"/>
                    </a:cubicBezTo>
                    <a:cubicBezTo>
                      <a:pt x="757" y="30"/>
                      <a:pt x="774" y="14"/>
                      <a:pt x="7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4" name="Freeform 98">
                <a:extLst>
                  <a:ext uri="{FF2B5EF4-FFF2-40B4-BE49-F238E27FC236}">
                    <a16:creationId xmlns="" xmlns:a16="http://schemas.microsoft.com/office/drawing/2014/main" id="{01DF37A4-F88D-4067-881A-1E6B2B334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1065"/>
                <a:ext cx="573" cy="216"/>
              </a:xfrm>
              <a:custGeom>
                <a:avLst/>
                <a:gdLst>
                  <a:gd name="T0" fmla="*/ 361 w 361"/>
                  <a:gd name="T1" fmla="*/ 0 h 136"/>
                  <a:gd name="T2" fmla="*/ 311 w 361"/>
                  <a:gd name="T3" fmla="*/ 13 h 136"/>
                  <a:gd name="T4" fmla="*/ 257 w 361"/>
                  <a:gd name="T5" fmla="*/ 34 h 136"/>
                  <a:gd name="T6" fmla="*/ 217 w 361"/>
                  <a:gd name="T7" fmla="*/ 48 h 136"/>
                  <a:gd name="T8" fmla="*/ 161 w 361"/>
                  <a:gd name="T9" fmla="*/ 74 h 136"/>
                  <a:gd name="T10" fmla="*/ 124 w 361"/>
                  <a:gd name="T11" fmla="*/ 87 h 136"/>
                  <a:gd name="T12" fmla="*/ 21 w 361"/>
                  <a:gd name="T13" fmla="*/ 122 h 136"/>
                  <a:gd name="T14" fmla="*/ 22 w 361"/>
                  <a:gd name="T15" fmla="*/ 125 h 136"/>
                  <a:gd name="T16" fmla="*/ 2 w 361"/>
                  <a:gd name="T17" fmla="*/ 131 h 136"/>
                  <a:gd name="T18" fmla="*/ 0 w 361"/>
                  <a:gd name="T19" fmla="*/ 136 h 136"/>
                  <a:gd name="T20" fmla="*/ 24 w 361"/>
                  <a:gd name="T21" fmla="*/ 130 h 136"/>
                  <a:gd name="T22" fmla="*/ 99 w 361"/>
                  <a:gd name="T23" fmla="*/ 98 h 136"/>
                  <a:gd name="T24" fmla="*/ 161 w 361"/>
                  <a:gd name="T25" fmla="*/ 79 h 136"/>
                  <a:gd name="T26" fmla="*/ 361 w 361"/>
                  <a:gd name="T2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136">
                    <a:moveTo>
                      <a:pt x="361" y="0"/>
                    </a:moveTo>
                    <a:cubicBezTo>
                      <a:pt x="345" y="4"/>
                      <a:pt x="328" y="8"/>
                      <a:pt x="311" y="13"/>
                    </a:cubicBezTo>
                    <a:cubicBezTo>
                      <a:pt x="293" y="19"/>
                      <a:pt x="274" y="25"/>
                      <a:pt x="257" y="34"/>
                    </a:cubicBezTo>
                    <a:cubicBezTo>
                      <a:pt x="245" y="40"/>
                      <a:pt x="231" y="44"/>
                      <a:pt x="217" y="48"/>
                    </a:cubicBezTo>
                    <a:cubicBezTo>
                      <a:pt x="198" y="57"/>
                      <a:pt x="179" y="66"/>
                      <a:pt x="161" y="74"/>
                    </a:cubicBezTo>
                    <a:cubicBezTo>
                      <a:pt x="149" y="79"/>
                      <a:pt x="136" y="83"/>
                      <a:pt x="124" y="87"/>
                    </a:cubicBezTo>
                    <a:cubicBezTo>
                      <a:pt x="91" y="101"/>
                      <a:pt x="56" y="111"/>
                      <a:pt x="21" y="122"/>
                    </a:cubicBezTo>
                    <a:cubicBezTo>
                      <a:pt x="21" y="123"/>
                      <a:pt x="21" y="124"/>
                      <a:pt x="22" y="125"/>
                    </a:cubicBezTo>
                    <a:cubicBezTo>
                      <a:pt x="15" y="127"/>
                      <a:pt x="9" y="129"/>
                      <a:pt x="2" y="131"/>
                    </a:cubicBezTo>
                    <a:cubicBezTo>
                      <a:pt x="2" y="133"/>
                      <a:pt x="1" y="135"/>
                      <a:pt x="0" y="136"/>
                    </a:cubicBezTo>
                    <a:cubicBezTo>
                      <a:pt x="8" y="134"/>
                      <a:pt x="16" y="132"/>
                      <a:pt x="24" y="130"/>
                    </a:cubicBezTo>
                    <a:cubicBezTo>
                      <a:pt x="50" y="121"/>
                      <a:pt x="75" y="110"/>
                      <a:pt x="99" y="98"/>
                    </a:cubicBezTo>
                    <a:cubicBezTo>
                      <a:pt x="114" y="89"/>
                      <a:pt x="145" y="87"/>
                      <a:pt x="161" y="79"/>
                    </a:cubicBezTo>
                    <a:cubicBezTo>
                      <a:pt x="226" y="48"/>
                      <a:pt x="299" y="31"/>
                      <a:pt x="36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5" name="Freeform 99">
                <a:extLst>
                  <a:ext uri="{FF2B5EF4-FFF2-40B4-BE49-F238E27FC236}">
                    <a16:creationId xmlns="" xmlns:a16="http://schemas.microsoft.com/office/drawing/2014/main" id="{F39377F9-54A3-4F4D-93A1-E9F5326DB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2" y="1037"/>
                <a:ext cx="645" cy="236"/>
              </a:xfrm>
              <a:custGeom>
                <a:avLst/>
                <a:gdLst>
                  <a:gd name="T0" fmla="*/ 20 w 407"/>
                  <a:gd name="T1" fmla="*/ 140 h 149"/>
                  <a:gd name="T2" fmla="*/ 0 w 407"/>
                  <a:gd name="T3" fmla="*/ 146 h 149"/>
                  <a:gd name="T4" fmla="*/ 1 w 407"/>
                  <a:gd name="T5" fmla="*/ 149 h 149"/>
                  <a:gd name="T6" fmla="*/ 21 w 407"/>
                  <a:gd name="T7" fmla="*/ 143 h 149"/>
                  <a:gd name="T8" fmla="*/ 20 w 407"/>
                  <a:gd name="T9" fmla="*/ 140 h 149"/>
                  <a:gd name="T10" fmla="*/ 407 w 407"/>
                  <a:gd name="T11" fmla="*/ 0 h 149"/>
                  <a:gd name="T12" fmla="*/ 382 w 407"/>
                  <a:gd name="T13" fmla="*/ 4 h 149"/>
                  <a:gd name="T14" fmla="*/ 377 w 407"/>
                  <a:gd name="T15" fmla="*/ 8 h 149"/>
                  <a:gd name="T16" fmla="*/ 310 w 407"/>
                  <a:gd name="T17" fmla="*/ 31 h 149"/>
                  <a:gd name="T18" fmla="*/ 360 w 407"/>
                  <a:gd name="T19" fmla="*/ 18 h 149"/>
                  <a:gd name="T20" fmla="*/ 380 w 407"/>
                  <a:gd name="T21" fmla="*/ 7 h 149"/>
                  <a:gd name="T22" fmla="*/ 407 w 407"/>
                  <a:gd name="T2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7" h="149">
                    <a:moveTo>
                      <a:pt x="20" y="140"/>
                    </a:moveTo>
                    <a:cubicBezTo>
                      <a:pt x="13" y="142"/>
                      <a:pt x="7" y="144"/>
                      <a:pt x="0" y="146"/>
                    </a:cubicBezTo>
                    <a:cubicBezTo>
                      <a:pt x="1" y="147"/>
                      <a:pt x="1" y="148"/>
                      <a:pt x="1" y="149"/>
                    </a:cubicBezTo>
                    <a:cubicBezTo>
                      <a:pt x="8" y="147"/>
                      <a:pt x="14" y="145"/>
                      <a:pt x="21" y="143"/>
                    </a:cubicBezTo>
                    <a:cubicBezTo>
                      <a:pt x="20" y="142"/>
                      <a:pt x="20" y="141"/>
                      <a:pt x="20" y="140"/>
                    </a:cubicBezTo>
                    <a:moveTo>
                      <a:pt x="407" y="0"/>
                    </a:moveTo>
                    <a:cubicBezTo>
                      <a:pt x="399" y="0"/>
                      <a:pt x="390" y="1"/>
                      <a:pt x="382" y="4"/>
                    </a:cubicBezTo>
                    <a:cubicBezTo>
                      <a:pt x="380" y="5"/>
                      <a:pt x="378" y="7"/>
                      <a:pt x="377" y="8"/>
                    </a:cubicBezTo>
                    <a:cubicBezTo>
                      <a:pt x="356" y="17"/>
                      <a:pt x="333" y="24"/>
                      <a:pt x="310" y="31"/>
                    </a:cubicBezTo>
                    <a:cubicBezTo>
                      <a:pt x="327" y="26"/>
                      <a:pt x="344" y="22"/>
                      <a:pt x="360" y="18"/>
                    </a:cubicBezTo>
                    <a:cubicBezTo>
                      <a:pt x="367" y="15"/>
                      <a:pt x="373" y="11"/>
                      <a:pt x="380" y="7"/>
                    </a:cubicBezTo>
                    <a:cubicBezTo>
                      <a:pt x="407" y="0"/>
                      <a:pt x="407" y="0"/>
                      <a:pt x="4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6" name="Freeform 100">
                <a:extLst>
                  <a:ext uri="{FF2B5EF4-FFF2-40B4-BE49-F238E27FC236}">
                    <a16:creationId xmlns="" xmlns:a16="http://schemas.microsoft.com/office/drawing/2014/main" id="{53FFDA59-3655-41E8-9734-5782DD757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7" y="1060"/>
                <a:ext cx="134" cy="57"/>
              </a:xfrm>
              <a:custGeom>
                <a:avLst/>
                <a:gdLst>
                  <a:gd name="T0" fmla="*/ 7 w 85"/>
                  <a:gd name="T1" fmla="*/ 34 h 36"/>
                  <a:gd name="T2" fmla="*/ 5 w 85"/>
                  <a:gd name="T3" fmla="*/ 34 h 36"/>
                  <a:gd name="T4" fmla="*/ 0 w 85"/>
                  <a:gd name="T5" fmla="*/ 36 h 36"/>
                  <a:gd name="T6" fmla="*/ 3 w 85"/>
                  <a:gd name="T7" fmla="*/ 35 h 36"/>
                  <a:gd name="T8" fmla="*/ 7 w 85"/>
                  <a:gd name="T9" fmla="*/ 34 h 36"/>
                  <a:gd name="T10" fmla="*/ 56 w 85"/>
                  <a:gd name="T11" fmla="*/ 4 h 36"/>
                  <a:gd name="T12" fmla="*/ 47 w 85"/>
                  <a:gd name="T13" fmla="*/ 7 h 36"/>
                  <a:gd name="T14" fmla="*/ 38 w 85"/>
                  <a:gd name="T15" fmla="*/ 10 h 36"/>
                  <a:gd name="T16" fmla="*/ 37 w 85"/>
                  <a:gd name="T17" fmla="*/ 12 h 36"/>
                  <a:gd name="T18" fmla="*/ 56 w 85"/>
                  <a:gd name="T19" fmla="*/ 4 h 36"/>
                  <a:gd name="T20" fmla="*/ 85 w 85"/>
                  <a:gd name="T21" fmla="*/ 0 h 36"/>
                  <a:gd name="T22" fmla="*/ 34 w 85"/>
                  <a:gd name="T23" fmla="*/ 16 h 36"/>
                  <a:gd name="T24" fmla="*/ 33 w 85"/>
                  <a:gd name="T25" fmla="*/ 17 h 36"/>
                  <a:gd name="T26" fmla="*/ 62 w 85"/>
                  <a:gd name="T27" fmla="*/ 11 h 36"/>
                  <a:gd name="T28" fmla="*/ 68 w 85"/>
                  <a:gd name="T29" fmla="*/ 9 h 36"/>
                  <a:gd name="T30" fmla="*/ 85 w 85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36">
                    <a:moveTo>
                      <a:pt x="7" y="34"/>
                    </a:moveTo>
                    <a:cubicBezTo>
                      <a:pt x="6" y="34"/>
                      <a:pt x="5" y="34"/>
                      <a:pt x="5" y="34"/>
                    </a:cubicBezTo>
                    <a:cubicBezTo>
                      <a:pt x="3" y="34"/>
                      <a:pt x="2" y="35"/>
                      <a:pt x="0" y="36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6" y="34"/>
                      <a:pt x="7" y="34"/>
                    </a:cubicBezTo>
                    <a:moveTo>
                      <a:pt x="56" y="4"/>
                    </a:moveTo>
                    <a:cubicBezTo>
                      <a:pt x="53" y="5"/>
                      <a:pt x="50" y="6"/>
                      <a:pt x="47" y="7"/>
                    </a:cubicBezTo>
                    <a:cubicBezTo>
                      <a:pt x="44" y="8"/>
                      <a:pt x="41" y="9"/>
                      <a:pt x="38" y="10"/>
                    </a:cubicBezTo>
                    <a:cubicBezTo>
                      <a:pt x="37" y="11"/>
                      <a:pt x="37" y="12"/>
                      <a:pt x="37" y="12"/>
                    </a:cubicBezTo>
                    <a:cubicBezTo>
                      <a:pt x="43" y="10"/>
                      <a:pt x="50" y="7"/>
                      <a:pt x="56" y="4"/>
                    </a:cubicBezTo>
                    <a:moveTo>
                      <a:pt x="85" y="0"/>
                    </a:moveTo>
                    <a:cubicBezTo>
                      <a:pt x="72" y="8"/>
                      <a:pt x="46" y="7"/>
                      <a:pt x="34" y="16"/>
                    </a:cubicBezTo>
                    <a:cubicBezTo>
                      <a:pt x="34" y="16"/>
                      <a:pt x="33" y="16"/>
                      <a:pt x="33" y="17"/>
                    </a:cubicBezTo>
                    <a:cubicBezTo>
                      <a:pt x="43" y="15"/>
                      <a:pt x="52" y="13"/>
                      <a:pt x="62" y="11"/>
                    </a:cubicBezTo>
                    <a:cubicBezTo>
                      <a:pt x="64" y="11"/>
                      <a:pt x="66" y="10"/>
                      <a:pt x="68" y="9"/>
                    </a:cubicBezTo>
                    <a:cubicBezTo>
                      <a:pt x="74" y="8"/>
                      <a:pt x="80" y="4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7" name="Freeform 101">
                <a:extLst>
                  <a:ext uri="{FF2B5EF4-FFF2-40B4-BE49-F238E27FC236}">
                    <a16:creationId xmlns="" xmlns:a16="http://schemas.microsoft.com/office/drawing/2014/main" id="{F8F2ADB4-E1B4-4D3D-A936-0263676256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1" y="1046"/>
                <a:ext cx="247" cy="79"/>
              </a:xfrm>
              <a:custGeom>
                <a:avLst/>
                <a:gdLst>
                  <a:gd name="T0" fmla="*/ 13 w 156"/>
                  <a:gd name="T1" fmla="*/ 44 h 50"/>
                  <a:gd name="T2" fmla="*/ 10 w 156"/>
                  <a:gd name="T3" fmla="*/ 45 h 50"/>
                  <a:gd name="T4" fmla="*/ 0 w 156"/>
                  <a:gd name="T5" fmla="*/ 50 h 50"/>
                  <a:gd name="T6" fmla="*/ 13 w 156"/>
                  <a:gd name="T7" fmla="*/ 44 h 50"/>
                  <a:gd name="T8" fmla="*/ 156 w 156"/>
                  <a:gd name="T9" fmla="*/ 37 h 50"/>
                  <a:gd name="T10" fmla="*/ 156 w 156"/>
                  <a:gd name="T11" fmla="*/ 37 h 50"/>
                  <a:gd name="T12" fmla="*/ 156 w 156"/>
                  <a:gd name="T13" fmla="*/ 37 h 50"/>
                  <a:gd name="T14" fmla="*/ 72 w 156"/>
                  <a:gd name="T15" fmla="*/ 20 h 50"/>
                  <a:gd name="T16" fmla="*/ 43 w 156"/>
                  <a:gd name="T17" fmla="*/ 26 h 50"/>
                  <a:gd name="T18" fmla="*/ 15 w 156"/>
                  <a:gd name="T19" fmla="*/ 43 h 50"/>
                  <a:gd name="T20" fmla="*/ 17 w 156"/>
                  <a:gd name="T21" fmla="*/ 43 h 50"/>
                  <a:gd name="T22" fmla="*/ 72 w 156"/>
                  <a:gd name="T23" fmla="*/ 20 h 50"/>
                  <a:gd name="T24" fmla="*/ 85 w 156"/>
                  <a:gd name="T25" fmla="*/ 5 h 50"/>
                  <a:gd name="T26" fmla="*/ 84 w 156"/>
                  <a:gd name="T27" fmla="*/ 5 h 50"/>
                  <a:gd name="T28" fmla="*/ 57 w 156"/>
                  <a:gd name="T29" fmla="*/ 16 h 50"/>
                  <a:gd name="T30" fmla="*/ 66 w 156"/>
                  <a:gd name="T31" fmla="*/ 13 h 50"/>
                  <a:gd name="T32" fmla="*/ 85 w 156"/>
                  <a:gd name="T33" fmla="*/ 5 h 50"/>
                  <a:gd name="T34" fmla="*/ 110 w 156"/>
                  <a:gd name="T35" fmla="*/ 0 h 50"/>
                  <a:gd name="T36" fmla="*/ 109 w 156"/>
                  <a:gd name="T37" fmla="*/ 0 h 50"/>
                  <a:gd name="T38" fmla="*/ 109 w 156"/>
                  <a:gd name="T39" fmla="*/ 0 h 50"/>
                  <a:gd name="T40" fmla="*/ 110 w 156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50">
                    <a:moveTo>
                      <a:pt x="13" y="44"/>
                    </a:moveTo>
                    <a:cubicBezTo>
                      <a:pt x="10" y="45"/>
                      <a:pt x="10" y="45"/>
                      <a:pt x="10" y="45"/>
                    </a:cubicBezTo>
                    <a:cubicBezTo>
                      <a:pt x="7" y="46"/>
                      <a:pt x="4" y="48"/>
                      <a:pt x="0" y="50"/>
                    </a:cubicBezTo>
                    <a:cubicBezTo>
                      <a:pt x="4" y="48"/>
                      <a:pt x="9" y="46"/>
                      <a:pt x="13" y="44"/>
                    </a:cubicBezTo>
                    <a:moveTo>
                      <a:pt x="156" y="37"/>
                    </a:moveTo>
                    <a:cubicBezTo>
                      <a:pt x="156" y="37"/>
                      <a:pt x="156" y="37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moveTo>
                      <a:pt x="72" y="20"/>
                    </a:moveTo>
                    <a:cubicBezTo>
                      <a:pt x="62" y="22"/>
                      <a:pt x="53" y="24"/>
                      <a:pt x="43" y="26"/>
                    </a:cubicBezTo>
                    <a:cubicBezTo>
                      <a:pt x="34" y="32"/>
                      <a:pt x="24" y="37"/>
                      <a:pt x="15" y="43"/>
                    </a:cubicBezTo>
                    <a:cubicBezTo>
                      <a:pt x="15" y="43"/>
                      <a:pt x="16" y="43"/>
                      <a:pt x="17" y="43"/>
                    </a:cubicBezTo>
                    <a:cubicBezTo>
                      <a:pt x="34" y="35"/>
                      <a:pt x="52" y="27"/>
                      <a:pt x="72" y="20"/>
                    </a:cubicBezTo>
                    <a:moveTo>
                      <a:pt x="85" y="5"/>
                    </a:moveTo>
                    <a:cubicBezTo>
                      <a:pt x="85" y="5"/>
                      <a:pt x="85" y="5"/>
                      <a:pt x="84" y="5"/>
                    </a:cubicBezTo>
                    <a:cubicBezTo>
                      <a:pt x="75" y="9"/>
                      <a:pt x="66" y="12"/>
                      <a:pt x="57" y="16"/>
                    </a:cubicBezTo>
                    <a:cubicBezTo>
                      <a:pt x="60" y="15"/>
                      <a:pt x="63" y="14"/>
                      <a:pt x="66" y="13"/>
                    </a:cubicBezTo>
                    <a:cubicBezTo>
                      <a:pt x="73" y="11"/>
                      <a:pt x="79" y="8"/>
                      <a:pt x="85" y="5"/>
                    </a:cubicBezTo>
                    <a:moveTo>
                      <a:pt x="110" y="0"/>
                    </a:moveTo>
                    <a:cubicBezTo>
                      <a:pt x="110" y="0"/>
                      <a:pt x="110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110" y="0"/>
                      <a:pt x="1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8" name="Freeform 102">
                <a:extLst>
                  <a:ext uri="{FF2B5EF4-FFF2-40B4-BE49-F238E27FC236}">
                    <a16:creationId xmlns="" xmlns:a16="http://schemas.microsoft.com/office/drawing/2014/main" id="{1166EB69-5C49-4032-A1FA-547625FC0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1122"/>
                <a:ext cx="30" cy="10"/>
              </a:xfrm>
              <a:custGeom>
                <a:avLst/>
                <a:gdLst>
                  <a:gd name="T0" fmla="*/ 19 w 19"/>
                  <a:gd name="T1" fmla="*/ 0 h 6"/>
                  <a:gd name="T2" fmla="*/ 19 w 19"/>
                  <a:gd name="T3" fmla="*/ 0 h 6"/>
                  <a:gd name="T4" fmla="*/ 0 w 19"/>
                  <a:gd name="T5" fmla="*/ 6 h 6"/>
                  <a:gd name="T6" fmla="*/ 19 w 1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6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3" y="2"/>
                      <a:pt x="6" y="4"/>
                      <a:pt x="0" y="6"/>
                    </a:cubicBezTo>
                    <a:cubicBezTo>
                      <a:pt x="8" y="3"/>
                      <a:pt x="14" y="1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9" name="Freeform 103">
                <a:extLst>
                  <a:ext uri="{FF2B5EF4-FFF2-40B4-BE49-F238E27FC236}">
                    <a16:creationId xmlns="" xmlns:a16="http://schemas.microsoft.com/office/drawing/2014/main" id="{3DE6D8BA-F465-4D70-B813-A69FBEB5F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119"/>
                <a:ext cx="5" cy="3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0" name="Freeform 104">
                <a:extLst>
                  <a:ext uri="{FF2B5EF4-FFF2-40B4-BE49-F238E27FC236}">
                    <a16:creationId xmlns="" xmlns:a16="http://schemas.microsoft.com/office/drawing/2014/main" id="{0F848DEA-4287-4978-95B0-C120135A4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125"/>
                <a:ext cx="100" cy="35"/>
              </a:xfrm>
              <a:custGeom>
                <a:avLst/>
                <a:gdLst>
                  <a:gd name="T0" fmla="*/ 63 w 63"/>
                  <a:gd name="T1" fmla="*/ 0 h 22"/>
                  <a:gd name="T2" fmla="*/ 62 w 63"/>
                  <a:gd name="T3" fmla="*/ 0 h 22"/>
                  <a:gd name="T4" fmla="*/ 0 w 63"/>
                  <a:gd name="T5" fmla="*/ 22 h 22"/>
                  <a:gd name="T6" fmla="*/ 12 w 63"/>
                  <a:gd name="T7" fmla="*/ 19 h 22"/>
                  <a:gd name="T8" fmla="*/ 52 w 63"/>
                  <a:gd name="T9" fmla="*/ 4 h 22"/>
                  <a:gd name="T10" fmla="*/ 52 w 63"/>
                  <a:gd name="T11" fmla="*/ 4 h 22"/>
                  <a:gd name="T12" fmla="*/ 52 w 63"/>
                  <a:gd name="T13" fmla="*/ 4 h 22"/>
                  <a:gd name="T14" fmla="*/ 63 w 63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22">
                    <a:moveTo>
                      <a:pt x="63" y="0"/>
                    </a:moveTo>
                    <a:cubicBezTo>
                      <a:pt x="63" y="0"/>
                      <a:pt x="63" y="0"/>
                      <a:pt x="62" y="0"/>
                    </a:cubicBezTo>
                    <a:cubicBezTo>
                      <a:pt x="48" y="5"/>
                      <a:pt x="26" y="12"/>
                      <a:pt x="0" y="22"/>
                    </a:cubicBezTo>
                    <a:cubicBezTo>
                      <a:pt x="4" y="21"/>
                      <a:pt x="8" y="20"/>
                      <a:pt x="12" y="19"/>
                    </a:cubicBezTo>
                    <a:cubicBezTo>
                      <a:pt x="26" y="14"/>
                      <a:pt x="39" y="9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6" y="2"/>
                      <a:pt x="59" y="1"/>
                      <a:pt x="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1" name="Freeform 105">
                <a:extLst>
                  <a:ext uri="{FF2B5EF4-FFF2-40B4-BE49-F238E27FC236}">
                    <a16:creationId xmlns="" xmlns:a16="http://schemas.microsoft.com/office/drawing/2014/main" id="{3BD89C2D-F16B-4F13-8D26-228858A56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11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2" name="Freeform 106">
                <a:extLst>
                  <a:ext uri="{FF2B5EF4-FFF2-40B4-BE49-F238E27FC236}">
                    <a16:creationId xmlns="" xmlns:a16="http://schemas.microsoft.com/office/drawing/2014/main" id="{23237A93-9F5B-4251-9872-9FD3E4EFF4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8" y="1192"/>
                <a:ext cx="399" cy="112"/>
              </a:xfrm>
              <a:custGeom>
                <a:avLst/>
                <a:gdLst>
                  <a:gd name="T0" fmla="*/ 59 w 252"/>
                  <a:gd name="T1" fmla="*/ 51 h 71"/>
                  <a:gd name="T2" fmla="*/ 39 w 252"/>
                  <a:gd name="T3" fmla="*/ 56 h 71"/>
                  <a:gd name="T4" fmla="*/ 0 w 252"/>
                  <a:gd name="T5" fmla="*/ 71 h 71"/>
                  <a:gd name="T6" fmla="*/ 35 w 252"/>
                  <a:gd name="T7" fmla="*/ 62 h 71"/>
                  <a:gd name="T8" fmla="*/ 59 w 252"/>
                  <a:gd name="T9" fmla="*/ 51 h 71"/>
                  <a:gd name="T10" fmla="*/ 162 w 252"/>
                  <a:gd name="T11" fmla="*/ 19 h 71"/>
                  <a:gd name="T12" fmla="*/ 113 w 252"/>
                  <a:gd name="T13" fmla="*/ 32 h 71"/>
                  <a:gd name="T14" fmla="*/ 105 w 252"/>
                  <a:gd name="T15" fmla="*/ 36 h 71"/>
                  <a:gd name="T16" fmla="*/ 132 w 252"/>
                  <a:gd name="T17" fmla="*/ 28 h 71"/>
                  <a:gd name="T18" fmla="*/ 132 w 252"/>
                  <a:gd name="T19" fmla="*/ 28 h 71"/>
                  <a:gd name="T20" fmla="*/ 132 w 252"/>
                  <a:gd name="T21" fmla="*/ 28 h 71"/>
                  <a:gd name="T22" fmla="*/ 94 w 252"/>
                  <a:gd name="T23" fmla="*/ 41 h 71"/>
                  <a:gd name="T24" fmla="*/ 71 w 252"/>
                  <a:gd name="T25" fmla="*/ 53 h 71"/>
                  <a:gd name="T26" fmla="*/ 111 w 252"/>
                  <a:gd name="T27" fmla="*/ 43 h 71"/>
                  <a:gd name="T28" fmla="*/ 162 w 252"/>
                  <a:gd name="T29" fmla="*/ 19 h 71"/>
                  <a:gd name="T30" fmla="*/ 252 w 252"/>
                  <a:gd name="T31" fmla="*/ 0 h 71"/>
                  <a:gd name="T32" fmla="*/ 201 w 252"/>
                  <a:gd name="T33" fmla="*/ 21 h 71"/>
                  <a:gd name="T34" fmla="*/ 209 w 252"/>
                  <a:gd name="T35" fmla="*/ 19 h 71"/>
                  <a:gd name="T36" fmla="*/ 242 w 252"/>
                  <a:gd name="T37" fmla="*/ 5 h 71"/>
                  <a:gd name="T38" fmla="*/ 252 w 252"/>
                  <a:gd name="T3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2" h="71">
                    <a:moveTo>
                      <a:pt x="59" y="51"/>
                    </a:moveTo>
                    <a:cubicBezTo>
                      <a:pt x="52" y="53"/>
                      <a:pt x="45" y="54"/>
                      <a:pt x="39" y="56"/>
                    </a:cubicBezTo>
                    <a:cubicBezTo>
                      <a:pt x="26" y="61"/>
                      <a:pt x="13" y="66"/>
                      <a:pt x="0" y="71"/>
                    </a:cubicBezTo>
                    <a:cubicBezTo>
                      <a:pt x="12" y="68"/>
                      <a:pt x="23" y="65"/>
                      <a:pt x="35" y="62"/>
                    </a:cubicBezTo>
                    <a:cubicBezTo>
                      <a:pt x="43" y="58"/>
                      <a:pt x="51" y="55"/>
                      <a:pt x="59" y="51"/>
                    </a:cubicBezTo>
                    <a:moveTo>
                      <a:pt x="162" y="19"/>
                    </a:moveTo>
                    <a:cubicBezTo>
                      <a:pt x="146" y="23"/>
                      <a:pt x="129" y="27"/>
                      <a:pt x="113" y="32"/>
                    </a:cubicBezTo>
                    <a:cubicBezTo>
                      <a:pt x="110" y="33"/>
                      <a:pt x="107" y="34"/>
                      <a:pt x="105" y="36"/>
                    </a:cubicBezTo>
                    <a:cubicBezTo>
                      <a:pt x="114" y="34"/>
                      <a:pt x="123" y="31"/>
                      <a:pt x="132" y="28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19" y="33"/>
                      <a:pt x="107" y="37"/>
                      <a:pt x="94" y="41"/>
                    </a:cubicBezTo>
                    <a:cubicBezTo>
                      <a:pt x="87" y="45"/>
                      <a:pt x="79" y="49"/>
                      <a:pt x="71" y="53"/>
                    </a:cubicBezTo>
                    <a:cubicBezTo>
                      <a:pt x="84" y="50"/>
                      <a:pt x="98" y="47"/>
                      <a:pt x="111" y="43"/>
                    </a:cubicBezTo>
                    <a:cubicBezTo>
                      <a:pt x="128" y="35"/>
                      <a:pt x="144" y="27"/>
                      <a:pt x="162" y="19"/>
                    </a:cubicBezTo>
                    <a:moveTo>
                      <a:pt x="252" y="0"/>
                    </a:moveTo>
                    <a:cubicBezTo>
                      <a:pt x="235" y="7"/>
                      <a:pt x="218" y="14"/>
                      <a:pt x="201" y="21"/>
                    </a:cubicBezTo>
                    <a:cubicBezTo>
                      <a:pt x="204" y="20"/>
                      <a:pt x="207" y="19"/>
                      <a:pt x="209" y="19"/>
                    </a:cubicBezTo>
                    <a:cubicBezTo>
                      <a:pt x="219" y="15"/>
                      <a:pt x="230" y="10"/>
                      <a:pt x="242" y="5"/>
                    </a:cubicBezTo>
                    <a:cubicBezTo>
                      <a:pt x="244" y="4"/>
                      <a:pt x="247" y="2"/>
                      <a:pt x="2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3" name="Freeform 107">
                <a:extLst>
                  <a:ext uri="{FF2B5EF4-FFF2-40B4-BE49-F238E27FC236}">
                    <a16:creationId xmlns="" xmlns:a16="http://schemas.microsoft.com/office/drawing/2014/main" id="{7762B861-8FF2-4CE3-9C79-96244D1F2E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3" y="1130"/>
                <a:ext cx="594" cy="160"/>
              </a:xfrm>
              <a:custGeom>
                <a:avLst/>
                <a:gdLst>
                  <a:gd name="T0" fmla="*/ 59 w 375"/>
                  <a:gd name="T1" fmla="*/ 80 h 101"/>
                  <a:gd name="T2" fmla="*/ 24 w 375"/>
                  <a:gd name="T3" fmla="*/ 90 h 101"/>
                  <a:gd name="T4" fmla="*/ 0 w 375"/>
                  <a:gd name="T5" fmla="*/ 101 h 101"/>
                  <a:gd name="T6" fmla="*/ 36 w 375"/>
                  <a:gd name="T7" fmla="*/ 92 h 101"/>
                  <a:gd name="T8" fmla="*/ 59 w 375"/>
                  <a:gd name="T9" fmla="*/ 80 h 101"/>
                  <a:gd name="T10" fmla="*/ 78 w 375"/>
                  <a:gd name="T11" fmla="*/ 71 h 101"/>
                  <a:gd name="T12" fmla="*/ 41 w 375"/>
                  <a:gd name="T13" fmla="*/ 79 h 101"/>
                  <a:gd name="T14" fmla="*/ 70 w 375"/>
                  <a:gd name="T15" fmla="*/ 75 h 101"/>
                  <a:gd name="T16" fmla="*/ 78 w 375"/>
                  <a:gd name="T17" fmla="*/ 71 h 101"/>
                  <a:gd name="T18" fmla="*/ 285 w 375"/>
                  <a:gd name="T19" fmla="*/ 20 h 101"/>
                  <a:gd name="T20" fmla="*/ 270 w 375"/>
                  <a:gd name="T21" fmla="*/ 23 h 101"/>
                  <a:gd name="T22" fmla="*/ 127 w 375"/>
                  <a:gd name="T23" fmla="*/ 58 h 101"/>
                  <a:gd name="T24" fmla="*/ 76 w 375"/>
                  <a:gd name="T25" fmla="*/ 82 h 101"/>
                  <a:gd name="T26" fmla="*/ 166 w 375"/>
                  <a:gd name="T27" fmla="*/ 60 h 101"/>
                  <a:gd name="T28" fmla="*/ 217 w 375"/>
                  <a:gd name="T29" fmla="*/ 39 h 101"/>
                  <a:gd name="T30" fmla="*/ 207 w 375"/>
                  <a:gd name="T31" fmla="*/ 44 h 101"/>
                  <a:gd name="T32" fmla="*/ 174 w 375"/>
                  <a:gd name="T33" fmla="*/ 58 h 101"/>
                  <a:gd name="T34" fmla="*/ 281 w 375"/>
                  <a:gd name="T35" fmla="*/ 29 h 101"/>
                  <a:gd name="T36" fmla="*/ 285 w 375"/>
                  <a:gd name="T37" fmla="*/ 20 h 101"/>
                  <a:gd name="T38" fmla="*/ 375 w 375"/>
                  <a:gd name="T39" fmla="*/ 0 h 101"/>
                  <a:gd name="T40" fmla="*/ 358 w 375"/>
                  <a:gd name="T41" fmla="*/ 3 h 101"/>
                  <a:gd name="T42" fmla="*/ 331 w 375"/>
                  <a:gd name="T43" fmla="*/ 14 h 101"/>
                  <a:gd name="T44" fmla="*/ 373 w 375"/>
                  <a:gd name="T45" fmla="*/ 1 h 101"/>
                  <a:gd name="T46" fmla="*/ 375 w 375"/>
                  <a:gd name="T4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5" h="101">
                    <a:moveTo>
                      <a:pt x="59" y="80"/>
                    </a:moveTo>
                    <a:cubicBezTo>
                      <a:pt x="47" y="84"/>
                      <a:pt x="36" y="87"/>
                      <a:pt x="24" y="90"/>
                    </a:cubicBezTo>
                    <a:cubicBezTo>
                      <a:pt x="16" y="94"/>
                      <a:pt x="8" y="97"/>
                      <a:pt x="0" y="101"/>
                    </a:cubicBezTo>
                    <a:cubicBezTo>
                      <a:pt x="12" y="98"/>
                      <a:pt x="24" y="95"/>
                      <a:pt x="36" y="92"/>
                    </a:cubicBezTo>
                    <a:cubicBezTo>
                      <a:pt x="44" y="88"/>
                      <a:pt x="52" y="84"/>
                      <a:pt x="59" y="80"/>
                    </a:cubicBezTo>
                    <a:moveTo>
                      <a:pt x="78" y="71"/>
                    </a:moveTo>
                    <a:cubicBezTo>
                      <a:pt x="66" y="73"/>
                      <a:pt x="53" y="76"/>
                      <a:pt x="41" y="79"/>
                    </a:cubicBezTo>
                    <a:cubicBezTo>
                      <a:pt x="51" y="78"/>
                      <a:pt x="60" y="77"/>
                      <a:pt x="70" y="75"/>
                    </a:cubicBezTo>
                    <a:cubicBezTo>
                      <a:pt x="72" y="73"/>
                      <a:pt x="75" y="72"/>
                      <a:pt x="78" y="71"/>
                    </a:cubicBezTo>
                    <a:moveTo>
                      <a:pt x="285" y="20"/>
                    </a:moveTo>
                    <a:cubicBezTo>
                      <a:pt x="280" y="21"/>
                      <a:pt x="275" y="22"/>
                      <a:pt x="270" y="23"/>
                    </a:cubicBezTo>
                    <a:cubicBezTo>
                      <a:pt x="222" y="35"/>
                      <a:pt x="175" y="47"/>
                      <a:pt x="127" y="58"/>
                    </a:cubicBezTo>
                    <a:cubicBezTo>
                      <a:pt x="109" y="66"/>
                      <a:pt x="93" y="74"/>
                      <a:pt x="76" y="82"/>
                    </a:cubicBezTo>
                    <a:cubicBezTo>
                      <a:pt x="106" y="75"/>
                      <a:pt x="136" y="67"/>
                      <a:pt x="166" y="60"/>
                    </a:cubicBezTo>
                    <a:cubicBezTo>
                      <a:pt x="183" y="53"/>
                      <a:pt x="200" y="46"/>
                      <a:pt x="217" y="39"/>
                    </a:cubicBezTo>
                    <a:cubicBezTo>
                      <a:pt x="212" y="41"/>
                      <a:pt x="209" y="43"/>
                      <a:pt x="207" y="44"/>
                    </a:cubicBezTo>
                    <a:cubicBezTo>
                      <a:pt x="195" y="49"/>
                      <a:pt x="184" y="54"/>
                      <a:pt x="174" y="58"/>
                    </a:cubicBezTo>
                    <a:cubicBezTo>
                      <a:pt x="210" y="49"/>
                      <a:pt x="245" y="39"/>
                      <a:pt x="281" y="29"/>
                    </a:cubicBezTo>
                    <a:cubicBezTo>
                      <a:pt x="283" y="26"/>
                      <a:pt x="285" y="23"/>
                      <a:pt x="285" y="20"/>
                    </a:cubicBezTo>
                    <a:moveTo>
                      <a:pt x="375" y="0"/>
                    </a:moveTo>
                    <a:cubicBezTo>
                      <a:pt x="369" y="1"/>
                      <a:pt x="363" y="2"/>
                      <a:pt x="358" y="3"/>
                    </a:cubicBezTo>
                    <a:cubicBezTo>
                      <a:pt x="349" y="7"/>
                      <a:pt x="340" y="11"/>
                      <a:pt x="331" y="14"/>
                    </a:cubicBezTo>
                    <a:cubicBezTo>
                      <a:pt x="345" y="10"/>
                      <a:pt x="359" y="6"/>
                      <a:pt x="373" y="1"/>
                    </a:cubicBezTo>
                    <a:cubicBezTo>
                      <a:pt x="374" y="1"/>
                      <a:pt x="374" y="0"/>
                      <a:pt x="3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4" name="Freeform 108">
                <a:extLst>
                  <a:ext uri="{FF2B5EF4-FFF2-40B4-BE49-F238E27FC236}">
                    <a16:creationId xmlns="" xmlns:a16="http://schemas.microsoft.com/office/drawing/2014/main" id="{08E3DFF0-5B3E-452C-B3A0-1F20CCC5F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" y="1284"/>
                <a:ext cx="472" cy="139"/>
              </a:xfrm>
              <a:custGeom>
                <a:avLst/>
                <a:gdLst>
                  <a:gd name="T0" fmla="*/ 75 w 298"/>
                  <a:gd name="T1" fmla="*/ 58 h 88"/>
                  <a:gd name="T2" fmla="*/ 48 w 298"/>
                  <a:gd name="T3" fmla="*/ 66 h 88"/>
                  <a:gd name="T4" fmla="*/ 10 w 298"/>
                  <a:gd name="T5" fmla="*/ 83 h 88"/>
                  <a:gd name="T6" fmla="*/ 0 w 298"/>
                  <a:gd name="T7" fmla="*/ 88 h 88"/>
                  <a:gd name="T8" fmla="*/ 50 w 298"/>
                  <a:gd name="T9" fmla="*/ 74 h 88"/>
                  <a:gd name="T10" fmla="*/ 75 w 298"/>
                  <a:gd name="T11" fmla="*/ 58 h 88"/>
                  <a:gd name="T12" fmla="*/ 222 w 298"/>
                  <a:gd name="T13" fmla="*/ 18 h 88"/>
                  <a:gd name="T14" fmla="*/ 208 w 298"/>
                  <a:gd name="T15" fmla="*/ 20 h 88"/>
                  <a:gd name="T16" fmla="*/ 199 w 298"/>
                  <a:gd name="T17" fmla="*/ 23 h 88"/>
                  <a:gd name="T18" fmla="*/ 192 w 298"/>
                  <a:gd name="T19" fmla="*/ 27 h 88"/>
                  <a:gd name="T20" fmla="*/ 139 w 298"/>
                  <a:gd name="T21" fmla="*/ 44 h 88"/>
                  <a:gd name="T22" fmla="*/ 150 w 298"/>
                  <a:gd name="T23" fmla="*/ 36 h 88"/>
                  <a:gd name="T24" fmla="*/ 132 w 298"/>
                  <a:gd name="T25" fmla="*/ 41 h 88"/>
                  <a:gd name="T26" fmla="*/ 102 w 298"/>
                  <a:gd name="T27" fmla="*/ 60 h 88"/>
                  <a:gd name="T28" fmla="*/ 164 w 298"/>
                  <a:gd name="T29" fmla="*/ 43 h 88"/>
                  <a:gd name="T30" fmla="*/ 175 w 298"/>
                  <a:gd name="T31" fmla="*/ 38 h 88"/>
                  <a:gd name="T32" fmla="*/ 192 w 298"/>
                  <a:gd name="T33" fmla="*/ 27 h 88"/>
                  <a:gd name="T34" fmla="*/ 214 w 298"/>
                  <a:gd name="T35" fmla="*/ 21 h 88"/>
                  <a:gd name="T36" fmla="*/ 222 w 298"/>
                  <a:gd name="T37" fmla="*/ 18 h 88"/>
                  <a:gd name="T38" fmla="*/ 298 w 298"/>
                  <a:gd name="T39" fmla="*/ 0 h 88"/>
                  <a:gd name="T40" fmla="*/ 277 w 298"/>
                  <a:gd name="T41" fmla="*/ 5 h 88"/>
                  <a:gd name="T42" fmla="*/ 248 w 298"/>
                  <a:gd name="T43" fmla="*/ 20 h 88"/>
                  <a:gd name="T44" fmla="*/ 274 w 298"/>
                  <a:gd name="T45" fmla="*/ 12 h 88"/>
                  <a:gd name="T46" fmla="*/ 298 w 298"/>
                  <a:gd name="T4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8" h="88">
                    <a:moveTo>
                      <a:pt x="75" y="58"/>
                    </a:moveTo>
                    <a:cubicBezTo>
                      <a:pt x="66" y="60"/>
                      <a:pt x="57" y="63"/>
                      <a:pt x="48" y="66"/>
                    </a:cubicBezTo>
                    <a:cubicBezTo>
                      <a:pt x="36" y="72"/>
                      <a:pt x="23" y="77"/>
                      <a:pt x="10" y="83"/>
                    </a:cubicBezTo>
                    <a:cubicBezTo>
                      <a:pt x="6" y="85"/>
                      <a:pt x="3" y="86"/>
                      <a:pt x="0" y="88"/>
                    </a:cubicBezTo>
                    <a:cubicBezTo>
                      <a:pt x="17" y="83"/>
                      <a:pt x="33" y="79"/>
                      <a:pt x="50" y="74"/>
                    </a:cubicBezTo>
                    <a:cubicBezTo>
                      <a:pt x="58" y="69"/>
                      <a:pt x="66" y="63"/>
                      <a:pt x="75" y="58"/>
                    </a:cubicBezTo>
                    <a:moveTo>
                      <a:pt x="222" y="18"/>
                    </a:moveTo>
                    <a:cubicBezTo>
                      <a:pt x="217" y="18"/>
                      <a:pt x="212" y="19"/>
                      <a:pt x="208" y="20"/>
                    </a:cubicBezTo>
                    <a:cubicBezTo>
                      <a:pt x="205" y="21"/>
                      <a:pt x="202" y="22"/>
                      <a:pt x="199" y="23"/>
                    </a:cubicBezTo>
                    <a:cubicBezTo>
                      <a:pt x="197" y="24"/>
                      <a:pt x="194" y="26"/>
                      <a:pt x="192" y="27"/>
                    </a:cubicBezTo>
                    <a:cubicBezTo>
                      <a:pt x="175" y="36"/>
                      <a:pt x="157" y="38"/>
                      <a:pt x="139" y="44"/>
                    </a:cubicBezTo>
                    <a:cubicBezTo>
                      <a:pt x="143" y="41"/>
                      <a:pt x="146" y="39"/>
                      <a:pt x="150" y="36"/>
                    </a:cubicBezTo>
                    <a:cubicBezTo>
                      <a:pt x="144" y="38"/>
                      <a:pt x="138" y="40"/>
                      <a:pt x="132" y="41"/>
                    </a:cubicBezTo>
                    <a:cubicBezTo>
                      <a:pt x="122" y="48"/>
                      <a:pt x="112" y="54"/>
                      <a:pt x="102" y="60"/>
                    </a:cubicBezTo>
                    <a:cubicBezTo>
                      <a:pt x="123" y="55"/>
                      <a:pt x="143" y="49"/>
                      <a:pt x="164" y="43"/>
                    </a:cubicBezTo>
                    <a:cubicBezTo>
                      <a:pt x="167" y="42"/>
                      <a:pt x="171" y="40"/>
                      <a:pt x="175" y="38"/>
                    </a:cubicBezTo>
                    <a:cubicBezTo>
                      <a:pt x="180" y="36"/>
                      <a:pt x="186" y="32"/>
                      <a:pt x="192" y="27"/>
                    </a:cubicBezTo>
                    <a:cubicBezTo>
                      <a:pt x="199" y="25"/>
                      <a:pt x="206" y="23"/>
                      <a:pt x="214" y="21"/>
                    </a:cubicBezTo>
                    <a:cubicBezTo>
                      <a:pt x="216" y="20"/>
                      <a:pt x="219" y="19"/>
                      <a:pt x="222" y="18"/>
                    </a:cubicBezTo>
                    <a:moveTo>
                      <a:pt x="298" y="0"/>
                    </a:moveTo>
                    <a:cubicBezTo>
                      <a:pt x="291" y="2"/>
                      <a:pt x="284" y="4"/>
                      <a:pt x="277" y="5"/>
                    </a:cubicBezTo>
                    <a:cubicBezTo>
                      <a:pt x="267" y="10"/>
                      <a:pt x="257" y="15"/>
                      <a:pt x="248" y="20"/>
                    </a:cubicBezTo>
                    <a:cubicBezTo>
                      <a:pt x="257" y="17"/>
                      <a:pt x="266" y="15"/>
                      <a:pt x="274" y="12"/>
                    </a:cubicBezTo>
                    <a:cubicBezTo>
                      <a:pt x="282" y="8"/>
                      <a:pt x="290" y="4"/>
                      <a:pt x="2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5" name="Freeform 109">
                <a:extLst>
                  <a:ext uri="{FF2B5EF4-FFF2-40B4-BE49-F238E27FC236}">
                    <a16:creationId xmlns="" xmlns:a16="http://schemas.microsoft.com/office/drawing/2014/main" id="{57CC89C6-2E44-4C1B-8094-C491A26EF6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" y="1214"/>
                <a:ext cx="634" cy="187"/>
              </a:xfrm>
              <a:custGeom>
                <a:avLst/>
                <a:gdLst>
                  <a:gd name="T0" fmla="*/ 82 w 400"/>
                  <a:gd name="T1" fmla="*/ 85 h 118"/>
                  <a:gd name="T2" fmla="*/ 25 w 400"/>
                  <a:gd name="T3" fmla="*/ 102 h 118"/>
                  <a:gd name="T4" fmla="*/ 0 w 400"/>
                  <a:gd name="T5" fmla="*/ 118 h 118"/>
                  <a:gd name="T6" fmla="*/ 52 w 400"/>
                  <a:gd name="T7" fmla="*/ 104 h 118"/>
                  <a:gd name="T8" fmla="*/ 82 w 400"/>
                  <a:gd name="T9" fmla="*/ 85 h 118"/>
                  <a:gd name="T10" fmla="*/ 149 w 400"/>
                  <a:gd name="T11" fmla="*/ 67 h 118"/>
                  <a:gd name="T12" fmla="*/ 100 w 400"/>
                  <a:gd name="T13" fmla="*/ 80 h 118"/>
                  <a:gd name="T14" fmla="*/ 89 w 400"/>
                  <a:gd name="T15" fmla="*/ 88 h 118"/>
                  <a:gd name="T16" fmla="*/ 142 w 400"/>
                  <a:gd name="T17" fmla="*/ 71 h 118"/>
                  <a:gd name="T18" fmla="*/ 149 w 400"/>
                  <a:gd name="T19" fmla="*/ 67 h 118"/>
                  <a:gd name="T20" fmla="*/ 227 w 400"/>
                  <a:gd name="T21" fmla="*/ 49 h 118"/>
                  <a:gd name="T22" fmla="*/ 172 w 400"/>
                  <a:gd name="T23" fmla="*/ 62 h 118"/>
                  <a:gd name="T24" fmla="*/ 164 w 400"/>
                  <a:gd name="T25" fmla="*/ 65 h 118"/>
                  <a:gd name="T26" fmla="*/ 142 w 400"/>
                  <a:gd name="T27" fmla="*/ 71 h 118"/>
                  <a:gd name="T28" fmla="*/ 125 w 400"/>
                  <a:gd name="T29" fmla="*/ 82 h 118"/>
                  <a:gd name="T30" fmla="*/ 114 w 400"/>
                  <a:gd name="T31" fmla="*/ 87 h 118"/>
                  <a:gd name="T32" fmla="*/ 198 w 400"/>
                  <a:gd name="T33" fmla="*/ 64 h 118"/>
                  <a:gd name="T34" fmla="*/ 227 w 400"/>
                  <a:gd name="T35" fmla="*/ 49 h 118"/>
                  <a:gd name="T36" fmla="*/ 400 w 400"/>
                  <a:gd name="T37" fmla="*/ 0 h 118"/>
                  <a:gd name="T38" fmla="*/ 382 w 400"/>
                  <a:gd name="T39" fmla="*/ 4 h 118"/>
                  <a:gd name="T40" fmla="*/ 350 w 400"/>
                  <a:gd name="T41" fmla="*/ 13 h 118"/>
                  <a:gd name="T42" fmla="*/ 248 w 400"/>
                  <a:gd name="T43" fmla="*/ 44 h 118"/>
                  <a:gd name="T44" fmla="*/ 224 w 400"/>
                  <a:gd name="T45" fmla="*/ 56 h 118"/>
                  <a:gd name="T46" fmla="*/ 391 w 400"/>
                  <a:gd name="T47" fmla="*/ 8 h 118"/>
                  <a:gd name="T48" fmla="*/ 391 w 400"/>
                  <a:gd name="T49" fmla="*/ 8 h 118"/>
                  <a:gd name="T50" fmla="*/ 391 w 400"/>
                  <a:gd name="T51" fmla="*/ 8 h 118"/>
                  <a:gd name="T52" fmla="*/ 390 w 400"/>
                  <a:gd name="T53" fmla="*/ 9 h 118"/>
                  <a:gd name="T54" fmla="*/ 393 w 400"/>
                  <a:gd name="T55" fmla="*/ 8 h 118"/>
                  <a:gd name="T56" fmla="*/ 391 w 400"/>
                  <a:gd name="T57" fmla="*/ 8 h 118"/>
                  <a:gd name="T58" fmla="*/ 400 w 400"/>
                  <a:gd name="T5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0" h="118">
                    <a:moveTo>
                      <a:pt x="82" y="85"/>
                    </a:moveTo>
                    <a:cubicBezTo>
                      <a:pt x="63" y="91"/>
                      <a:pt x="44" y="96"/>
                      <a:pt x="25" y="102"/>
                    </a:cubicBezTo>
                    <a:cubicBezTo>
                      <a:pt x="16" y="107"/>
                      <a:pt x="8" y="113"/>
                      <a:pt x="0" y="118"/>
                    </a:cubicBezTo>
                    <a:cubicBezTo>
                      <a:pt x="18" y="114"/>
                      <a:pt x="35" y="109"/>
                      <a:pt x="52" y="104"/>
                    </a:cubicBezTo>
                    <a:cubicBezTo>
                      <a:pt x="62" y="98"/>
                      <a:pt x="72" y="92"/>
                      <a:pt x="82" y="85"/>
                    </a:cubicBezTo>
                    <a:moveTo>
                      <a:pt x="149" y="67"/>
                    </a:moveTo>
                    <a:cubicBezTo>
                      <a:pt x="132" y="71"/>
                      <a:pt x="116" y="76"/>
                      <a:pt x="100" y="80"/>
                    </a:cubicBezTo>
                    <a:cubicBezTo>
                      <a:pt x="96" y="83"/>
                      <a:pt x="93" y="85"/>
                      <a:pt x="89" y="88"/>
                    </a:cubicBezTo>
                    <a:cubicBezTo>
                      <a:pt x="107" y="82"/>
                      <a:pt x="125" y="80"/>
                      <a:pt x="142" y="71"/>
                    </a:cubicBezTo>
                    <a:cubicBezTo>
                      <a:pt x="144" y="70"/>
                      <a:pt x="147" y="68"/>
                      <a:pt x="149" y="67"/>
                    </a:cubicBezTo>
                    <a:moveTo>
                      <a:pt x="227" y="49"/>
                    </a:moveTo>
                    <a:cubicBezTo>
                      <a:pt x="208" y="54"/>
                      <a:pt x="190" y="58"/>
                      <a:pt x="172" y="62"/>
                    </a:cubicBezTo>
                    <a:cubicBezTo>
                      <a:pt x="169" y="63"/>
                      <a:pt x="166" y="64"/>
                      <a:pt x="164" y="65"/>
                    </a:cubicBezTo>
                    <a:cubicBezTo>
                      <a:pt x="156" y="67"/>
                      <a:pt x="149" y="69"/>
                      <a:pt x="142" y="71"/>
                    </a:cubicBezTo>
                    <a:cubicBezTo>
                      <a:pt x="136" y="76"/>
                      <a:pt x="130" y="80"/>
                      <a:pt x="125" y="82"/>
                    </a:cubicBezTo>
                    <a:cubicBezTo>
                      <a:pt x="121" y="84"/>
                      <a:pt x="117" y="86"/>
                      <a:pt x="114" y="87"/>
                    </a:cubicBezTo>
                    <a:cubicBezTo>
                      <a:pt x="142" y="80"/>
                      <a:pt x="170" y="72"/>
                      <a:pt x="198" y="64"/>
                    </a:cubicBezTo>
                    <a:cubicBezTo>
                      <a:pt x="207" y="59"/>
                      <a:pt x="217" y="54"/>
                      <a:pt x="227" y="49"/>
                    </a:cubicBezTo>
                    <a:moveTo>
                      <a:pt x="400" y="0"/>
                    </a:moveTo>
                    <a:cubicBezTo>
                      <a:pt x="394" y="1"/>
                      <a:pt x="388" y="3"/>
                      <a:pt x="382" y="4"/>
                    </a:cubicBezTo>
                    <a:cubicBezTo>
                      <a:pt x="371" y="7"/>
                      <a:pt x="360" y="10"/>
                      <a:pt x="350" y="13"/>
                    </a:cubicBezTo>
                    <a:cubicBezTo>
                      <a:pt x="316" y="24"/>
                      <a:pt x="282" y="35"/>
                      <a:pt x="248" y="44"/>
                    </a:cubicBezTo>
                    <a:cubicBezTo>
                      <a:pt x="240" y="48"/>
                      <a:pt x="232" y="52"/>
                      <a:pt x="224" y="56"/>
                    </a:cubicBezTo>
                    <a:cubicBezTo>
                      <a:pt x="279" y="40"/>
                      <a:pt x="335" y="24"/>
                      <a:pt x="391" y="8"/>
                    </a:cubicBezTo>
                    <a:cubicBezTo>
                      <a:pt x="391" y="8"/>
                      <a:pt x="391" y="8"/>
                      <a:pt x="391" y="8"/>
                    </a:cubicBezTo>
                    <a:cubicBezTo>
                      <a:pt x="391" y="8"/>
                      <a:pt x="391" y="8"/>
                      <a:pt x="391" y="8"/>
                    </a:cubicBezTo>
                    <a:cubicBezTo>
                      <a:pt x="391" y="9"/>
                      <a:pt x="391" y="9"/>
                      <a:pt x="390" y="9"/>
                    </a:cubicBezTo>
                    <a:cubicBezTo>
                      <a:pt x="391" y="9"/>
                      <a:pt x="392" y="8"/>
                      <a:pt x="393" y="8"/>
                    </a:cubicBezTo>
                    <a:cubicBezTo>
                      <a:pt x="391" y="8"/>
                      <a:pt x="391" y="8"/>
                      <a:pt x="391" y="8"/>
                    </a:cubicBezTo>
                    <a:cubicBezTo>
                      <a:pt x="396" y="6"/>
                      <a:pt x="399" y="3"/>
                      <a:pt x="4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6" name="Freeform 110">
                <a:extLst>
                  <a:ext uri="{FF2B5EF4-FFF2-40B4-BE49-F238E27FC236}">
                    <a16:creationId xmlns="" xmlns:a16="http://schemas.microsoft.com/office/drawing/2014/main" id="{7C0AD9B7-0944-4C03-B5FE-973AF0EE1E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" y="1358"/>
                <a:ext cx="721" cy="229"/>
              </a:xfrm>
              <a:custGeom>
                <a:avLst/>
                <a:gdLst>
                  <a:gd name="T0" fmla="*/ 64 w 455"/>
                  <a:gd name="T1" fmla="*/ 128 h 144"/>
                  <a:gd name="T2" fmla="*/ 7 w 455"/>
                  <a:gd name="T3" fmla="*/ 141 h 144"/>
                  <a:gd name="T4" fmla="*/ 0 w 455"/>
                  <a:gd name="T5" fmla="*/ 143 h 144"/>
                  <a:gd name="T6" fmla="*/ 1 w 455"/>
                  <a:gd name="T7" fmla="*/ 143 h 144"/>
                  <a:gd name="T8" fmla="*/ 31 w 455"/>
                  <a:gd name="T9" fmla="*/ 144 h 144"/>
                  <a:gd name="T10" fmla="*/ 42 w 455"/>
                  <a:gd name="T11" fmla="*/ 144 h 144"/>
                  <a:gd name="T12" fmla="*/ 49 w 455"/>
                  <a:gd name="T13" fmla="*/ 143 h 144"/>
                  <a:gd name="T14" fmla="*/ 64 w 455"/>
                  <a:gd name="T15" fmla="*/ 128 h 144"/>
                  <a:gd name="T16" fmla="*/ 121 w 455"/>
                  <a:gd name="T17" fmla="*/ 113 h 144"/>
                  <a:gd name="T18" fmla="*/ 102 w 455"/>
                  <a:gd name="T19" fmla="*/ 119 h 144"/>
                  <a:gd name="T20" fmla="*/ 81 w 455"/>
                  <a:gd name="T21" fmla="*/ 136 h 144"/>
                  <a:gd name="T22" fmla="*/ 100 w 455"/>
                  <a:gd name="T23" fmla="*/ 130 h 144"/>
                  <a:gd name="T24" fmla="*/ 121 w 455"/>
                  <a:gd name="T25" fmla="*/ 113 h 144"/>
                  <a:gd name="T26" fmla="*/ 455 w 455"/>
                  <a:gd name="T27" fmla="*/ 0 h 144"/>
                  <a:gd name="T28" fmla="*/ 277 w 455"/>
                  <a:gd name="T29" fmla="*/ 61 h 144"/>
                  <a:gd name="T30" fmla="*/ 257 w 455"/>
                  <a:gd name="T31" fmla="*/ 71 h 144"/>
                  <a:gd name="T32" fmla="*/ 247 w 455"/>
                  <a:gd name="T33" fmla="*/ 81 h 144"/>
                  <a:gd name="T34" fmla="*/ 276 w 455"/>
                  <a:gd name="T35" fmla="*/ 71 h 144"/>
                  <a:gd name="T36" fmla="*/ 293 w 455"/>
                  <a:gd name="T37" fmla="*/ 63 h 144"/>
                  <a:gd name="T38" fmla="*/ 375 w 455"/>
                  <a:gd name="T39" fmla="*/ 27 h 144"/>
                  <a:gd name="T40" fmla="*/ 455 w 455"/>
                  <a:gd name="T4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5" h="144">
                    <a:moveTo>
                      <a:pt x="64" y="128"/>
                    </a:moveTo>
                    <a:cubicBezTo>
                      <a:pt x="45" y="133"/>
                      <a:pt x="26" y="137"/>
                      <a:pt x="7" y="141"/>
                    </a:cubicBezTo>
                    <a:cubicBezTo>
                      <a:pt x="5" y="142"/>
                      <a:pt x="2" y="142"/>
                      <a:pt x="0" y="143"/>
                    </a:cubicBezTo>
                    <a:cubicBezTo>
                      <a:pt x="0" y="143"/>
                      <a:pt x="1" y="143"/>
                      <a:pt x="1" y="143"/>
                    </a:cubicBezTo>
                    <a:cubicBezTo>
                      <a:pt x="11" y="143"/>
                      <a:pt x="21" y="144"/>
                      <a:pt x="31" y="144"/>
                    </a:cubicBezTo>
                    <a:cubicBezTo>
                      <a:pt x="35" y="144"/>
                      <a:pt x="39" y="144"/>
                      <a:pt x="42" y="144"/>
                    </a:cubicBezTo>
                    <a:cubicBezTo>
                      <a:pt x="45" y="144"/>
                      <a:pt x="47" y="143"/>
                      <a:pt x="49" y="143"/>
                    </a:cubicBezTo>
                    <a:cubicBezTo>
                      <a:pt x="55" y="137"/>
                      <a:pt x="60" y="132"/>
                      <a:pt x="64" y="128"/>
                    </a:cubicBezTo>
                    <a:moveTo>
                      <a:pt x="121" y="113"/>
                    </a:moveTo>
                    <a:cubicBezTo>
                      <a:pt x="115" y="115"/>
                      <a:pt x="108" y="117"/>
                      <a:pt x="102" y="119"/>
                    </a:cubicBezTo>
                    <a:cubicBezTo>
                      <a:pt x="95" y="124"/>
                      <a:pt x="88" y="130"/>
                      <a:pt x="81" y="136"/>
                    </a:cubicBezTo>
                    <a:cubicBezTo>
                      <a:pt x="87" y="134"/>
                      <a:pt x="93" y="132"/>
                      <a:pt x="100" y="130"/>
                    </a:cubicBezTo>
                    <a:cubicBezTo>
                      <a:pt x="107" y="124"/>
                      <a:pt x="114" y="118"/>
                      <a:pt x="121" y="113"/>
                    </a:cubicBezTo>
                    <a:moveTo>
                      <a:pt x="455" y="0"/>
                    </a:moveTo>
                    <a:cubicBezTo>
                      <a:pt x="395" y="20"/>
                      <a:pt x="336" y="41"/>
                      <a:pt x="277" y="61"/>
                    </a:cubicBezTo>
                    <a:cubicBezTo>
                      <a:pt x="270" y="64"/>
                      <a:pt x="263" y="67"/>
                      <a:pt x="257" y="71"/>
                    </a:cubicBezTo>
                    <a:cubicBezTo>
                      <a:pt x="254" y="73"/>
                      <a:pt x="251" y="77"/>
                      <a:pt x="247" y="81"/>
                    </a:cubicBezTo>
                    <a:cubicBezTo>
                      <a:pt x="257" y="78"/>
                      <a:pt x="266" y="74"/>
                      <a:pt x="276" y="71"/>
                    </a:cubicBezTo>
                    <a:cubicBezTo>
                      <a:pt x="282" y="69"/>
                      <a:pt x="287" y="66"/>
                      <a:pt x="293" y="63"/>
                    </a:cubicBezTo>
                    <a:cubicBezTo>
                      <a:pt x="322" y="52"/>
                      <a:pt x="348" y="40"/>
                      <a:pt x="375" y="27"/>
                    </a:cubicBezTo>
                    <a:cubicBezTo>
                      <a:pt x="401" y="19"/>
                      <a:pt x="428" y="10"/>
                      <a:pt x="4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7" name="Freeform 111">
                <a:extLst>
                  <a:ext uri="{FF2B5EF4-FFF2-40B4-BE49-F238E27FC236}">
                    <a16:creationId xmlns="" xmlns:a16="http://schemas.microsoft.com/office/drawing/2014/main" id="{42DE852C-2C4A-4773-BCAC-AFABAA5C0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" y="1455"/>
                <a:ext cx="361" cy="130"/>
              </a:xfrm>
              <a:custGeom>
                <a:avLst/>
                <a:gdLst>
                  <a:gd name="T0" fmla="*/ 53 w 228"/>
                  <a:gd name="T1" fmla="*/ 58 h 82"/>
                  <a:gd name="T2" fmla="*/ 49 w 228"/>
                  <a:gd name="T3" fmla="*/ 59 h 82"/>
                  <a:gd name="T4" fmla="*/ 15 w 228"/>
                  <a:gd name="T5" fmla="*/ 67 h 82"/>
                  <a:gd name="T6" fmla="*/ 0 w 228"/>
                  <a:gd name="T7" fmla="*/ 82 h 82"/>
                  <a:gd name="T8" fmla="*/ 32 w 228"/>
                  <a:gd name="T9" fmla="*/ 75 h 82"/>
                  <a:gd name="T10" fmla="*/ 53 w 228"/>
                  <a:gd name="T11" fmla="*/ 58 h 82"/>
                  <a:gd name="T12" fmla="*/ 228 w 228"/>
                  <a:gd name="T13" fmla="*/ 0 h 82"/>
                  <a:gd name="T14" fmla="*/ 72 w 228"/>
                  <a:gd name="T15" fmla="*/ 52 h 82"/>
                  <a:gd name="T16" fmla="*/ 51 w 228"/>
                  <a:gd name="T17" fmla="*/ 69 h 82"/>
                  <a:gd name="T18" fmla="*/ 115 w 228"/>
                  <a:gd name="T19" fmla="*/ 46 h 82"/>
                  <a:gd name="T20" fmla="*/ 198 w 228"/>
                  <a:gd name="T21" fmla="*/ 20 h 82"/>
                  <a:gd name="T22" fmla="*/ 208 w 228"/>
                  <a:gd name="T23" fmla="*/ 10 h 82"/>
                  <a:gd name="T24" fmla="*/ 228 w 228"/>
                  <a:gd name="T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82">
                    <a:moveTo>
                      <a:pt x="53" y="58"/>
                    </a:moveTo>
                    <a:cubicBezTo>
                      <a:pt x="52" y="59"/>
                      <a:pt x="50" y="59"/>
                      <a:pt x="49" y="59"/>
                    </a:cubicBezTo>
                    <a:cubicBezTo>
                      <a:pt x="38" y="62"/>
                      <a:pt x="26" y="65"/>
                      <a:pt x="15" y="67"/>
                    </a:cubicBezTo>
                    <a:cubicBezTo>
                      <a:pt x="11" y="71"/>
                      <a:pt x="6" y="76"/>
                      <a:pt x="0" y="82"/>
                    </a:cubicBezTo>
                    <a:cubicBezTo>
                      <a:pt x="11" y="80"/>
                      <a:pt x="21" y="78"/>
                      <a:pt x="32" y="75"/>
                    </a:cubicBezTo>
                    <a:cubicBezTo>
                      <a:pt x="39" y="69"/>
                      <a:pt x="46" y="63"/>
                      <a:pt x="53" y="58"/>
                    </a:cubicBezTo>
                    <a:moveTo>
                      <a:pt x="228" y="0"/>
                    </a:moveTo>
                    <a:cubicBezTo>
                      <a:pt x="177" y="18"/>
                      <a:pt x="125" y="36"/>
                      <a:pt x="72" y="52"/>
                    </a:cubicBezTo>
                    <a:cubicBezTo>
                      <a:pt x="65" y="57"/>
                      <a:pt x="58" y="63"/>
                      <a:pt x="51" y="69"/>
                    </a:cubicBezTo>
                    <a:cubicBezTo>
                      <a:pt x="72" y="61"/>
                      <a:pt x="94" y="52"/>
                      <a:pt x="115" y="46"/>
                    </a:cubicBezTo>
                    <a:cubicBezTo>
                      <a:pt x="143" y="38"/>
                      <a:pt x="170" y="29"/>
                      <a:pt x="198" y="20"/>
                    </a:cubicBezTo>
                    <a:cubicBezTo>
                      <a:pt x="202" y="16"/>
                      <a:pt x="205" y="12"/>
                      <a:pt x="208" y="10"/>
                    </a:cubicBezTo>
                    <a:cubicBezTo>
                      <a:pt x="214" y="6"/>
                      <a:pt x="221" y="3"/>
                      <a:pt x="2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8" name="Freeform 112">
                <a:extLst>
                  <a:ext uri="{FF2B5EF4-FFF2-40B4-BE49-F238E27FC236}">
                    <a16:creationId xmlns="" xmlns:a16="http://schemas.microsoft.com/office/drawing/2014/main" id="{7A654C2C-06F4-4E5D-AB4F-7A28F514A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1314"/>
                <a:ext cx="415" cy="157"/>
              </a:xfrm>
              <a:custGeom>
                <a:avLst/>
                <a:gdLst>
                  <a:gd name="T0" fmla="*/ 262 w 262"/>
                  <a:gd name="T1" fmla="*/ 0 h 99"/>
                  <a:gd name="T2" fmla="*/ 179 w 262"/>
                  <a:gd name="T3" fmla="*/ 28 h 99"/>
                  <a:gd name="T4" fmla="*/ 99 w 262"/>
                  <a:gd name="T5" fmla="*/ 55 h 99"/>
                  <a:gd name="T6" fmla="*/ 17 w 262"/>
                  <a:gd name="T7" fmla="*/ 91 h 99"/>
                  <a:gd name="T8" fmla="*/ 0 w 262"/>
                  <a:gd name="T9" fmla="*/ 99 h 99"/>
                  <a:gd name="T10" fmla="*/ 235 w 262"/>
                  <a:gd name="T11" fmla="*/ 12 h 99"/>
                  <a:gd name="T12" fmla="*/ 262 w 262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99">
                    <a:moveTo>
                      <a:pt x="262" y="0"/>
                    </a:moveTo>
                    <a:cubicBezTo>
                      <a:pt x="234" y="9"/>
                      <a:pt x="206" y="19"/>
                      <a:pt x="179" y="28"/>
                    </a:cubicBezTo>
                    <a:cubicBezTo>
                      <a:pt x="152" y="38"/>
                      <a:pt x="125" y="47"/>
                      <a:pt x="99" y="55"/>
                    </a:cubicBezTo>
                    <a:cubicBezTo>
                      <a:pt x="72" y="68"/>
                      <a:pt x="46" y="80"/>
                      <a:pt x="17" y="91"/>
                    </a:cubicBezTo>
                    <a:cubicBezTo>
                      <a:pt x="11" y="94"/>
                      <a:pt x="6" y="97"/>
                      <a:pt x="0" y="99"/>
                    </a:cubicBezTo>
                    <a:cubicBezTo>
                      <a:pt x="78" y="73"/>
                      <a:pt x="156" y="43"/>
                      <a:pt x="235" y="12"/>
                    </a:cubicBezTo>
                    <a:cubicBezTo>
                      <a:pt x="241" y="10"/>
                      <a:pt x="253" y="6"/>
                      <a:pt x="2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9" name="Freeform 113">
                <a:extLst>
                  <a:ext uri="{FF2B5EF4-FFF2-40B4-BE49-F238E27FC236}">
                    <a16:creationId xmlns="" xmlns:a16="http://schemas.microsoft.com/office/drawing/2014/main" id="{F6171F25-F948-4B2E-A00B-72344E82E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1176"/>
                <a:ext cx="241" cy="82"/>
              </a:xfrm>
              <a:custGeom>
                <a:avLst/>
                <a:gdLst>
                  <a:gd name="T0" fmla="*/ 152 w 152"/>
                  <a:gd name="T1" fmla="*/ 0 h 52"/>
                  <a:gd name="T2" fmla="*/ 85 w 152"/>
                  <a:gd name="T3" fmla="*/ 17 h 52"/>
                  <a:gd name="T4" fmla="*/ 0 w 152"/>
                  <a:gd name="T5" fmla="*/ 52 h 52"/>
                  <a:gd name="T6" fmla="*/ 90 w 152"/>
                  <a:gd name="T7" fmla="*/ 26 h 52"/>
                  <a:gd name="T8" fmla="*/ 152 w 152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2">
                    <a:moveTo>
                      <a:pt x="152" y="0"/>
                    </a:moveTo>
                    <a:cubicBezTo>
                      <a:pt x="132" y="2"/>
                      <a:pt x="106" y="10"/>
                      <a:pt x="85" y="17"/>
                    </a:cubicBezTo>
                    <a:cubicBezTo>
                      <a:pt x="56" y="28"/>
                      <a:pt x="28" y="41"/>
                      <a:pt x="0" y="52"/>
                    </a:cubicBezTo>
                    <a:cubicBezTo>
                      <a:pt x="30" y="45"/>
                      <a:pt x="60" y="36"/>
                      <a:pt x="90" y="26"/>
                    </a:cubicBezTo>
                    <a:cubicBezTo>
                      <a:pt x="111" y="17"/>
                      <a:pt x="131" y="7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0" name="Freeform 114">
                <a:extLst>
                  <a:ext uri="{FF2B5EF4-FFF2-40B4-BE49-F238E27FC236}">
                    <a16:creationId xmlns="" xmlns:a16="http://schemas.microsoft.com/office/drawing/2014/main" id="{D16682E4-B314-4E70-8E2A-E144ACB2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1281"/>
                <a:ext cx="50" cy="22"/>
              </a:xfrm>
              <a:custGeom>
                <a:avLst/>
                <a:gdLst>
                  <a:gd name="T0" fmla="*/ 32 w 32"/>
                  <a:gd name="T1" fmla="*/ 0 h 14"/>
                  <a:gd name="T2" fmla="*/ 0 w 32"/>
                  <a:gd name="T3" fmla="*/ 8 h 14"/>
                  <a:gd name="T4" fmla="*/ 0 w 32"/>
                  <a:gd name="T5" fmla="*/ 12 h 14"/>
                  <a:gd name="T6" fmla="*/ 0 w 32"/>
                  <a:gd name="T7" fmla="*/ 14 h 14"/>
                  <a:gd name="T8" fmla="*/ 11 w 32"/>
                  <a:gd name="T9" fmla="*/ 9 h 14"/>
                  <a:gd name="T10" fmla="*/ 32 w 3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4">
                    <a:moveTo>
                      <a:pt x="32" y="0"/>
                    </a:moveTo>
                    <a:cubicBezTo>
                      <a:pt x="21" y="3"/>
                      <a:pt x="11" y="5"/>
                      <a:pt x="0" y="8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4" y="12"/>
                      <a:pt x="7" y="11"/>
                      <a:pt x="11" y="9"/>
                    </a:cubicBezTo>
                    <a:cubicBezTo>
                      <a:pt x="16" y="8"/>
                      <a:pt x="27" y="5"/>
                      <a:pt x="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1" name="Freeform 115">
                <a:extLst>
                  <a:ext uri="{FF2B5EF4-FFF2-40B4-BE49-F238E27FC236}">
                    <a16:creationId xmlns="" xmlns:a16="http://schemas.microsoft.com/office/drawing/2014/main" id="{D3A0B072-9E5E-4CF0-8FEA-C17E053BC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1258"/>
                <a:ext cx="162" cy="56"/>
              </a:xfrm>
              <a:custGeom>
                <a:avLst/>
                <a:gdLst>
                  <a:gd name="T0" fmla="*/ 102 w 102"/>
                  <a:gd name="T1" fmla="*/ 0 h 35"/>
                  <a:gd name="T2" fmla="*/ 64 w 102"/>
                  <a:gd name="T3" fmla="*/ 8 h 35"/>
                  <a:gd name="T4" fmla="*/ 40 w 102"/>
                  <a:gd name="T5" fmla="*/ 14 h 35"/>
                  <a:gd name="T6" fmla="*/ 19 w 102"/>
                  <a:gd name="T7" fmla="*/ 23 h 35"/>
                  <a:gd name="T8" fmla="*/ 8 w 102"/>
                  <a:gd name="T9" fmla="*/ 28 h 35"/>
                  <a:gd name="T10" fmla="*/ 0 w 102"/>
                  <a:gd name="T11" fmla="*/ 35 h 35"/>
                  <a:gd name="T12" fmla="*/ 18 w 102"/>
                  <a:gd name="T13" fmla="*/ 30 h 35"/>
                  <a:gd name="T14" fmla="*/ 102 w 102"/>
                  <a:gd name="T1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35">
                    <a:moveTo>
                      <a:pt x="102" y="0"/>
                    </a:moveTo>
                    <a:cubicBezTo>
                      <a:pt x="89" y="2"/>
                      <a:pt x="77" y="5"/>
                      <a:pt x="64" y="8"/>
                    </a:cubicBezTo>
                    <a:cubicBezTo>
                      <a:pt x="56" y="10"/>
                      <a:pt x="48" y="12"/>
                      <a:pt x="40" y="14"/>
                    </a:cubicBezTo>
                    <a:cubicBezTo>
                      <a:pt x="35" y="19"/>
                      <a:pt x="24" y="22"/>
                      <a:pt x="19" y="23"/>
                    </a:cubicBezTo>
                    <a:cubicBezTo>
                      <a:pt x="15" y="25"/>
                      <a:pt x="12" y="26"/>
                      <a:pt x="8" y="28"/>
                    </a:cubicBezTo>
                    <a:cubicBezTo>
                      <a:pt x="7" y="30"/>
                      <a:pt x="4" y="33"/>
                      <a:pt x="0" y="35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46" y="21"/>
                      <a:pt x="74" y="10"/>
                      <a:pt x="10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2" name="Freeform 116">
                <a:extLst>
                  <a:ext uri="{FF2B5EF4-FFF2-40B4-BE49-F238E27FC236}">
                    <a16:creationId xmlns="" xmlns:a16="http://schemas.microsoft.com/office/drawing/2014/main" id="{E2EA02F2-F073-41C1-84B7-9542A55A4F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" y="686"/>
                <a:ext cx="2233" cy="985"/>
              </a:xfrm>
              <a:custGeom>
                <a:avLst/>
                <a:gdLst>
                  <a:gd name="T0" fmla="*/ 277 w 1409"/>
                  <a:gd name="T1" fmla="*/ 423 h 621"/>
                  <a:gd name="T2" fmla="*/ 232 w 1409"/>
                  <a:gd name="T3" fmla="*/ 443 h 621"/>
                  <a:gd name="T4" fmla="*/ 106 w 1409"/>
                  <a:gd name="T5" fmla="*/ 527 h 621"/>
                  <a:gd name="T6" fmla="*/ 97 w 1409"/>
                  <a:gd name="T7" fmla="*/ 540 h 621"/>
                  <a:gd name="T8" fmla="*/ 168 w 1409"/>
                  <a:gd name="T9" fmla="*/ 502 h 621"/>
                  <a:gd name="T10" fmla="*/ 191 w 1409"/>
                  <a:gd name="T11" fmla="*/ 490 h 621"/>
                  <a:gd name="T12" fmla="*/ 387 w 1409"/>
                  <a:gd name="T13" fmla="*/ 420 h 621"/>
                  <a:gd name="T14" fmla="*/ 340 w 1409"/>
                  <a:gd name="T15" fmla="*/ 425 h 621"/>
                  <a:gd name="T16" fmla="*/ 282 w 1409"/>
                  <a:gd name="T17" fmla="*/ 435 h 621"/>
                  <a:gd name="T18" fmla="*/ 227 w 1409"/>
                  <a:gd name="T19" fmla="*/ 414 h 621"/>
                  <a:gd name="T20" fmla="*/ 20 w 1409"/>
                  <a:gd name="T21" fmla="*/ 551 h 621"/>
                  <a:gd name="T22" fmla="*/ 1 w 1409"/>
                  <a:gd name="T23" fmla="*/ 621 h 621"/>
                  <a:gd name="T24" fmla="*/ 97 w 1409"/>
                  <a:gd name="T25" fmla="*/ 510 h 621"/>
                  <a:gd name="T26" fmla="*/ 214 w 1409"/>
                  <a:gd name="T27" fmla="*/ 446 h 621"/>
                  <a:gd name="T28" fmla="*/ 220 w 1409"/>
                  <a:gd name="T29" fmla="*/ 432 h 621"/>
                  <a:gd name="T30" fmla="*/ 215 w 1409"/>
                  <a:gd name="T31" fmla="*/ 427 h 621"/>
                  <a:gd name="T32" fmla="*/ 466 w 1409"/>
                  <a:gd name="T33" fmla="*/ 390 h 621"/>
                  <a:gd name="T34" fmla="*/ 466 w 1409"/>
                  <a:gd name="T35" fmla="*/ 390 h 621"/>
                  <a:gd name="T36" fmla="*/ 346 w 1409"/>
                  <a:gd name="T37" fmla="*/ 410 h 621"/>
                  <a:gd name="T38" fmla="*/ 487 w 1409"/>
                  <a:gd name="T39" fmla="*/ 373 h 621"/>
                  <a:gd name="T40" fmla="*/ 503 w 1409"/>
                  <a:gd name="T41" fmla="*/ 369 h 621"/>
                  <a:gd name="T42" fmla="*/ 540 w 1409"/>
                  <a:gd name="T43" fmla="*/ 360 h 621"/>
                  <a:gd name="T44" fmla="*/ 599 w 1409"/>
                  <a:gd name="T45" fmla="*/ 316 h 621"/>
                  <a:gd name="T46" fmla="*/ 332 w 1409"/>
                  <a:gd name="T47" fmla="*/ 385 h 621"/>
                  <a:gd name="T48" fmla="*/ 587 w 1409"/>
                  <a:gd name="T49" fmla="*/ 321 h 621"/>
                  <a:gd name="T50" fmla="*/ 590 w 1409"/>
                  <a:gd name="T51" fmla="*/ 326 h 621"/>
                  <a:gd name="T52" fmla="*/ 711 w 1409"/>
                  <a:gd name="T53" fmla="*/ 279 h 621"/>
                  <a:gd name="T54" fmla="*/ 694 w 1409"/>
                  <a:gd name="T55" fmla="*/ 279 h 621"/>
                  <a:gd name="T56" fmla="*/ 657 w 1409"/>
                  <a:gd name="T57" fmla="*/ 283 h 621"/>
                  <a:gd name="T58" fmla="*/ 600 w 1409"/>
                  <a:gd name="T59" fmla="*/ 306 h 621"/>
                  <a:gd name="T60" fmla="*/ 675 w 1409"/>
                  <a:gd name="T61" fmla="*/ 289 h 621"/>
                  <a:gd name="T62" fmla="*/ 683 w 1409"/>
                  <a:gd name="T63" fmla="*/ 293 h 621"/>
                  <a:gd name="T64" fmla="*/ 737 w 1409"/>
                  <a:gd name="T65" fmla="*/ 255 h 621"/>
                  <a:gd name="T66" fmla="*/ 796 w 1409"/>
                  <a:gd name="T67" fmla="*/ 231 h 621"/>
                  <a:gd name="T68" fmla="*/ 809 w 1409"/>
                  <a:gd name="T69" fmla="*/ 226 h 621"/>
                  <a:gd name="T70" fmla="*/ 914 w 1409"/>
                  <a:gd name="T71" fmla="*/ 215 h 621"/>
                  <a:gd name="T72" fmla="*/ 883 w 1409"/>
                  <a:gd name="T73" fmla="*/ 228 h 621"/>
                  <a:gd name="T74" fmla="*/ 991 w 1409"/>
                  <a:gd name="T75" fmla="*/ 196 h 621"/>
                  <a:gd name="T76" fmla="*/ 991 w 1409"/>
                  <a:gd name="T77" fmla="*/ 196 h 621"/>
                  <a:gd name="T78" fmla="*/ 889 w 1409"/>
                  <a:gd name="T79" fmla="*/ 212 h 621"/>
                  <a:gd name="T80" fmla="*/ 927 w 1409"/>
                  <a:gd name="T81" fmla="*/ 167 h 621"/>
                  <a:gd name="T82" fmla="*/ 805 w 1409"/>
                  <a:gd name="T83" fmla="*/ 226 h 621"/>
                  <a:gd name="T84" fmla="*/ 927 w 1409"/>
                  <a:gd name="T85" fmla="*/ 167 h 621"/>
                  <a:gd name="T86" fmla="*/ 1275 w 1409"/>
                  <a:gd name="T87" fmla="*/ 29 h 621"/>
                  <a:gd name="T88" fmla="*/ 1021 w 1409"/>
                  <a:gd name="T89" fmla="*/ 159 h 621"/>
                  <a:gd name="T90" fmla="*/ 1023 w 1409"/>
                  <a:gd name="T91" fmla="*/ 140 h 621"/>
                  <a:gd name="T92" fmla="*/ 1018 w 1409"/>
                  <a:gd name="T93" fmla="*/ 170 h 621"/>
                  <a:gd name="T94" fmla="*/ 990 w 1409"/>
                  <a:gd name="T95" fmla="*/ 189 h 621"/>
                  <a:gd name="T96" fmla="*/ 1114 w 1409"/>
                  <a:gd name="T97" fmla="*/ 133 h 621"/>
                  <a:gd name="T98" fmla="*/ 1122 w 1409"/>
                  <a:gd name="T99" fmla="*/ 129 h 621"/>
                  <a:gd name="T100" fmla="*/ 1151 w 1409"/>
                  <a:gd name="T101" fmla="*/ 123 h 621"/>
                  <a:gd name="T102" fmla="*/ 1122 w 1409"/>
                  <a:gd name="T103" fmla="*/ 147 h 621"/>
                  <a:gd name="T104" fmla="*/ 1160 w 1409"/>
                  <a:gd name="T105" fmla="*/ 130 h 621"/>
                  <a:gd name="T106" fmla="*/ 1231 w 1409"/>
                  <a:gd name="T107" fmla="*/ 84 h 621"/>
                  <a:gd name="T108" fmla="*/ 1285 w 1409"/>
                  <a:gd name="T109" fmla="*/ 63 h 621"/>
                  <a:gd name="T110" fmla="*/ 1236 w 1409"/>
                  <a:gd name="T111" fmla="*/ 6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9" h="621">
                    <a:moveTo>
                      <a:pt x="298" y="415"/>
                    </a:moveTo>
                    <a:cubicBezTo>
                      <a:pt x="294" y="416"/>
                      <a:pt x="291" y="416"/>
                      <a:pt x="287" y="417"/>
                    </a:cubicBezTo>
                    <a:cubicBezTo>
                      <a:pt x="277" y="423"/>
                      <a:pt x="277" y="423"/>
                      <a:pt x="277" y="423"/>
                    </a:cubicBezTo>
                    <a:cubicBezTo>
                      <a:pt x="284" y="425"/>
                      <a:pt x="284" y="425"/>
                      <a:pt x="284" y="425"/>
                    </a:cubicBezTo>
                    <a:cubicBezTo>
                      <a:pt x="272" y="426"/>
                      <a:pt x="272" y="426"/>
                      <a:pt x="272" y="426"/>
                    </a:cubicBezTo>
                    <a:cubicBezTo>
                      <a:pt x="260" y="433"/>
                      <a:pt x="246" y="439"/>
                      <a:pt x="232" y="443"/>
                    </a:cubicBezTo>
                    <a:cubicBezTo>
                      <a:pt x="185" y="466"/>
                      <a:pt x="139" y="492"/>
                      <a:pt x="94" y="525"/>
                    </a:cubicBezTo>
                    <a:cubicBezTo>
                      <a:pt x="98" y="525"/>
                      <a:pt x="102" y="525"/>
                      <a:pt x="105" y="522"/>
                    </a:cubicBezTo>
                    <a:cubicBezTo>
                      <a:pt x="105" y="524"/>
                      <a:pt x="106" y="527"/>
                      <a:pt x="106" y="527"/>
                    </a:cubicBezTo>
                    <a:cubicBezTo>
                      <a:pt x="106" y="527"/>
                      <a:pt x="111" y="524"/>
                      <a:pt x="116" y="522"/>
                    </a:cubicBezTo>
                    <a:cubicBezTo>
                      <a:pt x="112" y="528"/>
                      <a:pt x="92" y="541"/>
                      <a:pt x="95" y="541"/>
                    </a:cubicBezTo>
                    <a:cubicBezTo>
                      <a:pt x="96" y="541"/>
                      <a:pt x="96" y="541"/>
                      <a:pt x="97" y="540"/>
                    </a:cubicBezTo>
                    <a:cubicBezTo>
                      <a:pt x="121" y="530"/>
                      <a:pt x="141" y="518"/>
                      <a:pt x="162" y="505"/>
                    </a:cubicBezTo>
                    <a:cubicBezTo>
                      <a:pt x="174" y="502"/>
                      <a:pt x="174" y="502"/>
                      <a:pt x="174" y="502"/>
                    </a:cubicBezTo>
                    <a:cubicBezTo>
                      <a:pt x="168" y="502"/>
                      <a:pt x="168" y="502"/>
                      <a:pt x="168" y="502"/>
                    </a:cubicBezTo>
                    <a:cubicBezTo>
                      <a:pt x="179" y="495"/>
                      <a:pt x="179" y="495"/>
                      <a:pt x="179" y="495"/>
                    </a:cubicBezTo>
                    <a:cubicBezTo>
                      <a:pt x="183" y="493"/>
                      <a:pt x="188" y="492"/>
                      <a:pt x="192" y="490"/>
                    </a:cubicBezTo>
                    <a:cubicBezTo>
                      <a:pt x="192" y="490"/>
                      <a:pt x="191" y="490"/>
                      <a:pt x="191" y="490"/>
                    </a:cubicBezTo>
                    <a:cubicBezTo>
                      <a:pt x="193" y="489"/>
                      <a:pt x="196" y="489"/>
                      <a:pt x="199" y="488"/>
                    </a:cubicBezTo>
                    <a:cubicBezTo>
                      <a:pt x="245" y="472"/>
                      <a:pt x="292" y="457"/>
                      <a:pt x="339" y="443"/>
                    </a:cubicBezTo>
                    <a:cubicBezTo>
                      <a:pt x="355" y="435"/>
                      <a:pt x="371" y="428"/>
                      <a:pt x="387" y="420"/>
                    </a:cubicBezTo>
                    <a:cubicBezTo>
                      <a:pt x="389" y="420"/>
                      <a:pt x="391" y="419"/>
                      <a:pt x="392" y="418"/>
                    </a:cubicBezTo>
                    <a:cubicBezTo>
                      <a:pt x="377" y="422"/>
                      <a:pt x="361" y="425"/>
                      <a:pt x="344" y="425"/>
                    </a:cubicBezTo>
                    <a:cubicBezTo>
                      <a:pt x="343" y="425"/>
                      <a:pt x="341" y="425"/>
                      <a:pt x="340" y="425"/>
                    </a:cubicBezTo>
                    <a:cubicBezTo>
                      <a:pt x="340" y="425"/>
                      <a:pt x="340" y="425"/>
                      <a:pt x="340" y="425"/>
                    </a:cubicBezTo>
                    <a:cubicBezTo>
                      <a:pt x="304" y="436"/>
                      <a:pt x="269" y="447"/>
                      <a:pt x="234" y="460"/>
                    </a:cubicBezTo>
                    <a:cubicBezTo>
                      <a:pt x="249" y="451"/>
                      <a:pt x="265" y="442"/>
                      <a:pt x="282" y="435"/>
                    </a:cubicBezTo>
                    <a:cubicBezTo>
                      <a:pt x="293" y="430"/>
                      <a:pt x="305" y="425"/>
                      <a:pt x="317" y="420"/>
                    </a:cubicBezTo>
                    <a:cubicBezTo>
                      <a:pt x="311" y="419"/>
                      <a:pt x="305" y="417"/>
                      <a:pt x="298" y="415"/>
                    </a:cubicBezTo>
                    <a:moveTo>
                      <a:pt x="227" y="414"/>
                    </a:moveTo>
                    <a:cubicBezTo>
                      <a:pt x="197" y="425"/>
                      <a:pt x="168" y="438"/>
                      <a:pt x="139" y="456"/>
                    </a:cubicBezTo>
                    <a:cubicBezTo>
                      <a:pt x="121" y="467"/>
                      <a:pt x="103" y="479"/>
                      <a:pt x="84" y="493"/>
                    </a:cubicBezTo>
                    <a:cubicBezTo>
                      <a:pt x="65" y="508"/>
                      <a:pt x="45" y="519"/>
                      <a:pt x="20" y="551"/>
                    </a:cubicBezTo>
                    <a:cubicBezTo>
                      <a:pt x="10" y="562"/>
                      <a:pt x="0" y="584"/>
                      <a:pt x="0" y="607"/>
                    </a:cubicBezTo>
                    <a:cubicBezTo>
                      <a:pt x="0" y="612"/>
                      <a:pt x="0" y="617"/>
                      <a:pt x="0" y="620"/>
                    </a:cubicBezTo>
                    <a:cubicBezTo>
                      <a:pt x="1" y="620"/>
                      <a:pt x="1" y="621"/>
                      <a:pt x="1" y="621"/>
                    </a:cubicBezTo>
                    <a:cubicBezTo>
                      <a:pt x="3" y="619"/>
                      <a:pt x="4" y="617"/>
                      <a:pt x="6" y="616"/>
                    </a:cubicBezTo>
                    <a:cubicBezTo>
                      <a:pt x="10" y="589"/>
                      <a:pt x="21" y="575"/>
                      <a:pt x="29" y="564"/>
                    </a:cubicBezTo>
                    <a:cubicBezTo>
                      <a:pt x="52" y="534"/>
                      <a:pt x="75" y="522"/>
                      <a:pt x="97" y="510"/>
                    </a:cubicBezTo>
                    <a:cubicBezTo>
                      <a:pt x="119" y="498"/>
                      <a:pt x="140" y="488"/>
                      <a:pt x="160" y="475"/>
                    </a:cubicBezTo>
                    <a:cubicBezTo>
                      <a:pt x="175" y="469"/>
                      <a:pt x="190" y="459"/>
                      <a:pt x="205" y="450"/>
                    </a:cubicBezTo>
                    <a:cubicBezTo>
                      <a:pt x="207" y="449"/>
                      <a:pt x="210" y="447"/>
                      <a:pt x="214" y="446"/>
                    </a:cubicBezTo>
                    <a:cubicBezTo>
                      <a:pt x="214" y="446"/>
                      <a:pt x="214" y="446"/>
                      <a:pt x="214" y="446"/>
                    </a:cubicBezTo>
                    <a:cubicBezTo>
                      <a:pt x="204" y="445"/>
                      <a:pt x="226" y="438"/>
                      <a:pt x="229" y="430"/>
                    </a:cubicBezTo>
                    <a:cubicBezTo>
                      <a:pt x="224" y="431"/>
                      <a:pt x="220" y="432"/>
                      <a:pt x="220" y="432"/>
                    </a:cubicBezTo>
                    <a:cubicBezTo>
                      <a:pt x="220" y="432"/>
                      <a:pt x="220" y="432"/>
                      <a:pt x="220" y="432"/>
                    </a:cubicBezTo>
                    <a:cubicBezTo>
                      <a:pt x="220" y="432"/>
                      <a:pt x="219" y="429"/>
                      <a:pt x="218" y="425"/>
                    </a:cubicBezTo>
                    <a:cubicBezTo>
                      <a:pt x="217" y="426"/>
                      <a:pt x="216" y="427"/>
                      <a:pt x="215" y="427"/>
                    </a:cubicBezTo>
                    <a:cubicBezTo>
                      <a:pt x="213" y="427"/>
                      <a:pt x="210" y="425"/>
                      <a:pt x="208" y="425"/>
                    </a:cubicBezTo>
                    <a:cubicBezTo>
                      <a:pt x="215" y="421"/>
                      <a:pt x="221" y="418"/>
                      <a:pt x="227" y="414"/>
                    </a:cubicBezTo>
                    <a:moveTo>
                      <a:pt x="466" y="390"/>
                    </a:moveTo>
                    <a:cubicBezTo>
                      <a:pt x="466" y="390"/>
                      <a:pt x="466" y="390"/>
                      <a:pt x="466" y="390"/>
                    </a:cubicBezTo>
                    <a:cubicBezTo>
                      <a:pt x="466" y="390"/>
                      <a:pt x="466" y="390"/>
                      <a:pt x="465" y="391"/>
                    </a:cubicBezTo>
                    <a:cubicBezTo>
                      <a:pt x="466" y="390"/>
                      <a:pt x="466" y="390"/>
                      <a:pt x="466" y="390"/>
                    </a:cubicBezTo>
                    <a:moveTo>
                      <a:pt x="487" y="373"/>
                    </a:moveTo>
                    <a:cubicBezTo>
                      <a:pt x="426" y="387"/>
                      <a:pt x="364" y="401"/>
                      <a:pt x="302" y="414"/>
                    </a:cubicBezTo>
                    <a:cubicBezTo>
                      <a:pt x="316" y="413"/>
                      <a:pt x="331" y="411"/>
                      <a:pt x="346" y="410"/>
                    </a:cubicBezTo>
                    <a:cubicBezTo>
                      <a:pt x="348" y="409"/>
                      <a:pt x="351" y="408"/>
                      <a:pt x="353" y="407"/>
                    </a:cubicBezTo>
                    <a:cubicBezTo>
                      <a:pt x="391" y="397"/>
                      <a:pt x="429" y="391"/>
                      <a:pt x="467" y="383"/>
                    </a:cubicBezTo>
                    <a:cubicBezTo>
                      <a:pt x="474" y="380"/>
                      <a:pt x="480" y="376"/>
                      <a:pt x="487" y="373"/>
                    </a:cubicBezTo>
                    <a:moveTo>
                      <a:pt x="540" y="360"/>
                    </a:moveTo>
                    <a:cubicBezTo>
                      <a:pt x="528" y="363"/>
                      <a:pt x="516" y="366"/>
                      <a:pt x="504" y="369"/>
                    </a:cubicBezTo>
                    <a:cubicBezTo>
                      <a:pt x="504" y="369"/>
                      <a:pt x="503" y="369"/>
                      <a:pt x="503" y="369"/>
                    </a:cubicBezTo>
                    <a:cubicBezTo>
                      <a:pt x="497" y="372"/>
                      <a:pt x="490" y="376"/>
                      <a:pt x="484" y="379"/>
                    </a:cubicBezTo>
                    <a:cubicBezTo>
                      <a:pt x="491" y="378"/>
                      <a:pt x="498" y="376"/>
                      <a:pt x="505" y="375"/>
                    </a:cubicBezTo>
                    <a:cubicBezTo>
                      <a:pt x="516" y="370"/>
                      <a:pt x="528" y="365"/>
                      <a:pt x="540" y="360"/>
                    </a:cubicBezTo>
                    <a:moveTo>
                      <a:pt x="621" y="313"/>
                    </a:moveTo>
                    <a:cubicBezTo>
                      <a:pt x="610" y="316"/>
                      <a:pt x="598" y="318"/>
                      <a:pt x="587" y="321"/>
                    </a:cubicBezTo>
                    <a:cubicBezTo>
                      <a:pt x="591" y="319"/>
                      <a:pt x="595" y="318"/>
                      <a:pt x="599" y="316"/>
                    </a:cubicBezTo>
                    <a:cubicBezTo>
                      <a:pt x="545" y="329"/>
                      <a:pt x="490" y="330"/>
                      <a:pt x="435" y="339"/>
                    </a:cubicBezTo>
                    <a:cubicBezTo>
                      <a:pt x="414" y="346"/>
                      <a:pt x="393" y="353"/>
                      <a:pt x="373" y="362"/>
                    </a:cubicBezTo>
                    <a:cubicBezTo>
                      <a:pt x="358" y="369"/>
                      <a:pt x="345" y="377"/>
                      <a:pt x="332" y="385"/>
                    </a:cubicBezTo>
                    <a:cubicBezTo>
                      <a:pt x="397" y="367"/>
                      <a:pt x="462" y="353"/>
                      <a:pt x="528" y="339"/>
                    </a:cubicBezTo>
                    <a:cubicBezTo>
                      <a:pt x="547" y="332"/>
                      <a:pt x="567" y="326"/>
                      <a:pt x="587" y="321"/>
                    </a:cubicBezTo>
                    <a:cubicBezTo>
                      <a:pt x="587" y="321"/>
                      <a:pt x="587" y="321"/>
                      <a:pt x="587" y="321"/>
                    </a:cubicBezTo>
                    <a:cubicBezTo>
                      <a:pt x="587" y="321"/>
                      <a:pt x="587" y="321"/>
                      <a:pt x="587" y="321"/>
                    </a:cubicBezTo>
                    <a:cubicBezTo>
                      <a:pt x="579" y="325"/>
                      <a:pt x="571" y="328"/>
                      <a:pt x="564" y="332"/>
                    </a:cubicBezTo>
                    <a:cubicBezTo>
                      <a:pt x="573" y="330"/>
                      <a:pt x="581" y="328"/>
                      <a:pt x="590" y="326"/>
                    </a:cubicBezTo>
                    <a:cubicBezTo>
                      <a:pt x="600" y="321"/>
                      <a:pt x="610" y="317"/>
                      <a:pt x="621" y="313"/>
                    </a:cubicBezTo>
                    <a:moveTo>
                      <a:pt x="754" y="271"/>
                    </a:moveTo>
                    <a:cubicBezTo>
                      <a:pt x="740" y="274"/>
                      <a:pt x="726" y="277"/>
                      <a:pt x="711" y="279"/>
                    </a:cubicBezTo>
                    <a:cubicBezTo>
                      <a:pt x="708" y="279"/>
                      <a:pt x="706" y="279"/>
                      <a:pt x="703" y="279"/>
                    </a:cubicBezTo>
                    <a:cubicBezTo>
                      <a:pt x="694" y="282"/>
                      <a:pt x="684" y="285"/>
                      <a:pt x="675" y="289"/>
                    </a:cubicBezTo>
                    <a:cubicBezTo>
                      <a:pt x="680" y="285"/>
                      <a:pt x="688" y="281"/>
                      <a:pt x="694" y="279"/>
                    </a:cubicBezTo>
                    <a:cubicBezTo>
                      <a:pt x="693" y="279"/>
                      <a:pt x="693" y="279"/>
                      <a:pt x="693" y="279"/>
                    </a:cubicBezTo>
                    <a:cubicBezTo>
                      <a:pt x="685" y="279"/>
                      <a:pt x="678" y="279"/>
                      <a:pt x="670" y="279"/>
                    </a:cubicBezTo>
                    <a:cubicBezTo>
                      <a:pt x="657" y="283"/>
                      <a:pt x="657" y="283"/>
                      <a:pt x="657" y="283"/>
                    </a:cubicBezTo>
                    <a:cubicBezTo>
                      <a:pt x="652" y="284"/>
                      <a:pt x="647" y="287"/>
                      <a:pt x="642" y="291"/>
                    </a:cubicBezTo>
                    <a:cubicBezTo>
                      <a:pt x="618" y="295"/>
                      <a:pt x="594" y="300"/>
                      <a:pt x="570" y="305"/>
                    </a:cubicBezTo>
                    <a:cubicBezTo>
                      <a:pt x="580" y="306"/>
                      <a:pt x="590" y="306"/>
                      <a:pt x="600" y="306"/>
                    </a:cubicBezTo>
                    <a:cubicBezTo>
                      <a:pt x="609" y="306"/>
                      <a:pt x="619" y="306"/>
                      <a:pt x="629" y="304"/>
                    </a:cubicBezTo>
                    <a:cubicBezTo>
                      <a:pt x="639" y="300"/>
                      <a:pt x="649" y="297"/>
                      <a:pt x="659" y="294"/>
                    </a:cubicBezTo>
                    <a:cubicBezTo>
                      <a:pt x="675" y="289"/>
                      <a:pt x="675" y="289"/>
                      <a:pt x="675" y="289"/>
                    </a:cubicBezTo>
                    <a:cubicBezTo>
                      <a:pt x="675" y="289"/>
                      <a:pt x="675" y="289"/>
                      <a:pt x="675" y="289"/>
                    </a:cubicBezTo>
                    <a:cubicBezTo>
                      <a:pt x="671" y="291"/>
                      <a:pt x="669" y="294"/>
                      <a:pt x="668" y="297"/>
                    </a:cubicBezTo>
                    <a:cubicBezTo>
                      <a:pt x="673" y="296"/>
                      <a:pt x="678" y="294"/>
                      <a:pt x="683" y="293"/>
                    </a:cubicBezTo>
                    <a:cubicBezTo>
                      <a:pt x="707" y="286"/>
                      <a:pt x="730" y="279"/>
                      <a:pt x="754" y="271"/>
                    </a:cubicBezTo>
                    <a:moveTo>
                      <a:pt x="805" y="226"/>
                    </a:moveTo>
                    <a:cubicBezTo>
                      <a:pt x="790" y="232"/>
                      <a:pt x="766" y="242"/>
                      <a:pt x="737" y="255"/>
                    </a:cubicBezTo>
                    <a:cubicBezTo>
                      <a:pt x="735" y="256"/>
                      <a:pt x="732" y="258"/>
                      <a:pt x="727" y="260"/>
                    </a:cubicBezTo>
                    <a:cubicBezTo>
                      <a:pt x="751" y="251"/>
                      <a:pt x="774" y="241"/>
                      <a:pt x="796" y="231"/>
                    </a:cubicBezTo>
                    <a:cubicBezTo>
                      <a:pt x="796" y="231"/>
                      <a:pt x="796" y="231"/>
                      <a:pt x="796" y="231"/>
                    </a:cubicBezTo>
                    <a:cubicBezTo>
                      <a:pt x="796" y="231"/>
                      <a:pt x="796" y="231"/>
                      <a:pt x="796" y="231"/>
                    </a:cubicBezTo>
                    <a:cubicBezTo>
                      <a:pt x="799" y="229"/>
                      <a:pt x="802" y="228"/>
                      <a:pt x="805" y="226"/>
                    </a:cubicBezTo>
                    <a:moveTo>
                      <a:pt x="809" y="226"/>
                    </a:moveTo>
                    <a:cubicBezTo>
                      <a:pt x="804" y="227"/>
                      <a:pt x="800" y="229"/>
                      <a:pt x="796" y="231"/>
                    </a:cubicBezTo>
                    <a:cubicBezTo>
                      <a:pt x="801" y="229"/>
                      <a:pt x="805" y="227"/>
                      <a:pt x="809" y="226"/>
                    </a:cubicBezTo>
                    <a:moveTo>
                      <a:pt x="914" y="215"/>
                    </a:moveTo>
                    <a:cubicBezTo>
                      <a:pt x="894" y="220"/>
                      <a:pt x="875" y="225"/>
                      <a:pt x="855" y="231"/>
                    </a:cubicBezTo>
                    <a:cubicBezTo>
                      <a:pt x="849" y="235"/>
                      <a:pt x="842" y="238"/>
                      <a:pt x="835" y="241"/>
                    </a:cubicBezTo>
                    <a:cubicBezTo>
                      <a:pt x="851" y="238"/>
                      <a:pt x="868" y="234"/>
                      <a:pt x="883" y="228"/>
                    </a:cubicBezTo>
                    <a:cubicBezTo>
                      <a:pt x="891" y="225"/>
                      <a:pt x="898" y="221"/>
                      <a:pt x="906" y="219"/>
                    </a:cubicBezTo>
                    <a:cubicBezTo>
                      <a:pt x="909" y="217"/>
                      <a:pt x="911" y="216"/>
                      <a:pt x="914" y="215"/>
                    </a:cubicBezTo>
                    <a:moveTo>
                      <a:pt x="991" y="196"/>
                    </a:moveTo>
                    <a:cubicBezTo>
                      <a:pt x="983" y="198"/>
                      <a:pt x="975" y="199"/>
                      <a:pt x="967" y="201"/>
                    </a:cubicBezTo>
                    <a:cubicBezTo>
                      <a:pt x="966" y="202"/>
                      <a:pt x="965" y="202"/>
                      <a:pt x="964" y="203"/>
                    </a:cubicBezTo>
                    <a:cubicBezTo>
                      <a:pt x="973" y="201"/>
                      <a:pt x="982" y="198"/>
                      <a:pt x="991" y="196"/>
                    </a:cubicBezTo>
                    <a:moveTo>
                      <a:pt x="964" y="181"/>
                    </a:moveTo>
                    <a:cubicBezTo>
                      <a:pt x="957" y="183"/>
                      <a:pt x="950" y="184"/>
                      <a:pt x="942" y="186"/>
                    </a:cubicBezTo>
                    <a:cubicBezTo>
                      <a:pt x="923" y="194"/>
                      <a:pt x="906" y="203"/>
                      <a:pt x="889" y="212"/>
                    </a:cubicBezTo>
                    <a:cubicBezTo>
                      <a:pt x="908" y="207"/>
                      <a:pt x="928" y="202"/>
                      <a:pt x="948" y="197"/>
                    </a:cubicBezTo>
                    <a:cubicBezTo>
                      <a:pt x="953" y="192"/>
                      <a:pt x="958" y="184"/>
                      <a:pt x="964" y="181"/>
                    </a:cubicBezTo>
                    <a:moveTo>
                      <a:pt x="927" y="167"/>
                    </a:moveTo>
                    <a:cubicBezTo>
                      <a:pt x="918" y="170"/>
                      <a:pt x="909" y="173"/>
                      <a:pt x="900" y="177"/>
                    </a:cubicBezTo>
                    <a:cubicBezTo>
                      <a:pt x="895" y="179"/>
                      <a:pt x="891" y="180"/>
                      <a:pt x="887" y="182"/>
                    </a:cubicBezTo>
                    <a:cubicBezTo>
                      <a:pt x="860" y="197"/>
                      <a:pt x="833" y="212"/>
                      <a:pt x="805" y="226"/>
                    </a:cubicBezTo>
                    <a:cubicBezTo>
                      <a:pt x="815" y="222"/>
                      <a:pt x="821" y="220"/>
                      <a:pt x="822" y="220"/>
                    </a:cubicBezTo>
                    <a:cubicBezTo>
                      <a:pt x="822" y="220"/>
                      <a:pt x="818" y="222"/>
                      <a:pt x="809" y="226"/>
                    </a:cubicBezTo>
                    <a:cubicBezTo>
                      <a:pt x="851" y="208"/>
                      <a:pt x="895" y="190"/>
                      <a:pt x="927" y="167"/>
                    </a:cubicBezTo>
                    <a:moveTo>
                      <a:pt x="1400" y="0"/>
                    </a:moveTo>
                    <a:cubicBezTo>
                      <a:pt x="1377" y="0"/>
                      <a:pt x="1300" y="15"/>
                      <a:pt x="1286" y="20"/>
                    </a:cubicBezTo>
                    <a:cubicBezTo>
                      <a:pt x="1280" y="23"/>
                      <a:pt x="1275" y="24"/>
                      <a:pt x="1275" y="29"/>
                    </a:cubicBezTo>
                    <a:cubicBezTo>
                      <a:pt x="1254" y="36"/>
                      <a:pt x="1237" y="44"/>
                      <a:pt x="1216" y="53"/>
                    </a:cubicBezTo>
                    <a:cubicBezTo>
                      <a:pt x="1172" y="74"/>
                      <a:pt x="1131" y="101"/>
                      <a:pt x="1083" y="115"/>
                    </a:cubicBezTo>
                    <a:cubicBezTo>
                      <a:pt x="1060" y="132"/>
                      <a:pt x="1037" y="149"/>
                      <a:pt x="1021" y="159"/>
                    </a:cubicBezTo>
                    <a:cubicBezTo>
                      <a:pt x="1026" y="151"/>
                      <a:pt x="1035" y="139"/>
                      <a:pt x="1044" y="127"/>
                    </a:cubicBezTo>
                    <a:cubicBezTo>
                      <a:pt x="1039" y="130"/>
                      <a:pt x="1034" y="135"/>
                      <a:pt x="1030" y="137"/>
                    </a:cubicBezTo>
                    <a:cubicBezTo>
                      <a:pt x="1028" y="138"/>
                      <a:pt x="1025" y="139"/>
                      <a:pt x="1023" y="140"/>
                    </a:cubicBezTo>
                    <a:cubicBezTo>
                      <a:pt x="1013" y="151"/>
                      <a:pt x="1001" y="162"/>
                      <a:pt x="981" y="169"/>
                    </a:cubicBezTo>
                    <a:cubicBezTo>
                      <a:pt x="975" y="172"/>
                      <a:pt x="970" y="176"/>
                      <a:pt x="964" y="181"/>
                    </a:cubicBezTo>
                    <a:cubicBezTo>
                      <a:pt x="981" y="173"/>
                      <a:pt x="1000" y="173"/>
                      <a:pt x="1018" y="170"/>
                    </a:cubicBezTo>
                    <a:cubicBezTo>
                      <a:pt x="1018" y="170"/>
                      <a:pt x="1018" y="170"/>
                      <a:pt x="1018" y="170"/>
                    </a:cubicBezTo>
                    <a:cubicBezTo>
                      <a:pt x="1018" y="170"/>
                      <a:pt x="1018" y="170"/>
                      <a:pt x="1018" y="170"/>
                    </a:cubicBezTo>
                    <a:cubicBezTo>
                      <a:pt x="1010" y="177"/>
                      <a:pt x="1000" y="183"/>
                      <a:pt x="990" y="189"/>
                    </a:cubicBezTo>
                    <a:cubicBezTo>
                      <a:pt x="995" y="188"/>
                      <a:pt x="999" y="187"/>
                      <a:pt x="1004" y="186"/>
                    </a:cubicBezTo>
                    <a:cubicBezTo>
                      <a:pt x="1007" y="186"/>
                      <a:pt x="1009" y="185"/>
                      <a:pt x="1012" y="185"/>
                    </a:cubicBezTo>
                    <a:cubicBezTo>
                      <a:pt x="1048" y="159"/>
                      <a:pt x="1083" y="133"/>
                      <a:pt x="1114" y="133"/>
                    </a:cubicBezTo>
                    <a:cubicBezTo>
                      <a:pt x="1115" y="133"/>
                      <a:pt x="1115" y="133"/>
                      <a:pt x="1116" y="133"/>
                    </a:cubicBezTo>
                    <a:cubicBezTo>
                      <a:pt x="1117" y="132"/>
                      <a:pt x="1118" y="131"/>
                      <a:pt x="1120" y="129"/>
                    </a:cubicBezTo>
                    <a:cubicBezTo>
                      <a:pt x="1120" y="129"/>
                      <a:pt x="1121" y="129"/>
                      <a:pt x="1122" y="129"/>
                    </a:cubicBezTo>
                    <a:cubicBezTo>
                      <a:pt x="1122" y="129"/>
                      <a:pt x="1122" y="129"/>
                      <a:pt x="1123" y="129"/>
                    </a:cubicBezTo>
                    <a:cubicBezTo>
                      <a:pt x="1130" y="126"/>
                      <a:pt x="1139" y="123"/>
                      <a:pt x="1148" y="123"/>
                    </a:cubicBezTo>
                    <a:cubicBezTo>
                      <a:pt x="1149" y="123"/>
                      <a:pt x="1150" y="123"/>
                      <a:pt x="1151" y="123"/>
                    </a:cubicBezTo>
                    <a:cubicBezTo>
                      <a:pt x="1129" y="131"/>
                      <a:pt x="1129" y="131"/>
                      <a:pt x="1129" y="131"/>
                    </a:cubicBezTo>
                    <a:cubicBezTo>
                      <a:pt x="1122" y="138"/>
                      <a:pt x="1114" y="145"/>
                      <a:pt x="1107" y="151"/>
                    </a:cubicBezTo>
                    <a:cubicBezTo>
                      <a:pt x="1111" y="149"/>
                      <a:pt x="1117" y="148"/>
                      <a:pt x="1122" y="147"/>
                    </a:cubicBezTo>
                    <a:cubicBezTo>
                      <a:pt x="1114" y="149"/>
                      <a:pt x="1105" y="153"/>
                      <a:pt x="1096" y="158"/>
                    </a:cubicBezTo>
                    <a:cubicBezTo>
                      <a:pt x="1096" y="158"/>
                      <a:pt x="1096" y="158"/>
                      <a:pt x="1096" y="158"/>
                    </a:cubicBezTo>
                    <a:cubicBezTo>
                      <a:pt x="1118" y="150"/>
                      <a:pt x="1139" y="140"/>
                      <a:pt x="1160" y="130"/>
                    </a:cubicBezTo>
                    <a:cubicBezTo>
                      <a:pt x="1140" y="139"/>
                      <a:pt x="1125" y="144"/>
                      <a:pt x="1123" y="144"/>
                    </a:cubicBezTo>
                    <a:cubicBezTo>
                      <a:pt x="1120" y="144"/>
                      <a:pt x="1150" y="128"/>
                      <a:pt x="1244" y="83"/>
                    </a:cubicBezTo>
                    <a:cubicBezTo>
                      <a:pt x="1240" y="84"/>
                      <a:pt x="1235" y="84"/>
                      <a:pt x="1231" y="84"/>
                    </a:cubicBezTo>
                    <a:cubicBezTo>
                      <a:pt x="1230" y="84"/>
                      <a:pt x="1229" y="84"/>
                      <a:pt x="1227" y="84"/>
                    </a:cubicBezTo>
                    <a:cubicBezTo>
                      <a:pt x="1252" y="78"/>
                      <a:pt x="1252" y="78"/>
                      <a:pt x="1252" y="78"/>
                    </a:cubicBezTo>
                    <a:cubicBezTo>
                      <a:pt x="1262" y="73"/>
                      <a:pt x="1273" y="68"/>
                      <a:pt x="1285" y="63"/>
                    </a:cubicBezTo>
                    <a:cubicBezTo>
                      <a:pt x="1308" y="52"/>
                      <a:pt x="1334" y="40"/>
                      <a:pt x="1363" y="26"/>
                    </a:cubicBezTo>
                    <a:cubicBezTo>
                      <a:pt x="1352" y="28"/>
                      <a:pt x="1245" y="66"/>
                      <a:pt x="1237" y="66"/>
                    </a:cubicBezTo>
                    <a:cubicBezTo>
                      <a:pt x="1236" y="66"/>
                      <a:pt x="1236" y="66"/>
                      <a:pt x="1236" y="66"/>
                    </a:cubicBezTo>
                    <a:cubicBezTo>
                      <a:pt x="1231" y="62"/>
                      <a:pt x="1409" y="2"/>
                      <a:pt x="1405" y="1"/>
                    </a:cubicBezTo>
                    <a:cubicBezTo>
                      <a:pt x="1404" y="1"/>
                      <a:pt x="1402" y="0"/>
                      <a:pt x="14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3" name="Freeform 117">
                <a:extLst>
                  <a:ext uri="{FF2B5EF4-FFF2-40B4-BE49-F238E27FC236}">
                    <a16:creationId xmlns="" xmlns:a16="http://schemas.microsoft.com/office/drawing/2014/main" id="{6853F1F7-3A48-4FB8-BF40-B4FD5274FD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1" y="1116"/>
                <a:ext cx="499" cy="198"/>
              </a:xfrm>
              <a:custGeom>
                <a:avLst/>
                <a:gdLst>
                  <a:gd name="T0" fmla="*/ 23 w 315"/>
                  <a:gd name="T1" fmla="*/ 119 h 125"/>
                  <a:gd name="T2" fmla="*/ 0 w 315"/>
                  <a:gd name="T3" fmla="*/ 125 h 125"/>
                  <a:gd name="T4" fmla="*/ 15 w 315"/>
                  <a:gd name="T5" fmla="*/ 122 h 125"/>
                  <a:gd name="T6" fmla="*/ 22 w 315"/>
                  <a:gd name="T7" fmla="*/ 120 h 125"/>
                  <a:gd name="T8" fmla="*/ 23 w 315"/>
                  <a:gd name="T9" fmla="*/ 119 h 125"/>
                  <a:gd name="T10" fmla="*/ 61 w 315"/>
                  <a:gd name="T11" fmla="*/ 98 h 125"/>
                  <a:gd name="T12" fmla="*/ 44 w 315"/>
                  <a:gd name="T13" fmla="*/ 102 h 125"/>
                  <a:gd name="T14" fmla="*/ 24 w 315"/>
                  <a:gd name="T15" fmla="*/ 112 h 125"/>
                  <a:gd name="T16" fmla="*/ 41 w 315"/>
                  <a:gd name="T17" fmla="*/ 108 h 125"/>
                  <a:gd name="T18" fmla="*/ 60 w 315"/>
                  <a:gd name="T19" fmla="*/ 98 h 125"/>
                  <a:gd name="T20" fmla="*/ 61 w 315"/>
                  <a:gd name="T21" fmla="*/ 98 h 125"/>
                  <a:gd name="T22" fmla="*/ 315 w 315"/>
                  <a:gd name="T23" fmla="*/ 0 h 125"/>
                  <a:gd name="T24" fmla="*/ 311 w 315"/>
                  <a:gd name="T25" fmla="*/ 0 h 125"/>
                  <a:gd name="T26" fmla="*/ 240 w 315"/>
                  <a:gd name="T27" fmla="*/ 22 h 125"/>
                  <a:gd name="T28" fmla="*/ 225 w 315"/>
                  <a:gd name="T29" fmla="*/ 26 h 125"/>
                  <a:gd name="T30" fmla="*/ 225 w 315"/>
                  <a:gd name="T31" fmla="*/ 30 h 125"/>
                  <a:gd name="T32" fmla="*/ 178 w 315"/>
                  <a:gd name="T33" fmla="*/ 42 h 125"/>
                  <a:gd name="T34" fmla="*/ 147 w 315"/>
                  <a:gd name="T35" fmla="*/ 55 h 125"/>
                  <a:gd name="T36" fmla="*/ 168 w 315"/>
                  <a:gd name="T37" fmla="*/ 51 h 125"/>
                  <a:gd name="T38" fmla="*/ 315 w 315"/>
                  <a:gd name="T3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5" h="125">
                    <a:moveTo>
                      <a:pt x="23" y="119"/>
                    </a:moveTo>
                    <a:cubicBezTo>
                      <a:pt x="15" y="121"/>
                      <a:pt x="8" y="123"/>
                      <a:pt x="0" y="125"/>
                    </a:cubicBezTo>
                    <a:cubicBezTo>
                      <a:pt x="5" y="124"/>
                      <a:pt x="10" y="123"/>
                      <a:pt x="15" y="122"/>
                    </a:cubicBezTo>
                    <a:cubicBezTo>
                      <a:pt x="17" y="121"/>
                      <a:pt x="20" y="120"/>
                      <a:pt x="22" y="120"/>
                    </a:cubicBezTo>
                    <a:cubicBezTo>
                      <a:pt x="23" y="119"/>
                      <a:pt x="23" y="119"/>
                      <a:pt x="23" y="119"/>
                    </a:cubicBezTo>
                    <a:moveTo>
                      <a:pt x="61" y="98"/>
                    </a:moveTo>
                    <a:cubicBezTo>
                      <a:pt x="55" y="99"/>
                      <a:pt x="50" y="100"/>
                      <a:pt x="44" y="102"/>
                    </a:cubicBezTo>
                    <a:cubicBezTo>
                      <a:pt x="37" y="105"/>
                      <a:pt x="31" y="109"/>
                      <a:pt x="24" y="112"/>
                    </a:cubicBezTo>
                    <a:cubicBezTo>
                      <a:pt x="29" y="111"/>
                      <a:pt x="35" y="110"/>
                      <a:pt x="41" y="108"/>
                    </a:cubicBezTo>
                    <a:cubicBezTo>
                      <a:pt x="47" y="105"/>
                      <a:pt x="54" y="101"/>
                      <a:pt x="60" y="98"/>
                    </a:cubicBezTo>
                    <a:cubicBezTo>
                      <a:pt x="60" y="98"/>
                      <a:pt x="61" y="98"/>
                      <a:pt x="61" y="98"/>
                    </a:cubicBezTo>
                    <a:moveTo>
                      <a:pt x="315" y="0"/>
                    </a:moveTo>
                    <a:cubicBezTo>
                      <a:pt x="314" y="0"/>
                      <a:pt x="312" y="0"/>
                      <a:pt x="311" y="0"/>
                    </a:cubicBezTo>
                    <a:cubicBezTo>
                      <a:pt x="287" y="8"/>
                      <a:pt x="264" y="15"/>
                      <a:pt x="240" y="22"/>
                    </a:cubicBezTo>
                    <a:cubicBezTo>
                      <a:pt x="235" y="23"/>
                      <a:pt x="230" y="25"/>
                      <a:pt x="225" y="26"/>
                    </a:cubicBezTo>
                    <a:cubicBezTo>
                      <a:pt x="225" y="27"/>
                      <a:pt x="225" y="29"/>
                      <a:pt x="225" y="30"/>
                    </a:cubicBezTo>
                    <a:cubicBezTo>
                      <a:pt x="209" y="35"/>
                      <a:pt x="194" y="38"/>
                      <a:pt x="178" y="42"/>
                    </a:cubicBezTo>
                    <a:cubicBezTo>
                      <a:pt x="167" y="46"/>
                      <a:pt x="157" y="50"/>
                      <a:pt x="147" y="55"/>
                    </a:cubicBezTo>
                    <a:cubicBezTo>
                      <a:pt x="154" y="54"/>
                      <a:pt x="161" y="52"/>
                      <a:pt x="168" y="51"/>
                    </a:cubicBezTo>
                    <a:cubicBezTo>
                      <a:pt x="218" y="34"/>
                      <a:pt x="268" y="19"/>
                      <a:pt x="3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4" name="Freeform 118">
                <a:extLst>
                  <a:ext uri="{FF2B5EF4-FFF2-40B4-BE49-F238E27FC236}">
                    <a16:creationId xmlns="" xmlns:a16="http://schemas.microsoft.com/office/drawing/2014/main" id="{F35ED9D2-E41A-46DD-BE2A-5C3501FC1D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9" y="979"/>
                <a:ext cx="534" cy="165"/>
              </a:xfrm>
              <a:custGeom>
                <a:avLst/>
                <a:gdLst>
                  <a:gd name="T0" fmla="*/ 28 w 337"/>
                  <a:gd name="T1" fmla="*/ 94 h 104"/>
                  <a:gd name="T2" fmla="*/ 19 w 337"/>
                  <a:gd name="T3" fmla="*/ 94 h 104"/>
                  <a:gd name="T4" fmla="*/ 0 w 337"/>
                  <a:gd name="T5" fmla="*/ 104 h 104"/>
                  <a:gd name="T6" fmla="*/ 28 w 337"/>
                  <a:gd name="T7" fmla="*/ 94 h 104"/>
                  <a:gd name="T8" fmla="*/ 273 w 337"/>
                  <a:gd name="T9" fmla="*/ 12 h 104"/>
                  <a:gd name="T10" fmla="*/ 214 w 337"/>
                  <a:gd name="T11" fmla="*/ 27 h 104"/>
                  <a:gd name="T12" fmla="*/ 180 w 337"/>
                  <a:gd name="T13" fmla="*/ 46 h 104"/>
                  <a:gd name="T14" fmla="*/ 239 w 337"/>
                  <a:gd name="T15" fmla="*/ 30 h 104"/>
                  <a:gd name="T16" fmla="*/ 265 w 337"/>
                  <a:gd name="T17" fmla="*/ 18 h 104"/>
                  <a:gd name="T18" fmla="*/ 273 w 337"/>
                  <a:gd name="T19" fmla="*/ 12 h 104"/>
                  <a:gd name="T20" fmla="*/ 337 w 337"/>
                  <a:gd name="T21" fmla="*/ 0 h 104"/>
                  <a:gd name="T22" fmla="*/ 329 w 337"/>
                  <a:gd name="T23" fmla="*/ 1 h 104"/>
                  <a:gd name="T24" fmla="*/ 315 w 337"/>
                  <a:gd name="T25" fmla="*/ 4 h 104"/>
                  <a:gd name="T26" fmla="*/ 292 w 337"/>
                  <a:gd name="T27" fmla="*/ 16 h 104"/>
                  <a:gd name="T28" fmla="*/ 316 w 337"/>
                  <a:gd name="T29" fmla="*/ 11 h 104"/>
                  <a:gd name="T30" fmla="*/ 326 w 337"/>
                  <a:gd name="T31" fmla="*/ 8 h 104"/>
                  <a:gd name="T32" fmla="*/ 337 w 337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7" h="104">
                    <a:moveTo>
                      <a:pt x="28" y="94"/>
                    </a:moveTo>
                    <a:cubicBezTo>
                      <a:pt x="25" y="94"/>
                      <a:pt x="22" y="94"/>
                      <a:pt x="19" y="94"/>
                    </a:cubicBezTo>
                    <a:cubicBezTo>
                      <a:pt x="13" y="96"/>
                      <a:pt x="5" y="100"/>
                      <a:pt x="0" y="104"/>
                    </a:cubicBezTo>
                    <a:cubicBezTo>
                      <a:pt x="9" y="100"/>
                      <a:pt x="19" y="97"/>
                      <a:pt x="28" y="94"/>
                    </a:cubicBezTo>
                    <a:moveTo>
                      <a:pt x="273" y="12"/>
                    </a:moveTo>
                    <a:cubicBezTo>
                      <a:pt x="253" y="17"/>
                      <a:pt x="233" y="22"/>
                      <a:pt x="214" y="27"/>
                    </a:cubicBezTo>
                    <a:cubicBezTo>
                      <a:pt x="203" y="34"/>
                      <a:pt x="192" y="40"/>
                      <a:pt x="180" y="46"/>
                    </a:cubicBezTo>
                    <a:cubicBezTo>
                      <a:pt x="200" y="40"/>
                      <a:pt x="219" y="35"/>
                      <a:pt x="239" y="30"/>
                    </a:cubicBezTo>
                    <a:cubicBezTo>
                      <a:pt x="247" y="25"/>
                      <a:pt x="256" y="21"/>
                      <a:pt x="265" y="18"/>
                    </a:cubicBezTo>
                    <a:cubicBezTo>
                      <a:pt x="268" y="17"/>
                      <a:pt x="271" y="15"/>
                      <a:pt x="273" y="12"/>
                    </a:cubicBezTo>
                    <a:moveTo>
                      <a:pt x="337" y="0"/>
                    </a:moveTo>
                    <a:cubicBezTo>
                      <a:pt x="334" y="0"/>
                      <a:pt x="332" y="1"/>
                      <a:pt x="329" y="1"/>
                    </a:cubicBezTo>
                    <a:cubicBezTo>
                      <a:pt x="324" y="2"/>
                      <a:pt x="320" y="3"/>
                      <a:pt x="315" y="4"/>
                    </a:cubicBezTo>
                    <a:cubicBezTo>
                      <a:pt x="308" y="8"/>
                      <a:pt x="300" y="12"/>
                      <a:pt x="292" y="16"/>
                    </a:cubicBezTo>
                    <a:cubicBezTo>
                      <a:pt x="300" y="14"/>
                      <a:pt x="308" y="13"/>
                      <a:pt x="316" y="11"/>
                    </a:cubicBezTo>
                    <a:cubicBezTo>
                      <a:pt x="319" y="10"/>
                      <a:pt x="323" y="9"/>
                      <a:pt x="326" y="8"/>
                    </a:cubicBezTo>
                    <a:cubicBezTo>
                      <a:pt x="330" y="5"/>
                      <a:pt x="334" y="2"/>
                      <a:pt x="3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5" name="Freeform 119">
                <a:extLst>
                  <a:ext uri="{FF2B5EF4-FFF2-40B4-BE49-F238E27FC236}">
                    <a16:creationId xmlns="" xmlns:a16="http://schemas.microsoft.com/office/drawing/2014/main" id="{8D041811-A778-4FFC-A6F7-D4F2596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" y="1195"/>
                <a:ext cx="93" cy="29"/>
              </a:xfrm>
              <a:custGeom>
                <a:avLst/>
                <a:gdLst>
                  <a:gd name="T0" fmla="*/ 59 w 59"/>
                  <a:gd name="T1" fmla="*/ 0 h 18"/>
                  <a:gd name="T2" fmla="*/ 0 w 59"/>
                  <a:gd name="T3" fmla="*/ 18 h 18"/>
                  <a:gd name="T4" fmla="*/ 36 w 59"/>
                  <a:gd name="T5" fmla="*/ 11 h 18"/>
                  <a:gd name="T6" fmla="*/ 59 w 59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39" y="5"/>
                      <a:pt x="19" y="11"/>
                      <a:pt x="0" y="18"/>
                    </a:cubicBezTo>
                    <a:cubicBezTo>
                      <a:pt x="12" y="16"/>
                      <a:pt x="24" y="13"/>
                      <a:pt x="36" y="11"/>
                    </a:cubicBezTo>
                    <a:cubicBezTo>
                      <a:pt x="43" y="7"/>
                      <a:pt x="51" y="4"/>
                      <a:pt x="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6" name="Freeform 120">
                <a:extLst>
                  <a:ext uri="{FF2B5EF4-FFF2-40B4-BE49-F238E27FC236}">
                    <a16:creationId xmlns="" xmlns:a16="http://schemas.microsoft.com/office/drawing/2014/main" id="{D79EDD92-805B-4D0D-9D1B-4177F0B42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144"/>
                <a:ext cx="140" cy="51"/>
              </a:xfrm>
              <a:custGeom>
                <a:avLst/>
                <a:gdLst>
                  <a:gd name="T0" fmla="*/ 88 w 88"/>
                  <a:gd name="T1" fmla="*/ 0 h 32"/>
                  <a:gd name="T2" fmla="*/ 72 w 88"/>
                  <a:gd name="T3" fmla="*/ 5 h 32"/>
                  <a:gd name="T4" fmla="*/ 42 w 88"/>
                  <a:gd name="T5" fmla="*/ 15 h 32"/>
                  <a:gd name="T6" fmla="*/ 66 w 88"/>
                  <a:gd name="T7" fmla="*/ 10 h 32"/>
                  <a:gd name="T8" fmla="*/ 66 w 88"/>
                  <a:gd name="T9" fmla="*/ 10 h 32"/>
                  <a:gd name="T10" fmla="*/ 66 w 88"/>
                  <a:gd name="T11" fmla="*/ 10 h 32"/>
                  <a:gd name="T12" fmla="*/ 12 w 88"/>
                  <a:gd name="T13" fmla="*/ 27 h 32"/>
                  <a:gd name="T14" fmla="*/ 0 w 88"/>
                  <a:gd name="T15" fmla="*/ 32 h 32"/>
                  <a:gd name="T16" fmla="*/ 34 w 88"/>
                  <a:gd name="T17" fmla="*/ 24 h 32"/>
                  <a:gd name="T18" fmla="*/ 81 w 88"/>
                  <a:gd name="T19" fmla="*/ 12 h 32"/>
                  <a:gd name="T20" fmla="*/ 81 w 88"/>
                  <a:gd name="T21" fmla="*/ 8 h 32"/>
                  <a:gd name="T22" fmla="*/ 88 w 88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32">
                    <a:moveTo>
                      <a:pt x="88" y="0"/>
                    </a:moveTo>
                    <a:cubicBezTo>
                      <a:pt x="72" y="5"/>
                      <a:pt x="72" y="5"/>
                      <a:pt x="72" y="5"/>
                    </a:cubicBezTo>
                    <a:cubicBezTo>
                      <a:pt x="62" y="8"/>
                      <a:pt x="52" y="11"/>
                      <a:pt x="42" y="15"/>
                    </a:cubicBezTo>
                    <a:cubicBezTo>
                      <a:pt x="50" y="14"/>
                      <a:pt x="58" y="12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49" y="17"/>
                      <a:pt x="30" y="23"/>
                      <a:pt x="12" y="27"/>
                    </a:cubicBezTo>
                    <a:cubicBezTo>
                      <a:pt x="8" y="29"/>
                      <a:pt x="4" y="30"/>
                      <a:pt x="0" y="32"/>
                    </a:cubicBezTo>
                    <a:cubicBezTo>
                      <a:pt x="11" y="29"/>
                      <a:pt x="23" y="27"/>
                      <a:pt x="34" y="24"/>
                    </a:cubicBezTo>
                    <a:cubicBezTo>
                      <a:pt x="50" y="20"/>
                      <a:pt x="65" y="17"/>
                      <a:pt x="81" y="12"/>
                    </a:cubicBezTo>
                    <a:cubicBezTo>
                      <a:pt x="81" y="11"/>
                      <a:pt x="81" y="9"/>
                      <a:pt x="81" y="8"/>
                    </a:cubicBezTo>
                    <a:cubicBezTo>
                      <a:pt x="82" y="5"/>
                      <a:pt x="84" y="2"/>
                      <a:pt x="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7" name="Freeform 121">
                <a:extLst>
                  <a:ext uri="{FF2B5EF4-FFF2-40B4-BE49-F238E27FC236}">
                    <a16:creationId xmlns="" xmlns:a16="http://schemas.microsoft.com/office/drawing/2014/main" id="{4D62CF43-3212-4135-B20A-DCE0280563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" y="746"/>
                <a:ext cx="482" cy="283"/>
              </a:xfrm>
              <a:custGeom>
                <a:avLst/>
                <a:gdLst>
                  <a:gd name="T0" fmla="*/ 35 w 304"/>
                  <a:gd name="T1" fmla="*/ 165 h 178"/>
                  <a:gd name="T2" fmla="*/ 0 w 304"/>
                  <a:gd name="T3" fmla="*/ 178 h 178"/>
                  <a:gd name="T4" fmla="*/ 9 w 304"/>
                  <a:gd name="T5" fmla="*/ 175 h 178"/>
                  <a:gd name="T6" fmla="*/ 34 w 304"/>
                  <a:gd name="T7" fmla="*/ 165 h 178"/>
                  <a:gd name="T8" fmla="*/ 35 w 304"/>
                  <a:gd name="T9" fmla="*/ 165 h 178"/>
                  <a:gd name="T10" fmla="*/ 214 w 304"/>
                  <a:gd name="T11" fmla="*/ 39 h 178"/>
                  <a:gd name="T12" fmla="*/ 212 w 304"/>
                  <a:gd name="T13" fmla="*/ 39 h 178"/>
                  <a:gd name="T14" fmla="*/ 150 w 304"/>
                  <a:gd name="T15" fmla="*/ 70 h 178"/>
                  <a:gd name="T16" fmla="*/ 204 w 304"/>
                  <a:gd name="T17" fmla="*/ 49 h 178"/>
                  <a:gd name="T18" fmla="*/ 213 w 304"/>
                  <a:gd name="T19" fmla="*/ 40 h 178"/>
                  <a:gd name="T20" fmla="*/ 214 w 304"/>
                  <a:gd name="T21" fmla="*/ 39 h 178"/>
                  <a:gd name="T22" fmla="*/ 304 w 304"/>
                  <a:gd name="T23" fmla="*/ 0 h 178"/>
                  <a:gd name="T24" fmla="*/ 278 w 304"/>
                  <a:gd name="T25" fmla="*/ 10 h 178"/>
                  <a:gd name="T26" fmla="*/ 292 w 304"/>
                  <a:gd name="T27" fmla="*/ 7 h 178"/>
                  <a:gd name="T28" fmla="*/ 304 w 304"/>
                  <a:gd name="T2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4" h="178">
                    <a:moveTo>
                      <a:pt x="35" y="165"/>
                    </a:moveTo>
                    <a:cubicBezTo>
                      <a:pt x="20" y="168"/>
                      <a:pt x="9" y="173"/>
                      <a:pt x="0" y="178"/>
                    </a:cubicBezTo>
                    <a:cubicBezTo>
                      <a:pt x="3" y="177"/>
                      <a:pt x="6" y="176"/>
                      <a:pt x="9" y="175"/>
                    </a:cubicBezTo>
                    <a:cubicBezTo>
                      <a:pt x="18" y="172"/>
                      <a:pt x="26" y="169"/>
                      <a:pt x="34" y="165"/>
                    </a:cubicBezTo>
                    <a:cubicBezTo>
                      <a:pt x="34" y="165"/>
                      <a:pt x="35" y="165"/>
                      <a:pt x="35" y="165"/>
                    </a:cubicBezTo>
                    <a:moveTo>
                      <a:pt x="214" y="39"/>
                    </a:moveTo>
                    <a:cubicBezTo>
                      <a:pt x="213" y="39"/>
                      <a:pt x="212" y="39"/>
                      <a:pt x="212" y="39"/>
                    </a:cubicBezTo>
                    <a:cubicBezTo>
                      <a:pt x="192" y="50"/>
                      <a:pt x="170" y="60"/>
                      <a:pt x="150" y="70"/>
                    </a:cubicBezTo>
                    <a:cubicBezTo>
                      <a:pt x="171" y="61"/>
                      <a:pt x="187" y="55"/>
                      <a:pt x="204" y="49"/>
                    </a:cubicBezTo>
                    <a:cubicBezTo>
                      <a:pt x="204" y="44"/>
                      <a:pt x="209" y="43"/>
                      <a:pt x="213" y="40"/>
                    </a:cubicBezTo>
                    <a:cubicBezTo>
                      <a:pt x="213" y="39"/>
                      <a:pt x="213" y="39"/>
                      <a:pt x="214" y="39"/>
                    </a:cubicBezTo>
                    <a:moveTo>
                      <a:pt x="304" y="0"/>
                    </a:moveTo>
                    <a:cubicBezTo>
                      <a:pt x="295" y="3"/>
                      <a:pt x="286" y="6"/>
                      <a:pt x="278" y="10"/>
                    </a:cubicBezTo>
                    <a:cubicBezTo>
                      <a:pt x="283" y="9"/>
                      <a:pt x="288" y="8"/>
                      <a:pt x="292" y="7"/>
                    </a:cubicBezTo>
                    <a:cubicBezTo>
                      <a:pt x="297" y="4"/>
                      <a:pt x="301" y="2"/>
                      <a:pt x="3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8" name="Freeform 122">
                <a:extLst>
                  <a:ext uri="{FF2B5EF4-FFF2-40B4-BE49-F238E27FC236}">
                    <a16:creationId xmlns="" xmlns:a16="http://schemas.microsoft.com/office/drawing/2014/main" id="{AFE114FE-E6C0-415A-B6F8-2289857A1B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3" y="1008"/>
                <a:ext cx="477" cy="182"/>
              </a:xfrm>
              <a:custGeom>
                <a:avLst/>
                <a:gdLst>
                  <a:gd name="T0" fmla="*/ 113 w 301"/>
                  <a:gd name="T1" fmla="*/ 70 h 115"/>
                  <a:gd name="T2" fmla="*/ 86 w 301"/>
                  <a:gd name="T3" fmla="*/ 80 h 115"/>
                  <a:gd name="T4" fmla="*/ 92 w 301"/>
                  <a:gd name="T5" fmla="*/ 74 h 115"/>
                  <a:gd name="T6" fmla="*/ 85 w 301"/>
                  <a:gd name="T7" fmla="*/ 77 h 115"/>
                  <a:gd name="T8" fmla="*/ 87 w 301"/>
                  <a:gd name="T9" fmla="*/ 77 h 115"/>
                  <a:gd name="T10" fmla="*/ 83 w 301"/>
                  <a:gd name="T11" fmla="*/ 78 h 115"/>
                  <a:gd name="T12" fmla="*/ 0 w 301"/>
                  <a:gd name="T13" fmla="*/ 115 h 115"/>
                  <a:gd name="T14" fmla="*/ 5 w 301"/>
                  <a:gd name="T15" fmla="*/ 114 h 115"/>
                  <a:gd name="T16" fmla="*/ 82 w 301"/>
                  <a:gd name="T17" fmla="*/ 83 h 115"/>
                  <a:gd name="T18" fmla="*/ 101 w 301"/>
                  <a:gd name="T19" fmla="*/ 76 h 115"/>
                  <a:gd name="T20" fmla="*/ 113 w 301"/>
                  <a:gd name="T21" fmla="*/ 70 h 115"/>
                  <a:gd name="T22" fmla="*/ 301 w 301"/>
                  <a:gd name="T23" fmla="*/ 0 h 115"/>
                  <a:gd name="T24" fmla="*/ 276 w 301"/>
                  <a:gd name="T25" fmla="*/ 10 h 115"/>
                  <a:gd name="T26" fmla="*/ 267 w 301"/>
                  <a:gd name="T27" fmla="*/ 13 h 115"/>
                  <a:gd name="T28" fmla="*/ 254 w 301"/>
                  <a:gd name="T29" fmla="*/ 22 h 115"/>
                  <a:gd name="T30" fmla="*/ 285 w 301"/>
                  <a:gd name="T31" fmla="*/ 10 h 115"/>
                  <a:gd name="T32" fmla="*/ 286 w 301"/>
                  <a:gd name="T33" fmla="*/ 9 h 115"/>
                  <a:gd name="T34" fmla="*/ 279 w 301"/>
                  <a:gd name="T35" fmla="*/ 12 h 115"/>
                  <a:gd name="T36" fmla="*/ 301 w 301"/>
                  <a:gd name="T3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1" h="115">
                    <a:moveTo>
                      <a:pt x="113" y="70"/>
                    </a:moveTo>
                    <a:cubicBezTo>
                      <a:pt x="104" y="73"/>
                      <a:pt x="95" y="77"/>
                      <a:pt x="86" y="80"/>
                    </a:cubicBezTo>
                    <a:cubicBezTo>
                      <a:pt x="87" y="78"/>
                      <a:pt x="90" y="76"/>
                      <a:pt x="92" y="74"/>
                    </a:cubicBezTo>
                    <a:cubicBezTo>
                      <a:pt x="90" y="75"/>
                      <a:pt x="87" y="76"/>
                      <a:pt x="85" y="77"/>
                    </a:cubicBezTo>
                    <a:cubicBezTo>
                      <a:pt x="86" y="77"/>
                      <a:pt x="86" y="77"/>
                      <a:pt x="87" y="77"/>
                    </a:cubicBezTo>
                    <a:cubicBezTo>
                      <a:pt x="86" y="77"/>
                      <a:pt x="84" y="77"/>
                      <a:pt x="83" y="78"/>
                    </a:cubicBezTo>
                    <a:cubicBezTo>
                      <a:pt x="56" y="90"/>
                      <a:pt x="28" y="102"/>
                      <a:pt x="0" y="115"/>
                    </a:cubicBezTo>
                    <a:cubicBezTo>
                      <a:pt x="2" y="114"/>
                      <a:pt x="4" y="114"/>
                      <a:pt x="5" y="114"/>
                    </a:cubicBezTo>
                    <a:cubicBezTo>
                      <a:pt x="32" y="105"/>
                      <a:pt x="57" y="95"/>
                      <a:pt x="82" y="83"/>
                    </a:cubicBezTo>
                    <a:cubicBezTo>
                      <a:pt x="87" y="80"/>
                      <a:pt x="94" y="78"/>
                      <a:pt x="101" y="76"/>
                    </a:cubicBezTo>
                    <a:cubicBezTo>
                      <a:pt x="105" y="74"/>
                      <a:pt x="109" y="72"/>
                      <a:pt x="113" y="70"/>
                    </a:cubicBezTo>
                    <a:moveTo>
                      <a:pt x="301" y="0"/>
                    </a:moveTo>
                    <a:cubicBezTo>
                      <a:pt x="293" y="4"/>
                      <a:pt x="285" y="7"/>
                      <a:pt x="276" y="10"/>
                    </a:cubicBezTo>
                    <a:cubicBezTo>
                      <a:pt x="273" y="11"/>
                      <a:pt x="270" y="12"/>
                      <a:pt x="267" y="13"/>
                    </a:cubicBezTo>
                    <a:cubicBezTo>
                      <a:pt x="262" y="16"/>
                      <a:pt x="258" y="19"/>
                      <a:pt x="254" y="22"/>
                    </a:cubicBezTo>
                    <a:cubicBezTo>
                      <a:pt x="265" y="18"/>
                      <a:pt x="275" y="14"/>
                      <a:pt x="285" y="10"/>
                    </a:cubicBezTo>
                    <a:cubicBezTo>
                      <a:pt x="286" y="9"/>
                      <a:pt x="286" y="9"/>
                      <a:pt x="286" y="9"/>
                    </a:cubicBezTo>
                    <a:cubicBezTo>
                      <a:pt x="283" y="10"/>
                      <a:pt x="280" y="11"/>
                      <a:pt x="279" y="12"/>
                    </a:cubicBezTo>
                    <a:cubicBezTo>
                      <a:pt x="286" y="8"/>
                      <a:pt x="294" y="4"/>
                      <a:pt x="30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9" name="Freeform 123">
                <a:extLst>
                  <a:ext uri="{FF2B5EF4-FFF2-40B4-BE49-F238E27FC236}">
                    <a16:creationId xmlns="" xmlns:a16="http://schemas.microsoft.com/office/drawing/2014/main" id="{71332651-B8B0-46C2-A15E-5F8BAE3CCD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5" y="799"/>
                <a:ext cx="422" cy="193"/>
              </a:xfrm>
              <a:custGeom>
                <a:avLst/>
                <a:gdLst>
                  <a:gd name="T0" fmla="*/ 37 w 266"/>
                  <a:gd name="T1" fmla="*/ 109 h 122"/>
                  <a:gd name="T2" fmla="*/ 17 w 266"/>
                  <a:gd name="T3" fmla="*/ 112 h 122"/>
                  <a:gd name="T4" fmla="*/ 13 w 266"/>
                  <a:gd name="T5" fmla="*/ 112 h 122"/>
                  <a:gd name="T6" fmla="*/ 0 w 266"/>
                  <a:gd name="T7" fmla="*/ 122 h 122"/>
                  <a:gd name="T8" fmla="*/ 20 w 266"/>
                  <a:gd name="T9" fmla="*/ 118 h 122"/>
                  <a:gd name="T10" fmla="*/ 37 w 266"/>
                  <a:gd name="T11" fmla="*/ 109 h 122"/>
                  <a:gd name="T12" fmla="*/ 266 w 266"/>
                  <a:gd name="T13" fmla="*/ 0 h 122"/>
                  <a:gd name="T14" fmla="*/ 227 w 266"/>
                  <a:gd name="T15" fmla="*/ 6 h 122"/>
                  <a:gd name="T16" fmla="*/ 226 w 266"/>
                  <a:gd name="T17" fmla="*/ 7 h 122"/>
                  <a:gd name="T18" fmla="*/ 217 w 266"/>
                  <a:gd name="T19" fmla="*/ 16 h 122"/>
                  <a:gd name="T20" fmla="*/ 163 w 266"/>
                  <a:gd name="T21" fmla="*/ 37 h 122"/>
                  <a:gd name="T22" fmla="*/ 115 w 266"/>
                  <a:gd name="T23" fmla="*/ 59 h 122"/>
                  <a:gd name="T24" fmla="*/ 51 w 266"/>
                  <a:gd name="T25" fmla="*/ 87 h 122"/>
                  <a:gd name="T26" fmla="*/ 32 w 266"/>
                  <a:gd name="T27" fmla="*/ 99 h 122"/>
                  <a:gd name="T28" fmla="*/ 65 w 266"/>
                  <a:gd name="T29" fmla="*/ 95 h 122"/>
                  <a:gd name="T30" fmla="*/ 104 w 266"/>
                  <a:gd name="T31" fmla="*/ 78 h 122"/>
                  <a:gd name="T32" fmla="*/ 171 w 266"/>
                  <a:gd name="T33" fmla="*/ 47 h 122"/>
                  <a:gd name="T34" fmla="*/ 205 w 266"/>
                  <a:gd name="T35" fmla="*/ 36 h 122"/>
                  <a:gd name="T36" fmla="*/ 243 w 266"/>
                  <a:gd name="T37" fmla="*/ 14 h 122"/>
                  <a:gd name="T38" fmla="*/ 266 w 266"/>
                  <a:gd name="T3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6" h="122">
                    <a:moveTo>
                      <a:pt x="37" y="109"/>
                    </a:moveTo>
                    <a:cubicBezTo>
                      <a:pt x="30" y="110"/>
                      <a:pt x="24" y="111"/>
                      <a:pt x="17" y="112"/>
                    </a:cubicBezTo>
                    <a:cubicBezTo>
                      <a:pt x="16" y="112"/>
                      <a:pt x="14" y="112"/>
                      <a:pt x="13" y="112"/>
                    </a:cubicBezTo>
                    <a:cubicBezTo>
                      <a:pt x="8" y="116"/>
                      <a:pt x="4" y="119"/>
                      <a:pt x="0" y="122"/>
                    </a:cubicBezTo>
                    <a:cubicBezTo>
                      <a:pt x="7" y="120"/>
                      <a:pt x="13" y="119"/>
                      <a:pt x="20" y="118"/>
                    </a:cubicBezTo>
                    <a:cubicBezTo>
                      <a:pt x="25" y="115"/>
                      <a:pt x="31" y="112"/>
                      <a:pt x="37" y="109"/>
                    </a:cubicBezTo>
                    <a:moveTo>
                      <a:pt x="266" y="0"/>
                    </a:moveTo>
                    <a:cubicBezTo>
                      <a:pt x="252" y="4"/>
                      <a:pt x="238" y="6"/>
                      <a:pt x="227" y="6"/>
                    </a:cubicBezTo>
                    <a:cubicBezTo>
                      <a:pt x="226" y="6"/>
                      <a:pt x="226" y="6"/>
                      <a:pt x="226" y="7"/>
                    </a:cubicBezTo>
                    <a:cubicBezTo>
                      <a:pt x="222" y="10"/>
                      <a:pt x="217" y="11"/>
                      <a:pt x="217" y="16"/>
                    </a:cubicBezTo>
                    <a:cubicBezTo>
                      <a:pt x="200" y="22"/>
                      <a:pt x="184" y="28"/>
                      <a:pt x="163" y="37"/>
                    </a:cubicBezTo>
                    <a:cubicBezTo>
                      <a:pt x="145" y="45"/>
                      <a:pt x="129" y="52"/>
                      <a:pt x="115" y="59"/>
                    </a:cubicBezTo>
                    <a:cubicBezTo>
                      <a:pt x="94" y="69"/>
                      <a:pt x="73" y="79"/>
                      <a:pt x="51" y="87"/>
                    </a:cubicBezTo>
                    <a:cubicBezTo>
                      <a:pt x="44" y="92"/>
                      <a:pt x="38" y="95"/>
                      <a:pt x="32" y="99"/>
                    </a:cubicBezTo>
                    <a:cubicBezTo>
                      <a:pt x="43" y="97"/>
                      <a:pt x="54" y="96"/>
                      <a:pt x="65" y="95"/>
                    </a:cubicBezTo>
                    <a:cubicBezTo>
                      <a:pt x="78" y="89"/>
                      <a:pt x="91" y="83"/>
                      <a:pt x="104" y="78"/>
                    </a:cubicBezTo>
                    <a:cubicBezTo>
                      <a:pt x="127" y="64"/>
                      <a:pt x="128" y="59"/>
                      <a:pt x="171" y="47"/>
                    </a:cubicBezTo>
                    <a:cubicBezTo>
                      <a:pt x="181" y="44"/>
                      <a:pt x="192" y="40"/>
                      <a:pt x="205" y="36"/>
                    </a:cubicBezTo>
                    <a:cubicBezTo>
                      <a:pt x="214" y="30"/>
                      <a:pt x="223" y="24"/>
                      <a:pt x="243" y="14"/>
                    </a:cubicBezTo>
                    <a:cubicBezTo>
                      <a:pt x="247" y="12"/>
                      <a:pt x="256" y="7"/>
                      <a:pt x="2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0" name="Freeform 124">
                <a:extLst>
                  <a:ext uri="{FF2B5EF4-FFF2-40B4-BE49-F238E27FC236}">
                    <a16:creationId xmlns="" xmlns:a16="http://schemas.microsoft.com/office/drawing/2014/main" id="{BA316C6A-5619-4A3A-A66F-485E0AFA5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986"/>
                <a:ext cx="56" cy="25"/>
              </a:xfrm>
              <a:custGeom>
                <a:avLst/>
                <a:gdLst>
                  <a:gd name="T0" fmla="*/ 35 w 35"/>
                  <a:gd name="T1" fmla="*/ 0 h 16"/>
                  <a:gd name="T2" fmla="*/ 15 w 35"/>
                  <a:gd name="T3" fmla="*/ 4 h 16"/>
                  <a:gd name="T4" fmla="*/ 0 w 35"/>
                  <a:gd name="T5" fmla="*/ 16 h 16"/>
                  <a:gd name="T6" fmla="*/ 35 w 3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6">
                    <a:moveTo>
                      <a:pt x="35" y="0"/>
                    </a:moveTo>
                    <a:cubicBezTo>
                      <a:pt x="28" y="1"/>
                      <a:pt x="22" y="2"/>
                      <a:pt x="15" y="4"/>
                    </a:cubicBezTo>
                    <a:cubicBezTo>
                      <a:pt x="9" y="9"/>
                      <a:pt x="4" y="13"/>
                      <a:pt x="0" y="16"/>
                    </a:cubicBezTo>
                    <a:cubicBezTo>
                      <a:pt x="10" y="12"/>
                      <a:pt x="22" y="6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1" name="Freeform 125">
                <a:extLst>
                  <a:ext uri="{FF2B5EF4-FFF2-40B4-BE49-F238E27FC236}">
                    <a16:creationId xmlns="" xmlns:a16="http://schemas.microsoft.com/office/drawing/2014/main" id="{EA192728-F475-4699-9C37-4BD981069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949"/>
                <a:ext cx="82" cy="27"/>
              </a:xfrm>
              <a:custGeom>
                <a:avLst/>
                <a:gdLst>
                  <a:gd name="T0" fmla="*/ 52 w 52"/>
                  <a:gd name="T1" fmla="*/ 0 h 17"/>
                  <a:gd name="T2" fmla="*/ 19 w 52"/>
                  <a:gd name="T3" fmla="*/ 4 h 17"/>
                  <a:gd name="T4" fmla="*/ 17 w 52"/>
                  <a:gd name="T5" fmla="*/ 5 h 17"/>
                  <a:gd name="T6" fmla="*/ 0 w 52"/>
                  <a:gd name="T7" fmla="*/ 17 h 17"/>
                  <a:gd name="T8" fmla="*/ 4 w 52"/>
                  <a:gd name="T9" fmla="*/ 17 h 17"/>
                  <a:gd name="T10" fmla="*/ 24 w 52"/>
                  <a:gd name="T11" fmla="*/ 14 h 17"/>
                  <a:gd name="T12" fmla="*/ 52 w 5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7">
                    <a:moveTo>
                      <a:pt x="52" y="0"/>
                    </a:moveTo>
                    <a:cubicBezTo>
                      <a:pt x="41" y="1"/>
                      <a:pt x="30" y="2"/>
                      <a:pt x="19" y="4"/>
                    </a:cubicBezTo>
                    <a:cubicBezTo>
                      <a:pt x="18" y="4"/>
                      <a:pt x="18" y="5"/>
                      <a:pt x="17" y="5"/>
                    </a:cubicBezTo>
                    <a:cubicBezTo>
                      <a:pt x="11" y="9"/>
                      <a:pt x="5" y="13"/>
                      <a:pt x="0" y="17"/>
                    </a:cubicBezTo>
                    <a:cubicBezTo>
                      <a:pt x="1" y="17"/>
                      <a:pt x="3" y="17"/>
                      <a:pt x="4" y="17"/>
                    </a:cubicBezTo>
                    <a:cubicBezTo>
                      <a:pt x="11" y="16"/>
                      <a:pt x="17" y="15"/>
                      <a:pt x="24" y="14"/>
                    </a:cubicBezTo>
                    <a:cubicBezTo>
                      <a:pt x="33" y="10"/>
                      <a:pt x="43" y="5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2" name="Freeform 126">
                <a:extLst>
                  <a:ext uri="{FF2B5EF4-FFF2-40B4-BE49-F238E27FC236}">
                    <a16:creationId xmlns="" xmlns:a16="http://schemas.microsoft.com/office/drawing/2014/main" id="{4224ADB6-C88A-4D1D-98D4-C8B1B35D0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8" y="987"/>
                <a:ext cx="586" cy="191"/>
              </a:xfrm>
              <a:custGeom>
                <a:avLst/>
                <a:gdLst>
                  <a:gd name="T0" fmla="*/ 110 w 370"/>
                  <a:gd name="T1" fmla="*/ 87 h 120"/>
                  <a:gd name="T2" fmla="*/ 0 w 370"/>
                  <a:gd name="T3" fmla="*/ 120 h 120"/>
                  <a:gd name="T4" fmla="*/ 48 w 370"/>
                  <a:gd name="T5" fmla="*/ 109 h 120"/>
                  <a:gd name="T6" fmla="*/ 110 w 370"/>
                  <a:gd name="T7" fmla="*/ 87 h 120"/>
                  <a:gd name="T8" fmla="*/ 205 w 370"/>
                  <a:gd name="T9" fmla="*/ 79 h 120"/>
                  <a:gd name="T10" fmla="*/ 202 w 370"/>
                  <a:gd name="T11" fmla="*/ 80 h 120"/>
                  <a:gd name="T12" fmla="*/ 198 w 370"/>
                  <a:gd name="T13" fmla="*/ 81 h 120"/>
                  <a:gd name="T14" fmla="*/ 205 w 370"/>
                  <a:gd name="T15" fmla="*/ 79 h 120"/>
                  <a:gd name="T16" fmla="*/ 225 w 370"/>
                  <a:gd name="T17" fmla="*/ 57 h 120"/>
                  <a:gd name="T18" fmla="*/ 119 w 370"/>
                  <a:gd name="T19" fmla="*/ 85 h 120"/>
                  <a:gd name="T20" fmla="*/ 100 w 370"/>
                  <a:gd name="T21" fmla="*/ 91 h 120"/>
                  <a:gd name="T22" fmla="*/ 100 w 370"/>
                  <a:gd name="T23" fmla="*/ 91 h 120"/>
                  <a:gd name="T24" fmla="*/ 60 w 370"/>
                  <a:gd name="T25" fmla="*/ 106 h 120"/>
                  <a:gd name="T26" fmla="*/ 225 w 370"/>
                  <a:gd name="T27" fmla="*/ 57 h 120"/>
                  <a:gd name="T28" fmla="*/ 242 w 370"/>
                  <a:gd name="T29" fmla="*/ 53 h 120"/>
                  <a:gd name="T30" fmla="*/ 234 w 370"/>
                  <a:gd name="T31" fmla="*/ 55 h 120"/>
                  <a:gd name="T32" fmla="*/ 233 w 370"/>
                  <a:gd name="T33" fmla="*/ 56 h 120"/>
                  <a:gd name="T34" fmla="*/ 242 w 370"/>
                  <a:gd name="T35" fmla="*/ 53 h 120"/>
                  <a:gd name="T36" fmla="*/ 238 w 370"/>
                  <a:gd name="T37" fmla="*/ 29 h 120"/>
                  <a:gd name="T38" fmla="*/ 215 w 370"/>
                  <a:gd name="T39" fmla="*/ 38 h 120"/>
                  <a:gd name="T40" fmla="*/ 167 w 370"/>
                  <a:gd name="T41" fmla="*/ 51 h 120"/>
                  <a:gd name="T42" fmla="*/ 141 w 370"/>
                  <a:gd name="T43" fmla="*/ 62 h 120"/>
                  <a:gd name="T44" fmla="*/ 142 w 370"/>
                  <a:gd name="T45" fmla="*/ 62 h 120"/>
                  <a:gd name="T46" fmla="*/ 147 w 370"/>
                  <a:gd name="T47" fmla="*/ 63 h 120"/>
                  <a:gd name="T48" fmla="*/ 210 w 370"/>
                  <a:gd name="T49" fmla="*/ 45 h 120"/>
                  <a:gd name="T50" fmla="*/ 238 w 370"/>
                  <a:gd name="T51" fmla="*/ 29 h 120"/>
                  <a:gd name="T52" fmla="*/ 351 w 370"/>
                  <a:gd name="T53" fmla="*/ 26 h 120"/>
                  <a:gd name="T54" fmla="*/ 287 w 370"/>
                  <a:gd name="T55" fmla="*/ 42 h 120"/>
                  <a:gd name="T56" fmla="*/ 282 w 370"/>
                  <a:gd name="T57" fmla="*/ 44 h 120"/>
                  <a:gd name="T58" fmla="*/ 280 w 370"/>
                  <a:gd name="T59" fmla="*/ 46 h 120"/>
                  <a:gd name="T60" fmla="*/ 263 w 370"/>
                  <a:gd name="T61" fmla="*/ 55 h 120"/>
                  <a:gd name="T62" fmla="*/ 257 w 370"/>
                  <a:gd name="T63" fmla="*/ 57 h 120"/>
                  <a:gd name="T64" fmla="*/ 271 w 370"/>
                  <a:gd name="T65" fmla="*/ 55 h 120"/>
                  <a:gd name="T66" fmla="*/ 272 w 370"/>
                  <a:gd name="T67" fmla="*/ 54 h 120"/>
                  <a:gd name="T68" fmla="*/ 321 w 370"/>
                  <a:gd name="T69" fmla="*/ 40 h 120"/>
                  <a:gd name="T70" fmla="*/ 351 w 370"/>
                  <a:gd name="T71" fmla="*/ 26 h 120"/>
                  <a:gd name="T72" fmla="*/ 332 w 370"/>
                  <a:gd name="T73" fmla="*/ 4 h 120"/>
                  <a:gd name="T74" fmla="*/ 323 w 370"/>
                  <a:gd name="T75" fmla="*/ 6 h 120"/>
                  <a:gd name="T76" fmla="*/ 296 w 370"/>
                  <a:gd name="T77" fmla="*/ 13 h 120"/>
                  <a:gd name="T78" fmla="*/ 253 w 370"/>
                  <a:gd name="T79" fmla="*/ 34 h 120"/>
                  <a:gd name="T80" fmla="*/ 312 w 370"/>
                  <a:gd name="T81" fmla="*/ 18 h 120"/>
                  <a:gd name="T82" fmla="*/ 332 w 370"/>
                  <a:gd name="T83" fmla="*/ 4 h 120"/>
                  <a:gd name="T84" fmla="*/ 370 w 370"/>
                  <a:gd name="T85" fmla="*/ 0 h 120"/>
                  <a:gd name="T86" fmla="*/ 351 w 370"/>
                  <a:gd name="T87" fmla="*/ 9 h 120"/>
                  <a:gd name="T88" fmla="*/ 359 w 370"/>
                  <a:gd name="T89" fmla="*/ 7 h 120"/>
                  <a:gd name="T90" fmla="*/ 370 w 370"/>
                  <a:gd name="T9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0" h="120">
                    <a:moveTo>
                      <a:pt x="110" y="87"/>
                    </a:moveTo>
                    <a:cubicBezTo>
                      <a:pt x="73" y="97"/>
                      <a:pt x="37" y="108"/>
                      <a:pt x="0" y="120"/>
                    </a:cubicBezTo>
                    <a:cubicBezTo>
                      <a:pt x="16" y="116"/>
                      <a:pt x="32" y="113"/>
                      <a:pt x="48" y="109"/>
                    </a:cubicBezTo>
                    <a:cubicBezTo>
                      <a:pt x="74" y="99"/>
                      <a:pt x="96" y="92"/>
                      <a:pt x="110" y="87"/>
                    </a:cubicBezTo>
                    <a:moveTo>
                      <a:pt x="205" y="79"/>
                    </a:moveTo>
                    <a:cubicBezTo>
                      <a:pt x="204" y="79"/>
                      <a:pt x="203" y="79"/>
                      <a:pt x="202" y="80"/>
                    </a:cubicBezTo>
                    <a:cubicBezTo>
                      <a:pt x="201" y="80"/>
                      <a:pt x="199" y="81"/>
                      <a:pt x="198" y="81"/>
                    </a:cubicBezTo>
                    <a:cubicBezTo>
                      <a:pt x="205" y="79"/>
                      <a:pt x="205" y="79"/>
                      <a:pt x="205" y="79"/>
                    </a:cubicBezTo>
                    <a:moveTo>
                      <a:pt x="225" y="57"/>
                    </a:moveTo>
                    <a:cubicBezTo>
                      <a:pt x="190" y="66"/>
                      <a:pt x="154" y="75"/>
                      <a:pt x="119" y="85"/>
                    </a:cubicBezTo>
                    <a:cubicBezTo>
                      <a:pt x="114" y="86"/>
                      <a:pt x="108" y="88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87" y="96"/>
                      <a:pt x="74" y="101"/>
                      <a:pt x="60" y="106"/>
                    </a:cubicBezTo>
                    <a:cubicBezTo>
                      <a:pt x="116" y="92"/>
                      <a:pt x="171" y="77"/>
                      <a:pt x="225" y="57"/>
                    </a:cubicBezTo>
                    <a:moveTo>
                      <a:pt x="242" y="53"/>
                    </a:moveTo>
                    <a:cubicBezTo>
                      <a:pt x="239" y="53"/>
                      <a:pt x="236" y="54"/>
                      <a:pt x="234" y="55"/>
                    </a:cubicBezTo>
                    <a:cubicBezTo>
                      <a:pt x="233" y="55"/>
                      <a:pt x="233" y="56"/>
                      <a:pt x="233" y="56"/>
                    </a:cubicBezTo>
                    <a:cubicBezTo>
                      <a:pt x="236" y="55"/>
                      <a:pt x="239" y="54"/>
                      <a:pt x="242" y="53"/>
                    </a:cubicBezTo>
                    <a:moveTo>
                      <a:pt x="238" y="29"/>
                    </a:moveTo>
                    <a:cubicBezTo>
                      <a:pt x="230" y="31"/>
                      <a:pt x="223" y="35"/>
                      <a:pt x="215" y="38"/>
                    </a:cubicBezTo>
                    <a:cubicBezTo>
                      <a:pt x="200" y="44"/>
                      <a:pt x="183" y="48"/>
                      <a:pt x="167" y="51"/>
                    </a:cubicBezTo>
                    <a:cubicBezTo>
                      <a:pt x="159" y="55"/>
                      <a:pt x="150" y="59"/>
                      <a:pt x="141" y="62"/>
                    </a:cubicBezTo>
                    <a:cubicBezTo>
                      <a:pt x="142" y="62"/>
                      <a:pt x="142" y="62"/>
                      <a:pt x="142" y="62"/>
                    </a:cubicBezTo>
                    <a:cubicBezTo>
                      <a:pt x="144" y="62"/>
                      <a:pt x="145" y="63"/>
                      <a:pt x="147" y="63"/>
                    </a:cubicBezTo>
                    <a:cubicBezTo>
                      <a:pt x="168" y="57"/>
                      <a:pt x="189" y="51"/>
                      <a:pt x="210" y="45"/>
                    </a:cubicBezTo>
                    <a:cubicBezTo>
                      <a:pt x="219" y="40"/>
                      <a:pt x="229" y="34"/>
                      <a:pt x="238" y="29"/>
                    </a:cubicBezTo>
                    <a:moveTo>
                      <a:pt x="351" y="26"/>
                    </a:moveTo>
                    <a:cubicBezTo>
                      <a:pt x="329" y="31"/>
                      <a:pt x="308" y="36"/>
                      <a:pt x="287" y="42"/>
                    </a:cubicBezTo>
                    <a:cubicBezTo>
                      <a:pt x="285" y="42"/>
                      <a:pt x="284" y="43"/>
                      <a:pt x="282" y="44"/>
                    </a:cubicBezTo>
                    <a:cubicBezTo>
                      <a:pt x="282" y="45"/>
                      <a:pt x="281" y="45"/>
                      <a:pt x="280" y="46"/>
                    </a:cubicBezTo>
                    <a:cubicBezTo>
                      <a:pt x="275" y="50"/>
                      <a:pt x="269" y="54"/>
                      <a:pt x="263" y="55"/>
                    </a:cubicBezTo>
                    <a:cubicBezTo>
                      <a:pt x="261" y="56"/>
                      <a:pt x="259" y="57"/>
                      <a:pt x="257" y="57"/>
                    </a:cubicBezTo>
                    <a:cubicBezTo>
                      <a:pt x="261" y="56"/>
                      <a:pt x="266" y="56"/>
                      <a:pt x="271" y="55"/>
                    </a:cubicBezTo>
                    <a:cubicBezTo>
                      <a:pt x="271" y="55"/>
                      <a:pt x="271" y="55"/>
                      <a:pt x="272" y="54"/>
                    </a:cubicBezTo>
                    <a:cubicBezTo>
                      <a:pt x="287" y="48"/>
                      <a:pt x="304" y="42"/>
                      <a:pt x="321" y="40"/>
                    </a:cubicBezTo>
                    <a:cubicBezTo>
                      <a:pt x="331" y="36"/>
                      <a:pt x="341" y="31"/>
                      <a:pt x="351" y="26"/>
                    </a:cubicBezTo>
                    <a:moveTo>
                      <a:pt x="332" y="4"/>
                    </a:moveTo>
                    <a:cubicBezTo>
                      <a:pt x="329" y="5"/>
                      <a:pt x="326" y="5"/>
                      <a:pt x="323" y="6"/>
                    </a:cubicBezTo>
                    <a:cubicBezTo>
                      <a:pt x="314" y="8"/>
                      <a:pt x="305" y="11"/>
                      <a:pt x="296" y="13"/>
                    </a:cubicBezTo>
                    <a:cubicBezTo>
                      <a:pt x="281" y="20"/>
                      <a:pt x="267" y="27"/>
                      <a:pt x="253" y="34"/>
                    </a:cubicBezTo>
                    <a:cubicBezTo>
                      <a:pt x="272" y="28"/>
                      <a:pt x="292" y="23"/>
                      <a:pt x="312" y="18"/>
                    </a:cubicBezTo>
                    <a:cubicBezTo>
                      <a:pt x="318" y="14"/>
                      <a:pt x="325" y="9"/>
                      <a:pt x="332" y="4"/>
                    </a:cubicBezTo>
                    <a:moveTo>
                      <a:pt x="370" y="0"/>
                    </a:moveTo>
                    <a:cubicBezTo>
                      <a:pt x="363" y="3"/>
                      <a:pt x="357" y="6"/>
                      <a:pt x="351" y="9"/>
                    </a:cubicBezTo>
                    <a:cubicBezTo>
                      <a:pt x="354" y="8"/>
                      <a:pt x="356" y="8"/>
                      <a:pt x="359" y="7"/>
                    </a:cubicBezTo>
                    <a:cubicBezTo>
                      <a:pt x="363" y="5"/>
                      <a:pt x="367" y="2"/>
                      <a:pt x="3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3" name="Freeform 127">
                <a:extLst>
                  <a:ext uri="{FF2B5EF4-FFF2-40B4-BE49-F238E27FC236}">
                    <a16:creationId xmlns="" xmlns:a16="http://schemas.microsoft.com/office/drawing/2014/main" id="{2FE166EF-597B-49E3-9622-9D58CDBF3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7" y="999"/>
                <a:ext cx="660" cy="198"/>
              </a:xfrm>
              <a:custGeom>
                <a:avLst/>
                <a:gdLst>
                  <a:gd name="T0" fmla="*/ 216 w 416"/>
                  <a:gd name="T1" fmla="*/ 60 h 125"/>
                  <a:gd name="T2" fmla="*/ 147 w 416"/>
                  <a:gd name="T3" fmla="*/ 74 h 125"/>
                  <a:gd name="T4" fmla="*/ 0 w 416"/>
                  <a:gd name="T5" fmla="*/ 125 h 125"/>
                  <a:gd name="T6" fmla="*/ 57 w 416"/>
                  <a:gd name="T7" fmla="*/ 113 h 125"/>
                  <a:gd name="T8" fmla="*/ 167 w 416"/>
                  <a:gd name="T9" fmla="*/ 80 h 125"/>
                  <a:gd name="T10" fmla="*/ 168 w 416"/>
                  <a:gd name="T11" fmla="*/ 80 h 125"/>
                  <a:gd name="T12" fmla="*/ 216 w 416"/>
                  <a:gd name="T13" fmla="*/ 60 h 125"/>
                  <a:gd name="T14" fmla="*/ 328 w 416"/>
                  <a:gd name="T15" fmla="*/ 48 h 125"/>
                  <a:gd name="T16" fmla="*/ 314 w 416"/>
                  <a:gd name="T17" fmla="*/ 50 h 125"/>
                  <a:gd name="T18" fmla="*/ 259 w 416"/>
                  <a:gd name="T19" fmla="*/ 73 h 125"/>
                  <a:gd name="T20" fmla="*/ 262 w 416"/>
                  <a:gd name="T21" fmla="*/ 72 h 125"/>
                  <a:gd name="T22" fmla="*/ 255 w 416"/>
                  <a:gd name="T23" fmla="*/ 74 h 125"/>
                  <a:gd name="T24" fmla="*/ 242 w 416"/>
                  <a:gd name="T25" fmla="*/ 80 h 125"/>
                  <a:gd name="T26" fmla="*/ 223 w 416"/>
                  <a:gd name="T27" fmla="*/ 88 h 125"/>
                  <a:gd name="T28" fmla="*/ 258 w 416"/>
                  <a:gd name="T29" fmla="*/ 82 h 125"/>
                  <a:gd name="T30" fmla="*/ 258 w 416"/>
                  <a:gd name="T31" fmla="*/ 82 h 125"/>
                  <a:gd name="T32" fmla="*/ 258 w 416"/>
                  <a:gd name="T33" fmla="*/ 82 h 125"/>
                  <a:gd name="T34" fmla="*/ 248 w 416"/>
                  <a:gd name="T35" fmla="*/ 86 h 125"/>
                  <a:gd name="T36" fmla="*/ 265 w 416"/>
                  <a:gd name="T37" fmla="*/ 83 h 125"/>
                  <a:gd name="T38" fmla="*/ 272 w 416"/>
                  <a:gd name="T39" fmla="*/ 80 h 125"/>
                  <a:gd name="T40" fmla="*/ 273 w 416"/>
                  <a:gd name="T41" fmla="*/ 79 h 125"/>
                  <a:gd name="T42" fmla="*/ 258 w 416"/>
                  <a:gd name="T43" fmla="*/ 82 h 125"/>
                  <a:gd name="T44" fmla="*/ 328 w 416"/>
                  <a:gd name="T45" fmla="*/ 48 h 125"/>
                  <a:gd name="T46" fmla="*/ 289 w 416"/>
                  <a:gd name="T47" fmla="*/ 47 h 125"/>
                  <a:gd name="T48" fmla="*/ 236 w 416"/>
                  <a:gd name="T49" fmla="*/ 56 h 125"/>
                  <a:gd name="T50" fmla="*/ 179 w 416"/>
                  <a:gd name="T51" fmla="*/ 76 h 125"/>
                  <a:gd name="T52" fmla="*/ 176 w 416"/>
                  <a:gd name="T53" fmla="*/ 78 h 125"/>
                  <a:gd name="T54" fmla="*/ 282 w 416"/>
                  <a:gd name="T55" fmla="*/ 50 h 125"/>
                  <a:gd name="T56" fmla="*/ 289 w 416"/>
                  <a:gd name="T57" fmla="*/ 47 h 125"/>
                  <a:gd name="T58" fmla="*/ 267 w 416"/>
                  <a:gd name="T59" fmla="*/ 38 h 125"/>
                  <a:gd name="T60" fmla="*/ 204 w 416"/>
                  <a:gd name="T61" fmla="*/ 56 h 125"/>
                  <a:gd name="T62" fmla="*/ 205 w 416"/>
                  <a:gd name="T63" fmla="*/ 57 h 125"/>
                  <a:gd name="T64" fmla="*/ 211 w 416"/>
                  <a:gd name="T65" fmla="*/ 59 h 125"/>
                  <a:gd name="T66" fmla="*/ 211 w 416"/>
                  <a:gd name="T67" fmla="*/ 58 h 125"/>
                  <a:gd name="T68" fmla="*/ 227 w 416"/>
                  <a:gd name="T69" fmla="*/ 56 h 125"/>
                  <a:gd name="T70" fmla="*/ 266 w 416"/>
                  <a:gd name="T71" fmla="*/ 39 h 125"/>
                  <a:gd name="T72" fmla="*/ 267 w 416"/>
                  <a:gd name="T73" fmla="*/ 38 h 125"/>
                  <a:gd name="T74" fmla="*/ 369 w 416"/>
                  <a:gd name="T75" fmla="*/ 11 h 125"/>
                  <a:gd name="T76" fmla="*/ 310 w 416"/>
                  <a:gd name="T77" fmla="*/ 27 h 125"/>
                  <a:gd name="T78" fmla="*/ 305 w 416"/>
                  <a:gd name="T79" fmla="*/ 29 h 125"/>
                  <a:gd name="T80" fmla="*/ 291 w 416"/>
                  <a:gd name="T81" fmla="*/ 48 h 125"/>
                  <a:gd name="T82" fmla="*/ 299 w 416"/>
                  <a:gd name="T83" fmla="*/ 46 h 125"/>
                  <a:gd name="T84" fmla="*/ 326 w 416"/>
                  <a:gd name="T85" fmla="*/ 35 h 125"/>
                  <a:gd name="T86" fmla="*/ 327 w 416"/>
                  <a:gd name="T87" fmla="*/ 35 h 125"/>
                  <a:gd name="T88" fmla="*/ 338 w 416"/>
                  <a:gd name="T89" fmla="*/ 30 h 125"/>
                  <a:gd name="T90" fmla="*/ 369 w 416"/>
                  <a:gd name="T91" fmla="*/ 11 h 125"/>
                  <a:gd name="T92" fmla="*/ 416 w 416"/>
                  <a:gd name="T93" fmla="*/ 0 h 125"/>
                  <a:gd name="T94" fmla="*/ 408 w 416"/>
                  <a:gd name="T95" fmla="*/ 2 h 125"/>
                  <a:gd name="T96" fmla="*/ 351 w 416"/>
                  <a:gd name="T97" fmla="*/ 30 h 125"/>
                  <a:gd name="T98" fmla="*/ 352 w 416"/>
                  <a:gd name="T99" fmla="*/ 30 h 125"/>
                  <a:gd name="T100" fmla="*/ 351 w 416"/>
                  <a:gd name="T101" fmla="*/ 30 h 125"/>
                  <a:gd name="T102" fmla="*/ 344 w 416"/>
                  <a:gd name="T103" fmla="*/ 35 h 125"/>
                  <a:gd name="T104" fmla="*/ 408 w 416"/>
                  <a:gd name="T105" fmla="*/ 19 h 125"/>
                  <a:gd name="T106" fmla="*/ 414 w 416"/>
                  <a:gd name="T107" fmla="*/ 16 h 125"/>
                  <a:gd name="T108" fmla="*/ 352 w 416"/>
                  <a:gd name="T109" fmla="*/ 30 h 125"/>
                  <a:gd name="T110" fmla="*/ 373 w 416"/>
                  <a:gd name="T111" fmla="*/ 19 h 125"/>
                  <a:gd name="T112" fmla="*/ 416 w 416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6" h="125">
                    <a:moveTo>
                      <a:pt x="216" y="60"/>
                    </a:moveTo>
                    <a:cubicBezTo>
                      <a:pt x="193" y="65"/>
                      <a:pt x="171" y="69"/>
                      <a:pt x="147" y="74"/>
                    </a:cubicBezTo>
                    <a:cubicBezTo>
                      <a:pt x="100" y="93"/>
                      <a:pt x="50" y="108"/>
                      <a:pt x="0" y="125"/>
                    </a:cubicBezTo>
                    <a:cubicBezTo>
                      <a:pt x="19" y="121"/>
                      <a:pt x="38" y="117"/>
                      <a:pt x="57" y="113"/>
                    </a:cubicBezTo>
                    <a:cubicBezTo>
                      <a:pt x="94" y="101"/>
                      <a:pt x="130" y="90"/>
                      <a:pt x="167" y="80"/>
                    </a:cubicBezTo>
                    <a:cubicBezTo>
                      <a:pt x="168" y="80"/>
                      <a:pt x="168" y="80"/>
                      <a:pt x="168" y="80"/>
                    </a:cubicBezTo>
                    <a:cubicBezTo>
                      <a:pt x="185" y="73"/>
                      <a:pt x="201" y="67"/>
                      <a:pt x="216" y="60"/>
                    </a:cubicBezTo>
                    <a:moveTo>
                      <a:pt x="328" y="48"/>
                    </a:moveTo>
                    <a:cubicBezTo>
                      <a:pt x="323" y="49"/>
                      <a:pt x="318" y="49"/>
                      <a:pt x="314" y="50"/>
                    </a:cubicBezTo>
                    <a:cubicBezTo>
                      <a:pt x="294" y="57"/>
                      <a:pt x="276" y="65"/>
                      <a:pt x="259" y="73"/>
                    </a:cubicBezTo>
                    <a:cubicBezTo>
                      <a:pt x="260" y="72"/>
                      <a:pt x="261" y="72"/>
                      <a:pt x="262" y="72"/>
                    </a:cubicBezTo>
                    <a:cubicBezTo>
                      <a:pt x="255" y="74"/>
                      <a:pt x="255" y="74"/>
                      <a:pt x="255" y="74"/>
                    </a:cubicBezTo>
                    <a:cubicBezTo>
                      <a:pt x="251" y="76"/>
                      <a:pt x="246" y="78"/>
                      <a:pt x="242" y="80"/>
                    </a:cubicBezTo>
                    <a:cubicBezTo>
                      <a:pt x="236" y="83"/>
                      <a:pt x="229" y="85"/>
                      <a:pt x="223" y="88"/>
                    </a:cubicBezTo>
                    <a:cubicBezTo>
                      <a:pt x="235" y="86"/>
                      <a:pt x="246" y="84"/>
                      <a:pt x="258" y="82"/>
                    </a:cubicBezTo>
                    <a:cubicBezTo>
                      <a:pt x="258" y="82"/>
                      <a:pt x="258" y="82"/>
                      <a:pt x="258" y="82"/>
                    </a:cubicBezTo>
                    <a:cubicBezTo>
                      <a:pt x="258" y="82"/>
                      <a:pt x="258" y="82"/>
                      <a:pt x="258" y="82"/>
                    </a:cubicBezTo>
                    <a:cubicBezTo>
                      <a:pt x="254" y="83"/>
                      <a:pt x="251" y="85"/>
                      <a:pt x="248" y="86"/>
                    </a:cubicBezTo>
                    <a:cubicBezTo>
                      <a:pt x="253" y="85"/>
                      <a:pt x="259" y="84"/>
                      <a:pt x="265" y="83"/>
                    </a:cubicBezTo>
                    <a:cubicBezTo>
                      <a:pt x="267" y="82"/>
                      <a:pt x="270" y="81"/>
                      <a:pt x="272" y="80"/>
                    </a:cubicBezTo>
                    <a:cubicBezTo>
                      <a:pt x="272" y="80"/>
                      <a:pt x="272" y="79"/>
                      <a:pt x="273" y="79"/>
                    </a:cubicBezTo>
                    <a:cubicBezTo>
                      <a:pt x="268" y="80"/>
                      <a:pt x="263" y="81"/>
                      <a:pt x="258" y="82"/>
                    </a:cubicBezTo>
                    <a:cubicBezTo>
                      <a:pt x="281" y="71"/>
                      <a:pt x="304" y="60"/>
                      <a:pt x="328" y="48"/>
                    </a:cubicBezTo>
                    <a:moveTo>
                      <a:pt x="289" y="47"/>
                    </a:moveTo>
                    <a:cubicBezTo>
                      <a:pt x="271" y="50"/>
                      <a:pt x="253" y="53"/>
                      <a:pt x="236" y="56"/>
                    </a:cubicBezTo>
                    <a:cubicBezTo>
                      <a:pt x="217" y="63"/>
                      <a:pt x="198" y="70"/>
                      <a:pt x="179" y="76"/>
                    </a:cubicBezTo>
                    <a:cubicBezTo>
                      <a:pt x="178" y="77"/>
                      <a:pt x="177" y="77"/>
                      <a:pt x="176" y="78"/>
                    </a:cubicBezTo>
                    <a:cubicBezTo>
                      <a:pt x="211" y="68"/>
                      <a:pt x="247" y="59"/>
                      <a:pt x="282" y="50"/>
                    </a:cubicBezTo>
                    <a:cubicBezTo>
                      <a:pt x="284" y="49"/>
                      <a:pt x="287" y="48"/>
                      <a:pt x="289" y="47"/>
                    </a:cubicBezTo>
                    <a:moveTo>
                      <a:pt x="267" y="38"/>
                    </a:moveTo>
                    <a:cubicBezTo>
                      <a:pt x="246" y="44"/>
                      <a:pt x="225" y="50"/>
                      <a:pt x="204" y="56"/>
                    </a:cubicBezTo>
                    <a:cubicBezTo>
                      <a:pt x="204" y="57"/>
                      <a:pt x="204" y="57"/>
                      <a:pt x="205" y="57"/>
                    </a:cubicBezTo>
                    <a:cubicBezTo>
                      <a:pt x="207" y="58"/>
                      <a:pt x="209" y="59"/>
                      <a:pt x="211" y="59"/>
                    </a:cubicBezTo>
                    <a:cubicBezTo>
                      <a:pt x="211" y="59"/>
                      <a:pt x="211" y="59"/>
                      <a:pt x="211" y="58"/>
                    </a:cubicBezTo>
                    <a:cubicBezTo>
                      <a:pt x="217" y="58"/>
                      <a:pt x="222" y="57"/>
                      <a:pt x="227" y="56"/>
                    </a:cubicBezTo>
                    <a:cubicBezTo>
                      <a:pt x="240" y="50"/>
                      <a:pt x="253" y="44"/>
                      <a:pt x="266" y="39"/>
                    </a:cubicBezTo>
                    <a:cubicBezTo>
                      <a:pt x="267" y="38"/>
                      <a:pt x="267" y="38"/>
                      <a:pt x="267" y="38"/>
                    </a:cubicBezTo>
                    <a:moveTo>
                      <a:pt x="369" y="11"/>
                    </a:moveTo>
                    <a:cubicBezTo>
                      <a:pt x="349" y="16"/>
                      <a:pt x="329" y="21"/>
                      <a:pt x="310" y="27"/>
                    </a:cubicBezTo>
                    <a:cubicBezTo>
                      <a:pt x="308" y="27"/>
                      <a:pt x="306" y="28"/>
                      <a:pt x="305" y="29"/>
                    </a:cubicBezTo>
                    <a:cubicBezTo>
                      <a:pt x="299" y="33"/>
                      <a:pt x="294" y="41"/>
                      <a:pt x="291" y="48"/>
                    </a:cubicBezTo>
                    <a:cubicBezTo>
                      <a:pt x="293" y="47"/>
                      <a:pt x="296" y="46"/>
                      <a:pt x="299" y="46"/>
                    </a:cubicBezTo>
                    <a:cubicBezTo>
                      <a:pt x="308" y="42"/>
                      <a:pt x="317" y="39"/>
                      <a:pt x="326" y="35"/>
                    </a:cubicBezTo>
                    <a:cubicBezTo>
                      <a:pt x="327" y="35"/>
                      <a:pt x="327" y="35"/>
                      <a:pt x="327" y="35"/>
                    </a:cubicBezTo>
                    <a:cubicBezTo>
                      <a:pt x="330" y="34"/>
                      <a:pt x="334" y="32"/>
                      <a:pt x="338" y="30"/>
                    </a:cubicBezTo>
                    <a:cubicBezTo>
                      <a:pt x="348" y="25"/>
                      <a:pt x="358" y="18"/>
                      <a:pt x="369" y="11"/>
                    </a:cubicBezTo>
                    <a:moveTo>
                      <a:pt x="416" y="0"/>
                    </a:moveTo>
                    <a:cubicBezTo>
                      <a:pt x="413" y="1"/>
                      <a:pt x="411" y="1"/>
                      <a:pt x="408" y="2"/>
                    </a:cubicBezTo>
                    <a:cubicBezTo>
                      <a:pt x="389" y="11"/>
                      <a:pt x="370" y="20"/>
                      <a:pt x="351" y="30"/>
                    </a:cubicBezTo>
                    <a:cubicBezTo>
                      <a:pt x="352" y="30"/>
                      <a:pt x="352" y="30"/>
                      <a:pt x="352" y="30"/>
                    </a:cubicBezTo>
                    <a:cubicBezTo>
                      <a:pt x="352" y="30"/>
                      <a:pt x="351" y="30"/>
                      <a:pt x="351" y="30"/>
                    </a:cubicBezTo>
                    <a:cubicBezTo>
                      <a:pt x="349" y="32"/>
                      <a:pt x="346" y="33"/>
                      <a:pt x="344" y="35"/>
                    </a:cubicBezTo>
                    <a:cubicBezTo>
                      <a:pt x="365" y="29"/>
                      <a:pt x="386" y="24"/>
                      <a:pt x="408" y="19"/>
                    </a:cubicBezTo>
                    <a:cubicBezTo>
                      <a:pt x="410" y="18"/>
                      <a:pt x="412" y="17"/>
                      <a:pt x="414" y="16"/>
                    </a:cubicBezTo>
                    <a:cubicBezTo>
                      <a:pt x="393" y="20"/>
                      <a:pt x="373" y="22"/>
                      <a:pt x="352" y="30"/>
                    </a:cubicBezTo>
                    <a:cubicBezTo>
                      <a:pt x="359" y="26"/>
                      <a:pt x="366" y="22"/>
                      <a:pt x="373" y="19"/>
                    </a:cubicBezTo>
                    <a:cubicBezTo>
                      <a:pt x="392" y="14"/>
                      <a:pt x="405" y="7"/>
                      <a:pt x="4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4" name="Freeform 128">
                <a:extLst>
                  <a:ext uri="{FF2B5EF4-FFF2-40B4-BE49-F238E27FC236}">
                    <a16:creationId xmlns="" xmlns:a16="http://schemas.microsoft.com/office/drawing/2014/main" id="{740C4D75-7E4D-4650-8D12-C69A72938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992"/>
                <a:ext cx="16" cy="5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3 h 3"/>
                  <a:gd name="T4" fmla="*/ 9 w 10"/>
                  <a:gd name="T5" fmla="*/ 1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7" y="1"/>
                      <a:pt x="3" y="2"/>
                      <a:pt x="0" y="3"/>
                    </a:cubicBezTo>
                    <a:cubicBezTo>
                      <a:pt x="3" y="2"/>
                      <a:pt x="6" y="2"/>
                      <a:pt x="9" y="1"/>
                    </a:cubicBezTo>
                    <a:cubicBezTo>
                      <a:pt x="9" y="1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5" name="Freeform 129">
                <a:extLst>
                  <a:ext uri="{FF2B5EF4-FFF2-40B4-BE49-F238E27FC236}">
                    <a16:creationId xmlns="" xmlns:a16="http://schemas.microsoft.com/office/drawing/2014/main" id="{5843C925-7D6C-43DD-9D68-BB2E7DEB81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1" y="959"/>
                <a:ext cx="254" cy="101"/>
              </a:xfrm>
              <a:custGeom>
                <a:avLst/>
                <a:gdLst>
                  <a:gd name="T0" fmla="*/ 114 w 160"/>
                  <a:gd name="T1" fmla="*/ 24 h 64"/>
                  <a:gd name="T2" fmla="*/ 51 w 160"/>
                  <a:gd name="T3" fmla="*/ 39 h 64"/>
                  <a:gd name="T4" fmla="*/ 0 w 160"/>
                  <a:gd name="T5" fmla="*/ 64 h 64"/>
                  <a:gd name="T6" fmla="*/ 13 w 160"/>
                  <a:gd name="T7" fmla="*/ 61 h 64"/>
                  <a:gd name="T8" fmla="*/ 66 w 160"/>
                  <a:gd name="T9" fmla="*/ 44 h 64"/>
                  <a:gd name="T10" fmla="*/ 101 w 160"/>
                  <a:gd name="T11" fmla="*/ 31 h 64"/>
                  <a:gd name="T12" fmla="*/ 114 w 160"/>
                  <a:gd name="T13" fmla="*/ 24 h 64"/>
                  <a:gd name="T14" fmla="*/ 160 w 160"/>
                  <a:gd name="T15" fmla="*/ 0 h 64"/>
                  <a:gd name="T16" fmla="*/ 159 w 160"/>
                  <a:gd name="T17" fmla="*/ 1 h 64"/>
                  <a:gd name="T18" fmla="*/ 160 w 160"/>
                  <a:gd name="T19" fmla="*/ 1 h 64"/>
                  <a:gd name="T20" fmla="*/ 160 w 160"/>
                  <a:gd name="T2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0" h="64">
                    <a:moveTo>
                      <a:pt x="114" y="24"/>
                    </a:moveTo>
                    <a:cubicBezTo>
                      <a:pt x="93" y="29"/>
                      <a:pt x="72" y="34"/>
                      <a:pt x="51" y="39"/>
                    </a:cubicBezTo>
                    <a:cubicBezTo>
                      <a:pt x="34" y="47"/>
                      <a:pt x="17" y="55"/>
                      <a:pt x="0" y="64"/>
                    </a:cubicBezTo>
                    <a:cubicBezTo>
                      <a:pt x="4" y="63"/>
                      <a:pt x="9" y="62"/>
                      <a:pt x="13" y="61"/>
                    </a:cubicBezTo>
                    <a:cubicBezTo>
                      <a:pt x="31" y="56"/>
                      <a:pt x="48" y="50"/>
                      <a:pt x="66" y="44"/>
                    </a:cubicBezTo>
                    <a:cubicBezTo>
                      <a:pt x="75" y="39"/>
                      <a:pt x="86" y="34"/>
                      <a:pt x="101" y="31"/>
                    </a:cubicBezTo>
                    <a:cubicBezTo>
                      <a:pt x="105" y="28"/>
                      <a:pt x="110" y="26"/>
                      <a:pt x="114" y="24"/>
                    </a:cubicBezTo>
                    <a:moveTo>
                      <a:pt x="160" y="0"/>
                    </a:moveTo>
                    <a:cubicBezTo>
                      <a:pt x="160" y="0"/>
                      <a:pt x="160" y="1"/>
                      <a:pt x="159" y="1"/>
                    </a:cubicBezTo>
                    <a:cubicBezTo>
                      <a:pt x="160" y="1"/>
                      <a:pt x="160" y="1"/>
                      <a:pt x="160" y="1"/>
                    </a:cubicBezTo>
                    <a:cubicBezTo>
                      <a:pt x="160" y="0"/>
                      <a:pt x="160" y="0"/>
                      <a:pt x="1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6" name="Freeform 130">
                <a:extLst>
                  <a:ext uri="{FF2B5EF4-FFF2-40B4-BE49-F238E27FC236}">
                    <a16:creationId xmlns="" xmlns:a16="http://schemas.microsoft.com/office/drawing/2014/main" id="{0FA2CD39-F2F8-4D79-AE58-89784238BD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3" y="960"/>
                <a:ext cx="412" cy="168"/>
              </a:xfrm>
              <a:custGeom>
                <a:avLst/>
                <a:gdLst>
                  <a:gd name="T0" fmla="*/ 166 w 260"/>
                  <a:gd name="T1" fmla="*/ 43 h 106"/>
                  <a:gd name="T2" fmla="*/ 113 w 260"/>
                  <a:gd name="T3" fmla="*/ 60 h 106"/>
                  <a:gd name="T4" fmla="*/ 100 w 260"/>
                  <a:gd name="T5" fmla="*/ 63 h 106"/>
                  <a:gd name="T6" fmla="*/ 58 w 260"/>
                  <a:gd name="T7" fmla="*/ 83 h 106"/>
                  <a:gd name="T8" fmla="*/ 55 w 260"/>
                  <a:gd name="T9" fmla="*/ 85 h 106"/>
                  <a:gd name="T10" fmla="*/ 37 w 260"/>
                  <a:gd name="T11" fmla="*/ 91 h 106"/>
                  <a:gd name="T12" fmla="*/ 12 w 260"/>
                  <a:gd name="T13" fmla="*/ 100 h 106"/>
                  <a:gd name="T14" fmla="*/ 0 w 260"/>
                  <a:gd name="T15" fmla="*/ 106 h 106"/>
                  <a:gd name="T16" fmla="*/ 43 w 260"/>
                  <a:gd name="T17" fmla="*/ 94 h 106"/>
                  <a:gd name="T18" fmla="*/ 153 w 260"/>
                  <a:gd name="T19" fmla="*/ 52 h 106"/>
                  <a:gd name="T20" fmla="*/ 166 w 260"/>
                  <a:gd name="T21" fmla="*/ 43 h 106"/>
                  <a:gd name="T22" fmla="*/ 188 w 260"/>
                  <a:gd name="T23" fmla="*/ 38 h 106"/>
                  <a:gd name="T24" fmla="*/ 185 w 260"/>
                  <a:gd name="T25" fmla="*/ 39 h 106"/>
                  <a:gd name="T26" fmla="*/ 184 w 260"/>
                  <a:gd name="T27" fmla="*/ 40 h 106"/>
                  <a:gd name="T28" fmla="*/ 188 w 260"/>
                  <a:gd name="T29" fmla="*/ 38 h 106"/>
                  <a:gd name="T30" fmla="*/ 260 w 260"/>
                  <a:gd name="T31" fmla="*/ 0 h 106"/>
                  <a:gd name="T32" fmla="*/ 259 w 260"/>
                  <a:gd name="T33" fmla="*/ 0 h 106"/>
                  <a:gd name="T34" fmla="*/ 256 w 260"/>
                  <a:gd name="T35" fmla="*/ 1 h 106"/>
                  <a:gd name="T36" fmla="*/ 255 w 260"/>
                  <a:gd name="T37" fmla="*/ 1 h 106"/>
                  <a:gd name="T38" fmla="*/ 253 w 260"/>
                  <a:gd name="T39" fmla="*/ 1 h 106"/>
                  <a:gd name="T40" fmla="*/ 247 w 260"/>
                  <a:gd name="T41" fmla="*/ 4 h 106"/>
                  <a:gd name="T42" fmla="*/ 222 w 260"/>
                  <a:gd name="T43" fmla="*/ 9 h 106"/>
                  <a:gd name="T44" fmla="*/ 177 w 260"/>
                  <a:gd name="T45" fmla="*/ 30 h 106"/>
                  <a:gd name="T46" fmla="*/ 194 w 260"/>
                  <a:gd name="T47" fmla="*/ 18 h 106"/>
                  <a:gd name="T48" fmla="*/ 151 w 260"/>
                  <a:gd name="T49" fmla="*/ 38 h 106"/>
                  <a:gd name="T50" fmla="*/ 214 w 260"/>
                  <a:gd name="T51" fmla="*/ 23 h 106"/>
                  <a:gd name="T52" fmla="*/ 260 w 260"/>
                  <a:gd name="T5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0" h="106">
                    <a:moveTo>
                      <a:pt x="166" y="43"/>
                    </a:moveTo>
                    <a:cubicBezTo>
                      <a:pt x="148" y="49"/>
                      <a:pt x="131" y="55"/>
                      <a:pt x="113" y="60"/>
                    </a:cubicBezTo>
                    <a:cubicBezTo>
                      <a:pt x="109" y="61"/>
                      <a:pt x="104" y="62"/>
                      <a:pt x="100" y="63"/>
                    </a:cubicBezTo>
                    <a:cubicBezTo>
                      <a:pt x="86" y="70"/>
                      <a:pt x="72" y="77"/>
                      <a:pt x="58" y="83"/>
                    </a:cubicBezTo>
                    <a:cubicBezTo>
                      <a:pt x="57" y="83"/>
                      <a:pt x="56" y="84"/>
                      <a:pt x="55" y="85"/>
                    </a:cubicBezTo>
                    <a:cubicBezTo>
                      <a:pt x="49" y="87"/>
                      <a:pt x="43" y="89"/>
                      <a:pt x="37" y="91"/>
                    </a:cubicBezTo>
                    <a:cubicBezTo>
                      <a:pt x="29" y="94"/>
                      <a:pt x="21" y="97"/>
                      <a:pt x="12" y="100"/>
                    </a:cubicBezTo>
                    <a:cubicBezTo>
                      <a:pt x="8" y="102"/>
                      <a:pt x="4" y="104"/>
                      <a:pt x="0" y="106"/>
                    </a:cubicBezTo>
                    <a:cubicBezTo>
                      <a:pt x="15" y="102"/>
                      <a:pt x="32" y="100"/>
                      <a:pt x="43" y="94"/>
                    </a:cubicBezTo>
                    <a:cubicBezTo>
                      <a:pt x="78" y="78"/>
                      <a:pt x="116" y="65"/>
                      <a:pt x="153" y="52"/>
                    </a:cubicBezTo>
                    <a:cubicBezTo>
                      <a:pt x="157" y="49"/>
                      <a:pt x="161" y="46"/>
                      <a:pt x="166" y="43"/>
                    </a:cubicBezTo>
                    <a:moveTo>
                      <a:pt x="188" y="38"/>
                    </a:moveTo>
                    <a:cubicBezTo>
                      <a:pt x="187" y="38"/>
                      <a:pt x="186" y="39"/>
                      <a:pt x="185" y="39"/>
                    </a:cubicBezTo>
                    <a:cubicBezTo>
                      <a:pt x="185" y="39"/>
                      <a:pt x="185" y="39"/>
                      <a:pt x="184" y="40"/>
                    </a:cubicBezTo>
                    <a:cubicBezTo>
                      <a:pt x="186" y="39"/>
                      <a:pt x="187" y="38"/>
                      <a:pt x="188" y="38"/>
                    </a:cubicBezTo>
                    <a:moveTo>
                      <a:pt x="260" y="0"/>
                    </a:moveTo>
                    <a:cubicBezTo>
                      <a:pt x="260" y="0"/>
                      <a:pt x="260" y="0"/>
                      <a:pt x="259" y="0"/>
                    </a:cubicBezTo>
                    <a:cubicBezTo>
                      <a:pt x="258" y="0"/>
                      <a:pt x="257" y="0"/>
                      <a:pt x="256" y="1"/>
                    </a:cubicBezTo>
                    <a:cubicBezTo>
                      <a:pt x="256" y="1"/>
                      <a:pt x="255" y="1"/>
                      <a:pt x="255" y="1"/>
                    </a:cubicBezTo>
                    <a:cubicBezTo>
                      <a:pt x="254" y="1"/>
                      <a:pt x="253" y="1"/>
                      <a:pt x="253" y="1"/>
                    </a:cubicBezTo>
                    <a:cubicBezTo>
                      <a:pt x="250" y="3"/>
                      <a:pt x="249" y="3"/>
                      <a:pt x="247" y="4"/>
                    </a:cubicBezTo>
                    <a:cubicBezTo>
                      <a:pt x="240" y="5"/>
                      <a:pt x="231" y="6"/>
                      <a:pt x="222" y="9"/>
                    </a:cubicBezTo>
                    <a:cubicBezTo>
                      <a:pt x="210" y="15"/>
                      <a:pt x="195" y="23"/>
                      <a:pt x="177" y="30"/>
                    </a:cubicBezTo>
                    <a:cubicBezTo>
                      <a:pt x="182" y="27"/>
                      <a:pt x="187" y="23"/>
                      <a:pt x="194" y="18"/>
                    </a:cubicBezTo>
                    <a:cubicBezTo>
                      <a:pt x="180" y="24"/>
                      <a:pt x="165" y="31"/>
                      <a:pt x="151" y="38"/>
                    </a:cubicBezTo>
                    <a:cubicBezTo>
                      <a:pt x="172" y="33"/>
                      <a:pt x="193" y="28"/>
                      <a:pt x="214" y="23"/>
                    </a:cubicBezTo>
                    <a:cubicBezTo>
                      <a:pt x="231" y="14"/>
                      <a:pt x="246" y="7"/>
                      <a:pt x="2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7" name="Freeform 131">
                <a:extLst>
                  <a:ext uri="{FF2B5EF4-FFF2-40B4-BE49-F238E27FC236}">
                    <a16:creationId xmlns="" xmlns:a16="http://schemas.microsoft.com/office/drawing/2014/main" id="{C37B8FC7-361C-43D6-9CD0-305472B831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" y="1222"/>
                <a:ext cx="533" cy="166"/>
              </a:xfrm>
              <a:custGeom>
                <a:avLst/>
                <a:gdLst>
                  <a:gd name="T0" fmla="*/ 59 w 336"/>
                  <a:gd name="T1" fmla="*/ 79 h 105"/>
                  <a:gd name="T2" fmla="*/ 53 w 336"/>
                  <a:gd name="T3" fmla="*/ 80 h 105"/>
                  <a:gd name="T4" fmla="*/ 48 w 336"/>
                  <a:gd name="T5" fmla="*/ 82 h 105"/>
                  <a:gd name="T6" fmla="*/ 0 w 336"/>
                  <a:gd name="T7" fmla="*/ 105 h 105"/>
                  <a:gd name="T8" fmla="*/ 27 w 336"/>
                  <a:gd name="T9" fmla="*/ 97 h 105"/>
                  <a:gd name="T10" fmla="*/ 59 w 336"/>
                  <a:gd name="T11" fmla="*/ 79 h 105"/>
                  <a:gd name="T12" fmla="*/ 117 w 336"/>
                  <a:gd name="T13" fmla="*/ 66 h 105"/>
                  <a:gd name="T14" fmla="*/ 110 w 336"/>
                  <a:gd name="T15" fmla="*/ 67 h 105"/>
                  <a:gd name="T16" fmla="*/ 102 w 336"/>
                  <a:gd name="T17" fmla="*/ 69 h 105"/>
                  <a:gd name="T18" fmla="*/ 84 w 336"/>
                  <a:gd name="T19" fmla="*/ 80 h 105"/>
                  <a:gd name="T20" fmla="*/ 102 w 336"/>
                  <a:gd name="T21" fmla="*/ 75 h 105"/>
                  <a:gd name="T22" fmla="*/ 117 w 336"/>
                  <a:gd name="T23" fmla="*/ 66 h 105"/>
                  <a:gd name="T24" fmla="*/ 160 w 336"/>
                  <a:gd name="T25" fmla="*/ 59 h 105"/>
                  <a:gd name="T26" fmla="*/ 152 w 336"/>
                  <a:gd name="T27" fmla="*/ 61 h 105"/>
                  <a:gd name="T28" fmla="*/ 151 w 336"/>
                  <a:gd name="T29" fmla="*/ 62 h 105"/>
                  <a:gd name="T30" fmla="*/ 160 w 336"/>
                  <a:gd name="T31" fmla="*/ 59 h 105"/>
                  <a:gd name="T32" fmla="*/ 162 w 336"/>
                  <a:gd name="T33" fmla="*/ 43 h 105"/>
                  <a:gd name="T34" fmla="*/ 127 w 336"/>
                  <a:gd name="T35" fmla="*/ 52 h 105"/>
                  <a:gd name="T36" fmla="*/ 126 w 336"/>
                  <a:gd name="T37" fmla="*/ 53 h 105"/>
                  <a:gd name="T38" fmla="*/ 123 w 336"/>
                  <a:gd name="T39" fmla="*/ 55 h 105"/>
                  <a:gd name="T40" fmla="*/ 149 w 336"/>
                  <a:gd name="T41" fmla="*/ 49 h 105"/>
                  <a:gd name="T42" fmla="*/ 162 w 336"/>
                  <a:gd name="T43" fmla="*/ 43 h 105"/>
                  <a:gd name="T44" fmla="*/ 238 w 336"/>
                  <a:gd name="T45" fmla="*/ 24 h 105"/>
                  <a:gd name="T46" fmla="*/ 198 w 336"/>
                  <a:gd name="T47" fmla="*/ 34 h 105"/>
                  <a:gd name="T48" fmla="*/ 181 w 336"/>
                  <a:gd name="T49" fmla="*/ 42 h 105"/>
                  <a:gd name="T50" fmla="*/ 221 w 336"/>
                  <a:gd name="T51" fmla="*/ 33 h 105"/>
                  <a:gd name="T52" fmla="*/ 238 w 336"/>
                  <a:gd name="T53" fmla="*/ 24 h 105"/>
                  <a:gd name="T54" fmla="*/ 336 w 336"/>
                  <a:gd name="T55" fmla="*/ 0 h 105"/>
                  <a:gd name="T56" fmla="*/ 328 w 336"/>
                  <a:gd name="T57" fmla="*/ 2 h 105"/>
                  <a:gd name="T58" fmla="*/ 312 w 336"/>
                  <a:gd name="T59" fmla="*/ 9 h 105"/>
                  <a:gd name="T60" fmla="*/ 317 w 336"/>
                  <a:gd name="T61" fmla="*/ 8 h 105"/>
                  <a:gd name="T62" fmla="*/ 336 w 336"/>
                  <a:gd name="T6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6" h="105">
                    <a:moveTo>
                      <a:pt x="59" y="79"/>
                    </a:moveTo>
                    <a:cubicBezTo>
                      <a:pt x="57" y="79"/>
                      <a:pt x="55" y="80"/>
                      <a:pt x="53" y="80"/>
                    </a:cubicBezTo>
                    <a:cubicBezTo>
                      <a:pt x="52" y="81"/>
                      <a:pt x="50" y="82"/>
                      <a:pt x="48" y="82"/>
                    </a:cubicBezTo>
                    <a:cubicBezTo>
                      <a:pt x="32" y="90"/>
                      <a:pt x="16" y="97"/>
                      <a:pt x="0" y="105"/>
                    </a:cubicBezTo>
                    <a:cubicBezTo>
                      <a:pt x="9" y="102"/>
                      <a:pt x="18" y="99"/>
                      <a:pt x="27" y="97"/>
                    </a:cubicBezTo>
                    <a:cubicBezTo>
                      <a:pt x="37" y="91"/>
                      <a:pt x="48" y="85"/>
                      <a:pt x="59" y="79"/>
                    </a:cubicBezTo>
                    <a:moveTo>
                      <a:pt x="117" y="66"/>
                    </a:moveTo>
                    <a:cubicBezTo>
                      <a:pt x="115" y="67"/>
                      <a:pt x="113" y="67"/>
                      <a:pt x="110" y="67"/>
                    </a:cubicBezTo>
                    <a:cubicBezTo>
                      <a:pt x="108" y="68"/>
                      <a:pt x="105" y="68"/>
                      <a:pt x="102" y="69"/>
                    </a:cubicBezTo>
                    <a:cubicBezTo>
                      <a:pt x="96" y="72"/>
                      <a:pt x="90" y="76"/>
                      <a:pt x="84" y="80"/>
                    </a:cubicBezTo>
                    <a:cubicBezTo>
                      <a:pt x="90" y="79"/>
                      <a:pt x="96" y="77"/>
                      <a:pt x="102" y="75"/>
                    </a:cubicBezTo>
                    <a:cubicBezTo>
                      <a:pt x="107" y="72"/>
                      <a:pt x="112" y="69"/>
                      <a:pt x="117" y="66"/>
                    </a:cubicBezTo>
                    <a:moveTo>
                      <a:pt x="160" y="59"/>
                    </a:moveTo>
                    <a:cubicBezTo>
                      <a:pt x="157" y="60"/>
                      <a:pt x="155" y="60"/>
                      <a:pt x="152" y="61"/>
                    </a:cubicBezTo>
                    <a:cubicBezTo>
                      <a:pt x="152" y="61"/>
                      <a:pt x="151" y="61"/>
                      <a:pt x="151" y="62"/>
                    </a:cubicBezTo>
                    <a:cubicBezTo>
                      <a:pt x="154" y="61"/>
                      <a:pt x="157" y="60"/>
                      <a:pt x="160" y="59"/>
                    </a:cubicBezTo>
                    <a:moveTo>
                      <a:pt x="162" y="43"/>
                    </a:moveTo>
                    <a:cubicBezTo>
                      <a:pt x="150" y="46"/>
                      <a:pt x="139" y="49"/>
                      <a:pt x="127" y="52"/>
                    </a:cubicBezTo>
                    <a:cubicBezTo>
                      <a:pt x="127" y="52"/>
                      <a:pt x="127" y="52"/>
                      <a:pt x="126" y="53"/>
                    </a:cubicBezTo>
                    <a:cubicBezTo>
                      <a:pt x="125" y="53"/>
                      <a:pt x="124" y="54"/>
                      <a:pt x="123" y="55"/>
                    </a:cubicBezTo>
                    <a:cubicBezTo>
                      <a:pt x="132" y="53"/>
                      <a:pt x="141" y="51"/>
                      <a:pt x="149" y="49"/>
                    </a:cubicBezTo>
                    <a:cubicBezTo>
                      <a:pt x="153" y="47"/>
                      <a:pt x="158" y="45"/>
                      <a:pt x="162" y="43"/>
                    </a:cubicBezTo>
                    <a:moveTo>
                      <a:pt x="238" y="24"/>
                    </a:moveTo>
                    <a:cubicBezTo>
                      <a:pt x="225" y="28"/>
                      <a:pt x="211" y="31"/>
                      <a:pt x="198" y="34"/>
                    </a:cubicBezTo>
                    <a:cubicBezTo>
                      <a:pt x="193" y="37"/>
                      <a:pt x="187" y="40"/>
                      <a:pt x="181" y="42"/>
                    </a:cubicBezTo>
                    <a:cubicBezTo>
                      <a:pt x="195" y="39"/>
                      <a:pt x="208" y="36"/>
                      <a:pt x="221" y="33"/>
                    </a:cubicBezTo>
                    <a:cubicBezTo>
                      <a:pt x="227" y="30"/>
                      <a:pt x="232" y="27"/>
                      <a:pt x="238" y="24"/>
                    </a:cubicBezTo>
                    <a:moveTo>
                      <a:pt x="336" y="0"/>
                    </a:moveTo>
                    <a:cubicBezTo>
                      <a:pt x="334" y="0"/>
                      <a:pt x="331" y="1"/>
                      <a:pt x="328" y="2"/>
                    </a:cubicBezTo>
                    <a:cubicBezTo>
                      <a:pt x="323" y="4"/>
                      <a:pt x="317" y="7"/>
                      <a:pt x="312" y="9"/>
                    </a:cubicBezTo>
                    <a:cubicBezTo>
                      <a:pt x="314" y="9"/>
                      <a:pt x="315" y="8"/>
                      <a:pt x="317" y="8"/>
                    </a:cubicBezTo>
                    <a:cubicBezTo>
                      <a:pt x="323" y="5"/>
                      <a:pt x="329" y="3"/>
                      <a:pt x="3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8" name="Freeform 132">
                <a:extLst>
                  <a:ext uri="{FF2B5EF4-FFF2-40B4-BE49-F238E27FC236}">
                    <a16:creationId xmlns="" xmlns:a16="http://schemas.microsoft.com/office/drawing/2014/main" id="{140CF805-C445-41A1-A6D6-8FA594E4C3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" y="1132"/>
                <a:ext cx="805" cy="244"/>
              </a:xfrm>
              <a:custGeom>
                <a:avLst/>
                <a:gdLst>
                  <a:gd name="T0" fmla="*/ 75 w 508"/>
                  <a:gd name="T1" fmla="*/ 126 h 154"/>
                  <a:gd name="T2" fmla="*/ 32 w 508"/>
                  <a:gd name="T3" fmla="*/ 136 h 154"/>
                  <a:gd name="T4" fmla="*/ 0 w 508"/>
                  <a:gd name="T5" fmla="*/ 154 h 154"/>
                  <a:gd name="T6" fmla="*/ 57 w 508"/>
                  <a:gd name="T7" fmla="*/ 137 h 154"/>
                  <a:gd name="T8" fmla="*/ 75 w 508"/>
                  <a:gd name="T9" fmla="*/ 126 h 154"/>
                  <a:gd name="T10" fmla="*/ 125 w 508"/>
                  <a:gd name="T11" fmla="*/ 118 h 154"/>
                  <a:gd name="T12" fmla="*/ 90 w 508"/>
                  <a:gd name="T13" fmla="*/ 123 h 154"/>
                  <a:gd name="T14" fmla="*/ 75 w 508"/>
                  <a:gd name="T15" fmla="*/ 132 h 154"/>
                  <a:gd name="T16" fmla="*/ 124 w 508"/>
                  <a:gd name="T17" fmla="*/ 119 h 154"/>
                  <a:gd name="T18" fmla="*/ 125 w 508"/>
                  <a:gd name="T19" fmla="*/ 118 h 154"/>
                  <a:gd name="T20" fmla="*/ 99 w 508"/>
                  <a:gd name="T21" fmla="*/ 110 h 154"/>
                  <a:gd name="T22" fmla="*/ 92 w 508"/>
                  <a:gd name="T23" fmla="*/ 112 h 154"/>
                  <a:gd name="T24" fmla="*/ 96 w 508"/>
                  <a:gd name="T25" fmla="*/ 112 h 154"/>
                  <a:gd name="T26" fmla="*/ 99 w 508"/>
                  <a:gd name="T27" fmla="*/ 110 h 154"/>
                  <a:gd name="T28" fmla="*/ 171 w 508"/>
                  <a:gd name="T29" fmla="*/ 91 h 154"/>
                  <a:gd name="T30" fmla="*/ 135 w 508"/>
                  <a:gd name="T31" fmla="*/ 100 h 154"/>
                  <a:gd name="T32" fmla="*/ 122 w 508"/>
                  <a:gd name="T33" fmla="*/ 106 h 154"/>
                  <a:gd name="T34" fmla="*/ 154 w 508"/>
                  <a:gd name="T35" fmla="*/ 99 h 154"/>
                  <a:gd name="T36" fmla="*/ 171 w 508"/>
                  <a:gd name="T37" fmla="*/ 91 h 154"/>
                  <a:gd name="T38" fmla="*/ 301 w 508"/>
                  <a:gd name="T39" fmla="*/ 59 h 154"/>
                  <a:gd name="T40" fmla="*/ 211 w 508"/>
                  <a:gd name="T41" fmla="*/ 81 h 154"/>
                  <a:gd name="T42" fmla="*/ 194 w 508"/>
                  <a:gd name="T43" fmla="*/ 90 h 154"/>
                  <a:gd name="T44" fmla="*/ 285 w 508"/>
                  <a:gd name="T45" fmla="*/ 66 h 154"/>
                  <a:gd name="T46" fmla="*/ 301 w 508"/>
                  <a:gd name="T47" fmla="*/ 59 h 154"/>
                  <a:gd name="T48" fmla="*/ 508 w 508"/>
                  <a:gd name="T49" fmla="*/ 0 h 154"/>
                  <a:gd name="T50" fmla="*/ 466 w 508"/>
                  <a:gd name="T51" fmla="*/ 13 h 154"/>
                  <a:gd name="T52" fmla="*/ 430 w 508"/>
                  <a:gd name="T53" fmla="*/ 25 h 154"/>
                  <a:gd name="T54" fmla="*/ 415 w 508"/>
                  <a:gd name="T55" fmla="*/ 29 h 154"/>
                  <a:gd name="T56" fmla="*/ 416 w 508"/>
                  <a:gd name="T57" fmla="*/ 28 h 154"/>
                  <a:gd name="T58" fmla="*/ 309 w 508"/>
                  <a:gd name="T59" fmla="*/ 57 h 154"/>
                  <a:gd name="T60" fmla="*/ 290 w 508"/>
                  <a:gd name="T61" fmla="*/ 65 h 154"/>
                  <a:gd name="T62" fmla="*/ 415 w 508"/>
                  <a:gd name="T63" fmla="*/ 29 h 154"/>
                  <a:gd name="T64" fmla="*/ 415 w 508"/>
                  <a:gd name="T65" fmla="*/ 29 h 154"/>
                  <a:gd name="T66" fmla="*/ 415 w 508"/>
                  <a:gd name="T67" fmla="*/ 29 h 154"/>
                  <a:gd name="T68" fmla="*/ 391 w 508"/>
                  <a:gd name="T69" fmla="*/ 40 h 154"/>
                  <a:gd name="T70" fmla="*/ 325 w 508"/>
                  <a:gd name="T71" fmla="*/ 65 h 154"/>
                  <a:gd name="T72" fmla="*/ 357 w 508"/>
                  <a:gd name="T73" fmla="*/ 56 h 154"/>
                  <a:gd name="T74" fmla="*/ 375 w 508"/>
                  <a:gd name="T75" fmla="*/ 52 h 154"/>
                  <a:gd name="T76" fmla="*/ 375 w 508"/>
                  <a:gd name="T77" fmla="*/ 47 h 154"/>
                  <a:gd name="T78" fmla="*/ 425 w 508"/>
                  <a:gd name="T79" fmla="*/ 37 h 154"/>
                  <a:gd name="T80" fmla="*/ 508 w 508"/>
                  <a:gd name="T81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8" h="154">
                    <a:moveTo>
                      <a:pt x="75" y="126"/>
                    </a:moveTo>
                    <a:cubicBezTo>
                      <a:pt x="60" y="128"/>
                      <a:pt x="46" y="132"/>
                      <a:pt x="32" y="136"/>
                    </a:cubicBezTo>
                    <a:cubicBezTo>
                      <a:pt x="21" y="142"/>
                      <a:pt x="10" y="148"/>
                      <a:pt x="0" y="154"/>
                    </a:cubicBezTo>
                    <a:cubicBezTo>
                      <a:pt x="19" y="148"/>
                      <a:pt x="38" y="143"/>
                      <a:pt x="57" y="137"/>
                    </a:cubicBezTo>
                    <a:cubicBezTo>
                      <a:pt x="63" y="133"/>
                      <a:pt x="69" y="129"/>
                      <a:pt x="75" y="126"/>
                    </a:cubicBezTo>
                    <a:moveTo>
                      <a:pt x="125" y="118"/>
                    </a:moveTo>
                    <a:cubicBezTo>
                      <a:pt x="113" y="120"/>
                      <a:pt x="102" y="122"/>
                      <a:pt x="90" y="123"/>
                    </a:cubicBezTo>
                    <a:cubicBezTo>
                      <a:pt x="85" y="126"/>
                      <a:pt x="80" y="129"/>
                      <a:pt x="75" y="132"/>
                    </a:cubicBezTo>
                    <a:cubicBezTo>
                      <a:pt x="91" y="128"/>
                      <a:pt x="107" y="123"/>
                      <a:pt x="124" y="119"/>
                    </a:cubicBezTo>
                    <a:cubicBezTo>
                      <a:pt x="124" y="118"/>
                      <a:pt x="125" y="118"/>
                      <a:pt x="125" y="118"/>
                    </a:cubicBezTo>
                    <a:moveTo>
                      <a:pt x="99" y="110"/>
                    </a:moveTo>
                    <a:cubicBezTo>
                      <a:pt x="97" y="110"/>
                      <a:pt x="94" y="111"/>
                      <a:pt x="92" y="112"/>
                    </a:cubicBezTo>
                    <a:cubicBezTo>
                      <a:pt x="93" y="112"/>
                      <a:pt x="95" y="112"/>
                      <a:pt x="96" y="112"/>
                    </a:cubicBezTo>
                    <a:cubicBezTo>
                      <a:pt x="97" y="111"/>
                      <a:pt x="98" y="110"/>
                      <a:pt x="99" y="110"/>
                    </a:cubicBezTo>
                    <a:moveTo>
                      <a:pt x="171" y="91"/>
                    </a:moveTo>
                    <a:cubicBezTo>
                      <a:pt x="159" y="94"/>
                      <a:pt x="147" y="97"/>
                      <a:pt x="135" y="100"/>
                    </a:cubicBezTo>
                    <a:cubicBezTo>
                      <a:pt x="131" y="102"/>
                      <a:pt x="126" y="104"/>
                      <a:pt x="122" y="106"/>
                    </a:cubicBezTo>
                    <a:cubicBezTo>
                      <a:pt x="133" y="104"/>
                      <a:pt x="144" y="102"/>
                      <a:pt x="154" y="99"/>
                    </a:cubicBezTo>
                    <a:cubicBezTo>
                      <a:pt x="160" y="97"/>
                      <a:pt x="166" y="94"/>
                      <a:pt x="171" y="91"/>
                    </a:cubicBezTo>
                    <a:moveTo>
                      <a:pt x="301" y="59"/>
                    </a:moveTo>
                    <a:cubicBezTo>
                      <a:pt x="271" y="66"/>
                      <a:pt x="241" y="74"/>
                      <a:pt x="211" y="81"/>
                    </a:cubicBezTo>
                    <a:cubicBezTo>
                      <a:pt x="205" y="84"/>
                      <a:pt x="200" y="87"/>
                      <a:pt x="194" y="90"/>
                    </a:cubicBezTo>
                    <a:cubicBezTo>
                      <a:pt x="225" y="82"/>
                      <a:pt x="255" y="74"/>
                      <a:pt x="285" y="66"/>
                    </a:cubicBezTo>
                    <a:cubicBezTo>
                      <a:pt x="290" y="64"/>
                      <a:pt x="296" y="61"/>
                      <a:pt x="301" y="59"/>
                    </a:cubicBezTo>
                    <a:moveTo>
                      <a:pt x="508" y="0"/>
                    </a:moveTo>
                    <a:cubicBezTo>
                      <a:pt x="494" y="5"/>
                      <a:pt x="480" y="9"/>
                      <a:pt x="466" y="13"/>
                    </a:cubicBezTo>
                    <a:cubicBezTo>
                      <a:pt x="454" y="18"/>
                      <a:pt x="442" y="22"/>
                      <a:pt x="430" y="25"/>
                    </a:cubicBezTo>
                    <a:cubicBezTo>
                      <a:pt x="415" y="29"/>
                      <a:pt x="415" y="29"/>
                      <a:pt x="415" y="29"/>
                    </a:cubicBezTo>
                    <a:cubicBezTo>
                      <a:pt x="415" y="29"/>
                      <a:pt x="415" y="29"/>
                      <a:pt x="416" y="28"/>
                    </a:cubicBezTo>
                    <a:cubicBezTo>
                      <a:pt x="380" y="38"/>
                      <a:pt x="345" y="48"/>
                      <a:pt x="309" y="57"/>
                    </a:cubicBezTo>
                    <a:cubicBezTo>
                      <a:pt x="302" y="60"/>
                      <a:pt x="296" y="62"/>
                      <a:pt x="290" y="65"/>
                    </a:cubicBezTo>
                    <a:cubicBezTo>
                      <a:pt x="331" y="53"/>
                      <a:pt x="372" y="41"/>
                      <a:pt x="415" y="29"/>
                    </a:cubicBezTo>
                    <a:cubicBezTo>
                      <a:pt x="415" y="29"/>
                      <a:pt x="415" y="29"/>
                      <a:pt x="415" y="29"/>
                    </a:cubicBezTo>
                    <a:cubicBezTo>
                      <a:pt x="415" y="29"/>
                      <a:pt x="415" y="29"/>
                      <a:pt x="415" y="29"/>
                    </a:cubicBezTo>
                    <a:cubicBezTo>
                      <a:pt x="408" y="36"/>
                      <a:pt x="397" y="39"/>
                      <a:pt x="391" y="40"/>
                    </a:cubicBezTo>
                    <a:cubicBezTo>
                      <a:pt x="369" y="49"/>
                      <a:pt x="347" y="57"/>
                      <a:pt x="325" y="65"/>
                    </a:cubicBezTo>
                    <a:cubicBezTo>
                      <a:pt x="335" y="62"/>
                      <a:pt x="346" y="59"/>
                      <a:pt x="357" y="56"/>
                    </a:cubicBezTo>
                    <a:cubicBezTo>
                      <a:pt x="363" y="55"/>
                      <a:pt x="369" y="53"/>
                      <a:pt x="375" y="52"/>
                    </a:cubicBezTo>
                    <a:cubicBezTo>
                      <a:pt x="375" y="50"/>
                      <a:pt x="375" y="49"/>
                      <a:pt x="375" y="47"/>
                    </a:cubicBezTo>
                    <a:cubicBezTo>
                      <a:pt x="392" y="44"/>
                      <a:pt x="409" y="40"/>
                      <a:pt x="425" y="37"/>
                    </a:cubicBezTo>
                    <a:cubicBezTo>
                      <a:pt x="453" y="24"/>
                      <a:pt x="481" y="12"/>
                      <a:pt x="5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9" name="Freeform 133">
                <a:extLst>
                  <a:ext uri="{FF2B5EF4-FFF2-40B4-BE49-F238E27FC236}">
                    <a16:creationId xmlns="" xmlns:a16="http://schemas.microsoft.com/office/drawing/2014/main" id="{DB173810-8840-42FA-84E5-27F681799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9" y="1236"/>
                <a:ext cx="148" cy="45"/>
              </a:xfrm>
              <a:custGeom>
                <a:avLst/>
                <a:gdLst>
                  <a:gd name="T0" fmla="*/ 37 w 93"/>
                  <a:gd name="T1" fmla="*/ 12 h 28"/>
                  <a:gd name="T2" fmla="*/ 35 w 93"/>
                  <a:gd name="T3" fmla="*/ 13 h 28"/>
                  <a:gd name="T4" fmla="*/ 0 w 93"/>
                  <a:gd name="T5" fmla="*/ 28 h 28"/>
                  <a:gd name="T6" fmla="*/ 20 w 93"/>
                  <a:gd name="T7" fmla="*/ 23 h 28"/>
                  <a:gd name="T8" fmla="*/ 30 w 93"/>
                  <a:gd name="T9" fmla="*/ 18 h 28"/>
                  <a:gd name="T10" fmla="*/ 37 w 93"/>
                  <a:gd name="T11" fmla="*/ 12 h 28"/>
                  <a:gd name="T12" fmla="*/ 93 w 93"/>
                  <a:gd name="T13" fmla="*/ 0 h 28"/>
                  <a:gd name="T14" fmla="*/ 66 w 93"/>
                  <a:gd name="T15" fmla="*/ 8 h 28"/>
                  <a:gd name="T16" fmla="*/ 55 w 93"/>
                  <a:gd name="T17" fmla="*/ 13 h 28"/>
                  <a:gd name="T18" fmla="*/ 93 w 93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28">
                    <a:moveTo>
                      <a:pt x="37" y="12"/>
                    </a:moveTo>
                    <a:cubicBezTo>
                      <a:pt x="36" y="13"/>
                      <a:pt x="36" y="13"/>
                      <a:pt x="35" y="13"/>
                    </a:cubicBezTo>
                    <a:cubicBezTo>
                      <a:pt x="23" y="18"/>
                      <a:pt x="11" y="23"/>
                      <a:pt x="0" y="28"/>
                    </a:cubicBezTo>
                    <a:cubicBezTo>
                      <a:pt x="6" y="26"/>
                      <a:pt x="13" y="25"/>
                      <a:pt x="20" y="23"/>
                    </a:cubicBezTo>
                    <a:cubicBezTo>
                      <a:pt x="23" y="21"/>
                      <a:pt x="27" y="20"/>
                      <a:pt x="30" y="18"/>
                    </a:cubicBezTo>
                    <a:cubicBezTo>
                      <a:pt x="32" y="17"/>
                      <a:pt x="35" y="15"/>
                      <a:pt x="37" y="12"/>
                    </a:cubicBezTo>
                    <a:moveTo>
                      <a:pt x="93" y="0"/>
                    </a:moveTo>
                    <a:cubicBezTo>
                      <a:pt x="84" y="3"/>
                      <a:pt x="75" y="6"/>
                      <a:pt x="66" y="8"/>
                    </a:cubicBezTo>
                    <a:cubicBezTo>
                      <a:pt x="62" y="9"/>
                      <a:pt x="59" y="11"/>
                      <a:pt x="55" y="13"/>
                    </a:cubicBezTo>
                    <a:cubicBezTo>
                      <a:pt x="68" y="9"/>
                      <a:pt x="80" y="5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0" name="Freeform 134">
                <a:extLst>
                  <a:ext uri="{FF2B5EF4-FFF2-40B4-BE49-F238E27FC236}">
                    <a16:creationId xmlns="" xmlns:a16="http://schemas.microsoft.com/office/drawing/2014/main" id="{00B579A4-1C19-47E9-A819-479B1ADEA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249"/>
                <a:ext cx="73" cy="24"/>
              </a:xfrm>
              <a:custGeom>
                <a:avLst/>
                <a:gdLst>
                  <a:gd name="T0" fmla="*/ 46 w 46"/>
                  <a:gd name="T1" fmla="*/ 0 h 15"/>
                  <a:gd name="T2" fmla="*/ 17 w 46"/>
                  <a:gd name="T3" fmla="*/ 4 h 15"/>
                  <a:gd name="T4" fmla="*/ 17 w 46"/>
                  <a:gd name="T5" fmla="*/ 4 h 15"/>
                  <a:gd name="T6" fmla="*/ 10 w 46"/>
                  <a:gd name="T7" fmla="*/ 10 h 15"/>
                  <a:gd name="T8" fmla="*/ 0 w 46"/>
                  <a:gd name="T9" fmla="*/ 15 h 15"/>
                  <a:gd name="T10" fmla="*/ 35 w 46"/>
                  <a:gd name="T11" fmla="*/ 5 h 15"/>
                  <a:gd name="T12" fmla="*/ 46 w 46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5">
                    <a:moveTo>
                      <a:pt x="46" y="0"/>
                    </a:moveTo>
                    <a:cubicBezTo>
                      <a:pt x="36" y="2"/>
                      <a:pt x="27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5" y="7"/>
                      <a:pt x="12" y="9"/>
                      <a:pt x="10" y="10"/>
                    </a:cubicBezTo>
                    <a:cubicBezTo>
                      <a:pt x="7" y="12"/>
                      <a:pt x="3" y="13"/>
                      <a:pt x="0" y="15"/>
                    </a:cubicBezTo>
                    <a:cubicBezTo>
                      <a:pt x="12" y="12"/>
                      <a:pt x="23" y="9"/>
                      <a:pt x="35" y="5"/>
                    </a:cubicBezTo>
                    <a:cubicBezTo>
                      <a:pt x="39" y="3"/>
                      <a:pt x="42" y="1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1" name="Freeform 135">
                <a:extLst>
                  <a:ext uri="{FF2B5EF4-FFF2-40B4-BE49-F238E27FC236}">
                    <a16:creationId xmlns="" xmlns:a16="http://schemas.microsoft.com/office/drawing/2014/main" id="{24C9186A-72C0-46F6-BA16-5D7977E9C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663"/>
                <a:ext cx="7" cy="9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5 h 6"/>
                  <a:gd name="T4" fmla="*/ 1 w 5"/>
                  <a:gd name="T5" fmla="*/ 6 h 6"/>
                  <a:gd name="T6" fmla="*/ 2 w 5"/>
                  <a:gd name="T7" fmla="*/ 6 h 6"/>
                  <a:gd name="T8" fmla="*/ 4 w 5"/>
                  <a:gd name="T9" fmla="*/ 4 h 6"/>
                  <a:gd name="T10" fmla="*/ 5 w 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3" y="1"/>
                      <a:pt x="2" y="3"/>
                      <a:pt x="0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5" y="2"/>
                      <a:pt x="5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2" name="Freeform 136">
                <a:extLst>
                  <a:ext uri="{FF2B5EF4-FFF2-40B4-BE49-F238E27FC236}">
                    <a16:creationId xmlns="" xmlns:a16="http://schemas.microsoft.com/office/drawing/2014/main" id="{605BAA25-4117-403D-88F0-27292B24C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1122"/>
                <a:ext cx="30" cy="10"/>
              </a:xfrm>
              <a:custGeom>
                <a:avLst/>
                <a:gdLst>
                  <a:gd name="T0" fmla="*/ 19 w 19"/>
                  <a:gd name="T1" fmla="*/ 0 h 6"/>
                  <a:gd name="T2" fmla="*/ 11 w 19"/>
                  <a:gd name="T3" fmla="*/ 2 h 6"/>
                  <a:gd name="T4" fmla="*/ 0 w 19"/>
                  <a:gd name="T5" fmla="*/ 6 h 6"/>
                  <a:gd name="T6" fmla="*/ 0 w 19"/>
                  <a:gd name="T7" fmla="*/ 6 h 6"/>
                  <a:gd name="T8" fmla="*/ 19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9" y="0"/>
                    </a:moveTo>
                    <a:cubicBezTo>
                      <a:pt x="16" y="0"/>
                      <a:pt x="13" y="1"/>
                      <a:pt x="11" y="2"/>
                    </a:cubicBezTo>
                    <a:cubicBezTo>
                      <a:pt x="7" y="3"/>
                      <a:pt x="4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4"/>
                      <a:pt x="13" y="2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3" name="Freeform 137">
                <a:extLst>
                  <a:ext uri="{FF2B5EF4-FFF2-40B4-BE49-F238E27FC236}">
                    <a16:creationId xmlns="" xmlns:a16="http://schemas.microsoft.com/office/drawing/2014/main" id="{50B01D9C-FA93-4093-9799-EC4A9FC34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1114"/>
                <a:ext cx="31" cy="11"/>
              </a:xfrm>
              <a:custGeom>
                <a:avLst/>
                <a:gdLst>
                  <a:gd name="T0" fmla="*/ 20 w 20"/>
                  <a:gd name="T1" fmla="*/ 0 h 7"/>
                  <a:gd name="T2" fmla="*/ 0 w 20"/>
                  <a:gd name="T3" fmla="*/ 7 h 7"/>
                  <a:gd name="T4" fmla="*/ 0 w 20"/>
                  <a:gd name="T5" fmla="*/ 7 h 7"/>
                  <a:gd name="T6" fmla="*/ 8 w 20"/>
                  <a:gd name="T7" fmla="*/ 5 h 7"/>
                  <a:gd name="T8" fmla="*/ 11 w 20"/>
                  <a:gd name="T9" fmla="*/ 3 h 7"/>
                  <a:gd name="T10" fmla="*/ 20 w 2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20" y="0"/>
                    </a:moveTo>
                    <a:cubicBezTo>
                      <a:pt x="20" y="0"/>
                      <a:pt x="13" y="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6"/>
                      <a:pt x="5" y="5"/>
                      <a:pt x="8" y="5"/>
                    </a:cubicBezTo>
                    <a:cubicBezTo>
                      <a:pt x="9" y="4"/>
                      <a:pt x="10" y="4"/>
                      <a:pt x="11" y="3"/>
                    </a:cubicBezTo>
                    <a:cubicBezTo>
                      <a:pt x="17" y="1"/>
                      <a:pt x="20" y="0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4" name="Freeform 138">
                <a:extLst>
                  <a:ext uri="{FF2B5EF4-FFF2-40B4-BE49-F238E27FC236}">
                    <a16:creationId xmlns="" xmlns:a16="http://schemas.microsoft.com/office/drawing/2014/main" id="{C72CB78A-36AA-4D28-B7B2-B0CD3B6AE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1228"/>
                <a:ext cx="35" cy="15"/>
              </a:xfrm>
              <a:custGeom>
                <a:avLst/>
                <a:gdLst>
                  <a:gd name="T0" fmla="*/ 22 w 22"/>
                  <a:gd name="T1" fmla="*/ 0 h 9"/>
                  <a:gd name="T2" fmla="*/ 0 w 22"/>
                  <a:gd name="T3" fmla="*/ 9 h 9"/>
                  <a:gd name="T4" fmla="*/ 22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0"/>
                    </a:moveTo>
                    <a:cubicBezTo>
                      <a:pt x="15" y="3"/>
                      <a:pt x="8" y="6"/>
                      <a:pt x="0" y="9"/>
                    </a:cubicBezTo>
                    <a:cubicBezTo>
                      <a:pt x="6" y="7"/>
                      <a:pt x="15" y="4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5" name="Freeform 139">
                <a:extLst>
                  <a:ext uri="{FF2B5EF4-FFF2-40B4-BE49-F238E27FC236}">
                    <a16:creationId xmlns="" xmlns:a16="http://schemas.microsoft.com/office/drawing/2014/main" id="{2D553D8B-F6B3-4432-A5CB-1734F2A2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423"/>
                <a:ext cx="158" cy="42"/>
              </a:xfrm>
              <a:custGeom>
                <a:avLst/>
                <a:gdLst>
                  <a:gd name="T0" fmla="*/ 100 w 100"/>
                  <a:gd name="T1" fmla="*/ 0 h 26"/>
                  <a:gd name="T2" fmla="*/ 97 w 100"/>
                  <a:gd name="T3" fmla="*/ 0 h 26"/>
                  <a:gd name="T4" fmla="*/ 8 w 100"/>
                  <a:gd name="T5" fmla="*/ 23 h 26"/>
                  <a:gd name="T6" fmla="*/ 0 w 100"/>
                  <a:gd name="T7" fmla="*/ 25 h 26"/>
                  <a:gd name="T8" fmla="*/ 1 w 100"/>
                  <a:gd name="T9" fmla="*/ 25 h 26"/>
                  <a:gd name="T10" fmla="*/ 21 w 100"/>
                  <a:gd name="T11" fmla="*/ 26 h 26"/>
                  <a:gd name="T12" fmla="*/ 35 w 100"/>
                  <a:gd name="T13" fmla="*/ 25 h 26"/>
                  <a:gd name="T14" fmla="*/ 100 w 100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26">
                    <a:moveTo>
                      <a:pt x="100" y="0"/>
                    </a:moveTo>
                    <a:cubicBezTo>
                      <a:pt x="99" y="0"/>
                      <a:pt x="98" y="0"/>
                      <a:pt x="97" y="0"/>
                    </a:cubicBezTo>
                    <a:cubicBezTo>
                      <a:pt x="67" y="7"/>
                      <a:pt x="38" y="15"/>
                      <a:pt x="8" y="23"/>
                    </a:cubicBezTo>
                    <a:cubicBezTo>
                      <a:pt x="5" y="24"/>
                      <a:pt x="2" y="24"/>
                      <a:pt x="0" y="25"/>
                    </a:cubicBezTo>
                    <a:cubicBezTo>
                      <a:pt x="0" y="25"/>
                      <a:pt x="1" y="25"/>
                      <a:pt x="1" y="25"/>
                    </a:cubicBezTo>
                    <a:cubicBezTo>
                      <a:pt x="8" y="25"/>
                      <a:pt x="14" y="26"/>
                      <a:pt x="21" y="26"/>
                    </a:cubicBezTo>
                    <a:cubicBezTo>
                      <a:pt x="25" y="26"/>
                      <a:pt x="30" y="25"/>
                      <a:pt x="35" y="25"/>
                    </a:cubicBezTo>
                    <a:cubicBezTo>
                      <a:pt x="55" y="18"/>
                      <a:pt x="77" y="10"/>
                      <a:pt x="1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6" name="Freeform 140">
                <a:extLst>
                  <a:ext uri="{FF2B5EF4-FFF2-40B4-BE49-F238E27FC236}">
                    <a16:creationId xmlns="" xmlns:a16="http://schemas.microsoft.com/office/drawing/2014/main" id="{B808E923-3B21-4A19-ACFA-A87C85CF8B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" y="1303"/>
                <a:ext cx="537" cy="160"/>
              </a:xfrm>
              <a:custGeom>
                <a:avLst/>
                <a:gdLst>
                  <a:gd name="T0" fmla="*/ 115 w 339"/>
                  <a:gd name="T1" fmla="*/ 62 h 101"/>
                  <a:gd name="T2" fmla="*/ 65 w 339"/>
                  <a:gd name="T3" fmla="*/ 76 h 101"/>
                  <a:gd name="T4" fmla="*/ 0 w 339"/>
                  <a:gd name="T5" fmla="*/ 101 h 101"/>
                  <a:gd name="T6" fmla="*/ 7 w 339"/>
                  <a:gd name="T7" fmla="*/ 101 h 101"/>
                  <a:gd name="T8" fmla="*/ 101 w 339"/>
                  <a:gd name="T9" fmla="*/ 73 h 101"/>
                  <a:gd name="T10" fmla="*/ 115 w 339"/>
                  <a:gd name="T11" fmla="*/ 62 h 101"/>
                  <a:gd name="T12" fmla="*/ 229 w 339"/>
                  <a:gd name="T13" fmla="*/ 31 h 101"/>
                  <a:gd name="T14" fmla="*/ 167 w 339"/>
                  <a:gd name="T15" fmla="*/ 48 h 101"/>
                  <a:gd name="T16" fmla="*/ 142 w 339"/>
                  <a:gd name="T17" fmla="*/ 63 h 101"/>
                  <a:gd name="T18" fmla="*/ 178 w 339"/>
                  <a:gd name="T19" fmla="*/ 54 h 101"/>
                  <a:gd name="T20" fmla="*/ 200 w 339"/>
                  <a:gd name="T21" fmla="*/ 40 h 101"/>
                  <a:gd name="T22" fmla="*/ 200 w 339"/>
                  <a:gd name="T23" fmla="*/ 40 h 101"/>
                  <a:gd name="T24" fmla="*/ 200 w 339"/>
                  <a:gd name="T25" fmla="*/ 40 h 101"/>
                  <a:gd name="T26" fmla="*/ 191 w 339"/>
                  <a:gd name="T27" fmla="*/ 50 h 101"/>
                  <a:gd name="T28" fmla="*/ 205 w 339"/>
                  <a:gd name="T29" fmla="*/ 47 h 101"/>
                  <a:gd name="T30" fmla="*/ 229 w 339"/>
                  <a:gd name="T31" fmla="*/ 31 h 101"/>
                  <a:gd name="T32" fmla="*/ 339 w 339"/>
                  <a:gd name="T33" fmla="*/ 0 h 101"/>
                  <a:gd name="T34" fmla="*/ 313 w 339"/>
                  <a:gd name="T35" fmla="*/ 8 h 101"/>
                  <a:gd name="T36" fmla="*/ 285 w 339"/>
                  <a:gd name="T37" fmla="*/ 25 h 101"/>
                  <a:gd name="T38" fmla="*/ 305 w 339"/>
                  <a:gd name="T39" fmla="*/ 19 h 101"/>
                  <a:gd name="T40" fmla="*/ 339 w 339"/>
                  <a:gd name="T4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9" h="101">
                    <a:moveTo>
                      <a:pt x="115" y="62"/>
                    </a:moveTo>
                    <a:cubicBezTo>
                      <a:pt x="98" y="67"/>
                      <a:pt x="82" y="71"/>
                      <a:pt x="65" y="76"/>
                    </a:cubicBezTo>
                    <a:cubicBezTo>
                      <a:pt x="42" y="86"/>
                      <a:pt x="20" y="94"/>
                      <a:pt x="0" y="101"/>
                    </a:cubicBezTo>
                    <a:cubicBezTo>
                      <a:pt x="3" y="101"/>
                      <a:pt x="5" y="101"/>
                      <a:pt x="7" y="101"/>
                    </a:cubicBezTo>
                    <a:cubicBezTo>
                      <a:pt x="39" y="95"/>
                      <a:pt x="70" y="83"/>
                      <a:pt x="101" y="73"/>
                    </a:cubicBezTo>
                    <a:cubicBezTo>
                      <a:pt x="106" y="70"/>
                      <a:pt x="110" y="66"/>
                      <a:pt x="115" y="62"/>
                    </a:cubicBezTo>
                    <a:moveTo>
                      <a:pt x="229" y="31"/>
                    </a:moveTo>
                    <a:cubicBezTo>
                      <a:pt x="208" y="37"/>
                      <a:pt x="188" y="43"/>
                      <a:pt x="167" y="48"/>
                    </a:cubicBezTo>
                    <a:cubicBezTo>
                      <a:pt x="158" y="54"/>
                      <a:pt x="150" y="59"/>
                      <a:pt x="142" y="63"/>
                    </a:cubicBezTo>
                    <a:cubicBezTo>
                      <a:pt x="154" y="60"/>
                      <a:pt x="166" y="57"/>
                      <a:pt x="178" y="54"/>
                    </a:cubicBezTo>
                    <a:cubicBezTo>
                      <a:pt x="187" y="48"/>
                      <a:pt x="194" y="43"/>
                      <a:pt x="200" y="40"/>
                    </a:cubicBezTo>
                    <a:cubicBezTo>
                      <a:pt x="200" y="40"/>
                      <a:pt x="200" y="40"/>
                      <a:pt x="200" y="40"/>
                    </a:cubicBezTo>
                    <a:cubicBezTo>
                      <a:pt x="200" y="40"/>
                      <a:pt x="200" y="40"/>
                      <a:pt x="200" y="40"/>
                    </a:cubicBezTo>
                    <a:cubicBezTo>
                      <a:pt x="198" y="43"/>
                      <a:pt x="194" y="46"/>
                      <a:pt x="191" y="50"/>
                    </a:cubicBezTo>
                    <a:cubicBezTo>
                      <a:pt x="196" y="49"/>
                      <a:pt x="200" y="48"/>
                      <a:pt x="205" y="47"/>
                    </a:cubicBezTo>
                    <a:cubicBezTo>
                      <a:pt x="212" y="41"/>
                      <a:pt x="219" y="36"/>
                      <a:pt x="229" y="31"/>
                    </a:cubicBezTo>
                    <a:moveTo>
                      <a:pt x="339" y="0"/>
                    </a:moveTo>
                    <a:cubicBezTo>
                      <a:pt x="331" y="3"/>
                      <a:pt x="322" y="5"/>
                      <a:pt x="313" y="8"/>
                    </a:cubicBezTo>
                    <a:cubicBezTo>
                      <a:pt x="303" y="13"/>
                      <a:pt x="293" y="19"/>
                      <a:pt x="285" y="25"/>
                    </a:cubicBezTo>
                    <a:cubicBezTo>
                      <a:pt x="291" y="23"/>
                      <a:pt x="298" y="21"/>
                      <a:pt x="305" y="19"/>
                    </a:cubicBezTo>
                    <a:cubicBezTo>
                      <a:pt x="316" y="12"/>
                      <a:pt x="328" y="6"/>
                      <a:pt x="3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7" name="Freeform 141">
                <a:extLst>
                  <a:ext uri="{FF2B5EF4-FFF2-40B4-BE49-F238E27FC236}">
                    <a16:creationId xmlns="" xmlns:a16="http://schemas.microsoft.com/office/drawing/2014/main" id="{DAA5B398-CA2D-4F76-AC5D-A189C4705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7" y="1227"/>
                <a:ext cx="642" cy="192"/>
              </a:xfrm>
              <a:custGeom>
                <a:avLst/>
                <a:gdLst>
                  <a:gd name="T0" fmla="*/ 66 w 405"/>
                  <a:gd name="T1" fmla="*/ 96 h 121"/>
                  <a:gd name="T2" fmla="*/ 14 w 405"/>
                  <a:gd name="T3" fmla="*/ 110 h 121"/>
                  <a:gd name="T4" fmla="*/ 0 w 405"/>
                  <a:gd name="T5" fmla="*/ 121 h 121"/>
                  <a:gd name="T6" fmla="*/ 27 w 405"/>
                  <a:gd name="T7" fmla="*/ 114 h 121"/>
                  <a:gd name="T8" fmla="*/ 41 w 405"/>
                  <a:gd name="T9" fmla="*/ 111 h 121"/>
                  <a:gd name="T10" fmla="*/ 66 w 405"/>
                  <a:gd name="T11" fmla="*/ 96 h 121"/>
                  <a:gd name="T12" fmla="*/ 99 w 405"/>
                  <a:gd name="T13" fmla="*/ 88 h 121"/>
                  <a:gd name="T14" fmla="*/ 77 w 405"/>
                  <a:gd name="T15" fmla="*/ 102 h 121"/>
                  <a:gd name="T16" fmla="*/ 90 w 405"/>
                  <a:gd name="T17" fmla="*/ 98 h 121"/>
                  <a:gd name="T18" fmla="*/ 99 w 405"/>
                  <a:gd name="T19" fmla="*/ 88 h 121"/>
                  <a:gd name="T20" fmla="*/ 212 w 405"/>
                  <a:gd name="T21" fmla="*/ 56 h 121"/>
                  <a:gd name="T22" fmla="*/ 128 w 405"/>
                  <a:gd name="T23" fmla="*/ 79 h 121"/>
                  <a:gd name="T24" fmla="*/ 104 w 405"/>
                  <a:gd name="T25" fmla="*/ 95 h 121"/>
                  <a:gd name="T26" fmla="*/ 184 w 405"/>
                  <a:gd name="T27" fmla="*/ 73 h 121"/>
                  <a:gd name="T28" fmla="*/ 212 w 405"/>
                  <a:gd name="T29" fmla="*/ 56 h 121"/>
                  <a:gd name="T30" fmla="*/ 405 w 405"/>
                  <a:gd name="T31" fmla="*/ 0 h 121"/>
                  <a:gd name="T32" fmla="*/ 238 w 405"/>
                  <a:gd name="T33" fmla="*/ 48 h 121"/>
                  <a:gd name="T34" fmla="*/ 204 w 405"/>
                  <a:gd name="T35" fmla="*/ 67 h 121"/>
                  <a:gd name="T36" fmla="*/ 377 w 405"/>
                  <a:gd name="T37" fmla="*/ 11 h 121"/>
                  <a:gd name="T38" fmla="*/ 382 w 405"/>
                  <a:gd name="T39" fmla="*/ 10 h 121"/>
                  <a:gd name="T40" fmla="*/ 404 w 405"/>
                  <a:gd name="T41" fmla="*/ 1 h 121"/>
                  <a:gd name="T42" fmla="*/ 405 w 405"/>
                  <a:gd name="T4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5" h="121">
                    <a:moveTo>
                      <a:pt x="66" y="96"/>
                    </a:moveTo>
                    <a:cubicBezTo>
                      <a:pt x="49" y="101"/>
                      <a:pt x="32" y="106"/>
                      <a:pt x="14" y="110"/>
                    </a:cubicBezTo>
                    <a:cubicBezTo>
                      <a:pt x="9" y="114"/>
                      <a:pt x="5" y="118"/>
                      <a:pt x="0" y="121"/>
                    </a:cubicBezTo>
                    <a:cubicBezTo>
                      <a:pt x="9" y="119"/>
                      <a:pt x="18" y="116"/>
                      <a:pt x="27" y="114"/>
                    </a:cubicBezTo>
                    <a:cubicBezTo>
                      <a:pt x="31" y="113"/>
                      <a:pt x="36" y="112"/>
                      <a:pt x="41" y="111"/>
                    </a:cubicBezTo>
                    <a:cubicBezTo>
                      <a:pt x="49" y="107"/>
                      <a:pt x="57" y="102"/>
                      <a:pt x="66" y="96"/>
                    </a:cubicBezTo>
                    <a:moveTo>
                      <a:pt x="99" y="88"/>
                    </a:moveTo>
                    <a:cubicBezTo>
                      <a:pt x="93" y="91"/>
                      <a:pt x="86" y="96"/>
                      <a:pt x="77" y="102"/>
                    </a:cubicBezTo>
                    <a:cubicBezTo>
                      <a:pt x="82" y="100"/>
                      <a:pt x="86" y="99"/>
                      <a:pt x="90" y="98"/>
                    </a:cubicBezTo>
                    <a:cubicBezTo>
                      <a:pt x="93" y="94"/>
                      <a:pt x="97" y="91"/>
                      <a:pt x="99" y="88"/>
                    </a:cubicBezTo>
                    <a:moveTo>
                      <a:pt x="212" y="56"/>
                    </a:moveTo>
                    <a:cubicBezTo>
                      <a:pt x="184" y="64"/>
                      <a:pt x="156" y="72"/>
                      <a:pt x="128" y="79"/>
                    </a:cubicBezTo>
                    <a:cubicBezTo>
                      <a:pt x="118" y="84"/>
                      <a:pt x="111" y="89"/>
                      <a:pt x="104" y="95"/>
                    </a:cubicBezTo>
                    <a:cubicBezTo>
                      <a:pt x="131" y="88"/>
                      <a:pt x="157" y="80"/>
                      <a:pt x="184" y="73"/>
                    </a:cubicBezTo>
                    <a:cubicBezTo>
                      <a:pt x="192" y="67"/>
                      <a:pt x="202" y="61"/>
                      <a:pt x="212" y="56"/>
                    </a:cubicBezTo>
                    <a:moveTo>
                      <a:pt x="405" y="0"/>
                    </a:moveTo>
                    <a:cubicBezTo>
                      <a:pt x="349" y="16"/>
                      <a:pt x="293" y="32"/>
                      <a:pt x="238" y="48"/>
                    </a:cubicBezTo>
                    <a:cubicBezTo>
                      <a:pt x="227" y="54"/>
                      <a:pt x="215" y="60"/>
                      <a:pt x="204" y="67"/>
                    </a:cubicBezTo>
                    <a:cubicBezTo>
                      <a:pt x="261" y="50"/>
                      <a:pt x="319" y="31"/>
                      <a:pt x="377" y="11"/>
                    </a:cubicBezTo>
                    <a:cubicBezTo>
                      <a:pt x="379" y="11"/>
                      <a:pt x="380" y="11"/>
                      <a:pt x="382" y="10"/>
                    </a:cubicBezTo>
                    <a:cubicBezTo>
                      <a:pt x="390" y="7"/>
                      <a:pt x="397" y="4"/>
                      <a:pt x="404" y="1"/>
                    </a:cubicBezTo>
                    <a:cubicBezTo>
                      <a:pt x="405" y="1"/>
                      <a:pt x="405" y="1"/>
                      <a:pt x="4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8" name="Freeform 142">
                <a:extLst>
                  <a:ext uri="{FF2B5EF4-FFF2-40B4-BE49-F238E27FC236}">
                    <a16:creationId xmlns="" xmlns:a16="http://schemas.microsoft.com/office/drawing/2014/main" id="{658C3853-65CC-4F1E-B057-E3ACFDA0F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1128"/>
                <a:ext cx="84" cy="29"/>
              </a:xfrm>
              <a:custGeom>
                <a:avLst/>
                <a:gdLst>
                  <a:gd name="T0" fmla="*/ 53 w 53"/>
                  <a:gd name="T1" fmla="*/ 0 h 18"/>
                  <a:gd name="T2" fmla="*/ 37 w 53"/>
                  <a:gd name="T3" fmla="*/ 4 h 18"/>
                  <a:gd name="T4" fmla="*/ 0 w 53"/>
                  <a:gd name="T5" fmla="*/ 18 h 18"/>
                  <a:gd name="T6" fmla="*/ 42 w 53"/>
                  <a:gd name="T7" fmla="*/ 6 h 18"/>
                  <a:gd name="T8" fmla="*/ 53 w 5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8">
                    <a:moveTo>
                      <a:pt x="53" y="0"/>
                    </a:moveTo>
                    <a:cubicBezTo>
                      <a:pt x="48" y="2"/>
                      <a:pt x="43" y="3"/>
                      <a:pt x="37" y="4"/>
                    </a:cubicBezTo>
                    <a:cubicBezTo>
                      <a:pt x="24" y="8"/>
                      <a:pt x="12" y="13"/>
                      <a:pt x="0" y="18"/>
                    </a:cubicBezTo>
                    <a:cubicBezTo>
                      <a:pt x="14" y="15"/>
                      <a:pt x="28" y="10"/>
                      <a:pt x="42" y="6"/>
                    </a:cubicBezTo>
                    <a:cubicBezTo>
                      <a:pt x="46" y="4"/>
                      <a:pt x="50" y="2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9" name="Freeform 143">
                <a:extLst>
                  <a:ext uri="{FF2B5EF4-FFF2-40B4-BE49-F238E27FC236}">
                    <a16:creationId xmlns="" xmlns:a16="http://schemas.microsoft.com/office/drawing/2014/main" id="{6B4E0998-A8FA-4AEC-B9FF-EDDF8ED49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1097"/>
                <a:ext cx="241" cy="79"/>
              </a:xfrm>
              <a:custGeom>
                <a:avLst/>
                <a:gdLst>
                  <a:gd name="T0" fmla="*/ 152 w 152"/>
                  <a:gd name="T1" fmla="*/ 0 h 50"/>
                  <a:gd name="T2" fmla="*/ 85 w 152"/>
                  <a:gd name="T3" fmla="*/ 17 h 50"/>
                  <a:gd name="T4" fmla="*/ 0 w 152"/>
                  <a:gd name="T5" fmla="*/ 50 h 50"/>
                  <a:gd name="T6" fmla="*/ 48 w 152"/>
                  <a:gd name="T7" fmla="*/ 38 h 50"/>
                  <a:gd name="T8" fmla="*/ 85 w 152"/>
                  <a:gd name="T9" fmla="*/ 24 h 50"/>
                  <a:gd name="T10" fmla="*/ 101 w 152"/>
                  <a:gd name="T11" fmla="*/ 20 h 50"/>
                  <a:gd name="T12" fmla="*/ 152 w 152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50">
                    <a:moveTo>
                      <a:pt x="152" y="0"/>
                    </a:moveTo>
                    <a:cubicBezTo>
                      <a:pt x="132" y="2"/>
                      <a:pt x="106" y="10"/>
                      <a:pt x="85" y="17"/>
                    </a:cubicBezTo>
                    <a:cubicBezTo>
                      <a:pt x="57" y="28"/>
                      <a:pt x="28" y="39"/>
                      <a:pt x="0" y="50"/>
                    </a:cubicBezTo>
                    <a:cubicBezTo>
                      <a:pt x="16" y="46"/>
                      <a:pt x="32" y="42"/>
                      <a:pt x="48" y="38"/>
                    </a:cubicBezTo>
                    <a:cubicBezTo>
                      <a:pt x="60" y="33"/>
                      <a:pt x="72" y="28"/>
                      <a:pt x="85" y="24"/>
                    </a:cubicBezTo>
                    <a:cubicBezTo>
                      <a:pt x="91" y="23"/>
                      <a:pt x="96" y="22"/>
                      <a:pt x="101" y="20"/>
                    </a:cubicBezTo>
                    <a:cubicBezTo>
                      <a:pt x="118" y="13"/>
                      <a:pt x="135" y="5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0" name="Freeform 144">
                <a:extLst>
                  <a:ext uri="{FF2B5EF4-FFF2-40B4-BE49-F238E27FC236}">
                    <a16:creationId xmlns="" xmlns:a16="http://schemas.microsoft.com/office/drawing/2014/main" id="{AE2D5DDA-11D6-4DD5-A5DF-B11FFD520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2" y="1186"/>
                <a:ext cx="111" cy="41"/>
              </a:xfrm>
              <a:custGeom>
                <a:avLst/>
                <a:gdLst>
                  <a:gd name="T0" fmla="*/ 28 w 70"/>
                  <a:gd name="T1" fmla="*/ 15 h 26"/>
                  <a:gd name="T2" fmla="*/ 0 w 70"/>
                  <a:gd name="T3" fmla="*/ 26 h 26"/>
                  <a:gd name="T4" fmla="*/ 8 w 70"/>
                  <a:gd name="T5" fmla="*/ 24 h 26"/>
                  <a:gd name="T6" fmla="*/ 18 w 70"/>
                  <a:gd name="T7" fmla="*/ 19 h 26"/>
                  <a:gd name="T8" fmla="*/ 18 w 70"/>
                  <a:gd name="T9" fmla="*/ 19 h 26"/>
                  <a:gd name="T10" fmla="*/ 18 w 70"/>
                  <a:gd name="T11" fmla="*/ 19 h 26"/>
                  <a:gd name="T12" fmla="*/ 28 w 70"/>
                  <a:gd name="T13" fmla="*/ 15 h 26"/>
                  <a:gd name="T14" fmla="*/ 45 w 70"/>
                  <a:gd name="T15" fmla="*/ 9 h 26"/>
                  <a:gd name="T16" fmla="*/ 18 w 70"/>
                  <a:gd name="T17" fmla="*/ 19 h 26"/>
                  <a:gd name="T18" fmla="*/ 45 w 70"/>
                  <a:gd name="T19" fmla="*/ 9 h 26"/>
                  <a:gd name="T20" fmla="*/ 70 w 70"/>
                  <a:gd name="T21" fmla="*/ 0 h 26"/>
                  <a:gd name="T22" fmla="*/ 62 w 70"/>
                  <a:gd name="T23" fmla="*/ 2 h 26"/>
                  <a:gd name="T24" fmla="*/ 57 w 70"/>
                  <a:gd name="T25" fmla="*/ 3 h 26"/>
                  <a:gd name="T26" fmla="*/ 28 w 70"/>
                  <a:gd name="T27" fmla="*/ 15 h 26"/>
                  <a:gd name="T28" fmla="*/ 49 w 70"/>
                  <a:gd name="T29" fmla="*/ 8 h 26"/>
                  <a:gd name="T30" fmla="*/ 45 w 70"/>
                  <a:gd name="T31" fmla="*/ 9 h 26"/>
                  <a:gd name="T32" fmla="*/ 70 w 70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26">
                    <a:moveTo>
                      <a:pt x="28" y="15"/>
                    </a:moveTo>
                    <a:cubicBezTo>
                      <a:pt x="21" y="18"/>
                      <a:pt x="11" y="22"/>
                      <a:pt x="0" y="26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2" y="22"/>
                      <a:pt x="15" y="21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1" y="18"/>
                      <a:pt x="25" y="17"/>
                      <a:pt x="28" y="15"/>
                    </a:cubicBezTo>
                    <a:moveTo>
                      <a:pt x="45" y="9"/>
                    </a:moveTo>
                    <a:cubicBezTo>
                      <a:pt x="36" y="13"/>
                      <a:pt x="27" y="16"/>
                      <a:pt x="18" y="19"/>
                    </a:cubicBezTo>
                    <a:cubicBezTo>
                      <a:pt x="32" y="14"/>
                      <a:pt x="41" y="11"/>
                      <a:pt x="45" y="9"/>
                    </a:cubicBezTo>
                    <a:moveTo>
                      <a:pt x="70" y="0"/>
                    </a:moveTo>
                    <a:cubicBezTo>
                      <a:pt x="67" y="1"/>
                      <a:pt x="65" y="1"/>
                      <a:pt x="62" y="2"/>
                    </a:cubicBezTo>
                    <a:cubicBezTo>
                      <a:pt x="61" y="2"/>
                      <a:pt x="59" y="2"/>
                      <a:pt x="57" y="3"/>
                    </a:cubicBezTo>
                    <a:cubicBezTo>
                      <a:pt x="48" y="7"/>
                      <a:pt x="38" y="11"/>
                      <a:pt x="28" y="15"/>
                    </a:cubicBezTo>
                    <a:cubicBezTo>
                      <a:pt x="41" y="10"/>
                      <a:pt x="48" y="8"/>
                      <a:pt x="49" y="8"/>
                    </a:cubicBezTo>
                    <a:cubicBezTo>
                      <a:pt x="49" y="8"/>
                      <a:pt x="48" y="8"/>
                      <a:pt x="45" y="9"/>
                    </a:cubicBezTo>
                    <a:cubicBezTo>
                      <a:pt x="54" y="6"/>
                      <a:pt x="62" y="3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1" name="Freeform 145">
                <a:extLst>
                  <a:ext uri="{FF2B5EF4-FFF2-40B4-BE49-F238E27FC236}">
                    <a16:creationId xmlns="" xmlns:a16="http://schemas.microsoft.com/office/drawing/2014/main" id="{4ACF3B93-9544-44BF-933E-CB777B3289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176"/>
                <a:ext cx="165" cy="51"/>
              </a:xfrm>
              <a:custGeom>
                <a:avLst/>
                <a:gdLst>
                  <a:gd name="T0" fmla="*/ 51 w 104"/>
                  <a:gd name="T1" fmla="*/ 14 h 32"/>
                  <a:gd name="T2" fmla="*/ 30 w 104"/>
                  <a:gd name="T3" fmla="*/ 21 h 32"/>
                  <a:gd name="T4" fmla="*/ 20 w 104"/>
                  <a:gd name="T5" fmla="*/ 25 h 32"/>
                  <a:gd name="T6" fmla="*/ 20 w 104"/>
                  <a:gd name="T7" fmla="*/ 25 h 32"/>
                  <a:gd name="T8" fmla="*/ 47 w 104"/>
                  <a:gd name="T9" fmla="*/ 15 h 32"/>
                  <a:gd name="T10" fmla="*/ 51 w 104"/>
                  <a:gd name="T11" fmla="*/ 14 h 32"/>
                  <a:gd name="T12" fmla="*/ 59 w 104"/>
                  <a:gd name="T13" fmla="*/ 9 h 32"/>
                  <a:gd name="T14" fmla="*/ 9 w 104"/>
                  <a:gd name="T15" fmla="*/ 19 h 32"/>
                  <a:gd name="T16" fmla="*/ 9 w 104"/>
                  <a:gd name="T17" fmla="*/ 24 h 32"/>
                  <a:gd name="T18" fmla="*/ 0 w 104"/>
                  <a:gd name="T19" fmla="*/ 32 h 32"/>
                  <a:gd name="T20" fmla="*/ 2 w 104"/>
                  <a:gd name="T21" fmla="*/ 32 h 32"/>
                  <a:gd name="T22" fmla="*/ 30 w 104"/>
                  <a:gd name="T23" fmla="*/ 21 h 32"/>
                  <a:gd name="T24" fmla="*/ 59 w 104"/>
                  <a:gd name="T25" fmla="*/ 9 h 32"/>
                  <a:gd name="T26" fmla="*/ 104 w 104"/>
                  <a:gd name="T27" fmla="*/ 0 h 32"/>
                  <a:gd name="T28" fmla="*/ 72 w 104"/>
                  <a:gd name="T29" fmla="*/ 6 h 32"/>
                  <a:gd name="T30" fmla="*/ 47 w 104"/>
                  <a:gd name="T31" fmla="*/ 15 h 32"/>
                  <a:gd name="T32" fmla="*/ 20 w 104"/>
                  <a:gd name="T33" fmla="*/ 25 h 32"/>
                  <a:gd name="T34" fmla="*/ 20 w 104"/>
                  <a:gd name="T35" fmla="*/ 25 h 32"/>
                  <a:gd name="T36" fmla="*/ 10 w 104"/>
                  <a:gd name="T37" fmla="*/ 30 h 32"/>
                  <a:gd name="T38" fmla="*/ 19 w 104"/>
                  <a:gd name="T39" fmla="*/ 27 h 32"/>
                  <a:gd name="T40" fmla="*/ 104 w 104"/>
                  <a:gd name="T4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" h="32">
                    <a:moveTo>
                      <a:pt x="51" y="14"/>
                    </a:moveTo>
                    <a:cubicBezTo>
                      <a:pt x="50" y="14"/>
                      <a:pt x="43" y="16"/>
                      <a:pt x="30" y="21"/>
                    </a:cubicBezTo>
                    <a:cubicBezTo>
                      <a:pt x="27" y="23"/>
                      <a:pt x="23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9" y="22"/>
                      <a:pt x="38" y="19"/>
                      <a:pt x="47" y="15"/>
                    </a:cubicBezTo>
                    <a:cubicBezTo>
                      <a:pt x="50" y="14"/>
                      <a:pt x="51" y="14"/>
                      <a:pt x="51" y="14"/>
                    </a:cubicBezTo>
                    <a:moveTo>
                      <a:pt x="59" y="9"/>
                    </a:moveTo>
                    <a:cubicBezTo>
                      <a:pt x="43" y="12"/>
                      <a:pt x="26" y="16"/>
                      <a:pt x="9" y="19"/>
                    </a:cubicBezTo>
                    <a:cubicBezTo>
                      <a:pt x="9" y="21"/>
                      <a:pt x="9" y="22"/>
                      <a:pt x="9" y="24"/>
                    </a:cubicBezTo>
                    <a:cubicBezTo>
                      <a:pt x="8" y="27"/>
                      <a:pt x="5" y="30"/>
                      <a:pt x="0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3" y="28"/>
                      <a:pt x="23" y="24"/>
                      <a:pt x="30" y="21"/>
                    </a:cubicBezTo>
                    <a:cubicBezTo>
                      <a:pt x="40" y="17"/>
                      <a:pt x="50" y="13"/>
                      <a:pt x="59" y="9"/>
                    </a:cubicBezTo>
                    <a:moveTo>
                      <a:pt x="104" y="0"/>
                    </a:moveTo>
                    <a:cubicBezTo>
                      <a:pt x="93" y="2"/>
                      <a:pt x="82" y="4"/>
                      <a:pt x="72" y="6"/>
                    </a:cubicBezTo>
                    <a:cubicBezTo>
                      <a:pt x="64" y="9"/>
                      <a:pt x="56" y="12"/>
                      <a:pt x="47" y="15"/>
                    </a:cubicBezTo>
                    <a:cubicBezTo>
                      <a:pt x="43" y="17"/>
                      <a:pt x="34" y="20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7" y="27"/>
                      <a:pt x="14" y="28"/>
                      <a:pt x="10" y="30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47" y="20"/>
                      <a:pt x="75" y="10"/>
                      <a:pt x="1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2" name="Freeform 146">
                <a:extLst>
                  <a:ext uri="{FF2B5EF4-FFF2-40B4-BE49-F238E27FC236}">
                    <a16:creationId xmlns="" xmlns:a16="http://schemas.microsoft.com/office/drawing/2014/main" id="{DF387ECF-BC17-4061-8EB9-9B64E041EA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" y="1160"/>
                <a:ext cx="2249" cy="946"/>
              </a:xfrm>
              <a:custGeom>
                <a:avLst/>
                <a:gdLst>
                  <a:gd name="T0" fmla="*/ 172 w 1419"/>
                  <a:gd name="T1" fmla="*/ 511 h 597"/>
                  <a:gd name="T2" fmla="*/ 175 w 1419"/>
                  <a:gd name="T3" fmla="*/ 511 h 597"/>
                  <a:gd name="T4" fmla="*/ 172 w 1419"/>
                  <a:gd name="T5" fmla="*/ 510 h 597"/>
                  <a:gd name="T6" fmla="*/ 94 w 1419"/>
                  <a:gd name="T7" fmla="*/ 532 h 597"/>
                  <a:gd name="T8" fmla="*/ 106 w 1419"/>
                  <a:gd name="T9" fmla="*/ 533 h 597"/>
                  <a:gd name="T10" fmla="*/ 95 w 1419"/>
                  <a:gd name="T11" fmla="*/ 547 h 597"/>
                  <a:gd name="T12" fmla="*/ 146 w 1419"/>
                  <a:gd name="T13" fmla="*/ 523 h 597"/>
                  <a:gd name="T14" fmla="*/ 180 w 1419"/>
                  <a:gd name="T15" fmla="*/ 482 h 597"/>
                  <a:gd name="T16" fmla="*/ 324 w 1419"/>
                  <a:gd name="T17" fmla="*/ 419 h 597"/>
                  <a:gd name="T18" fmla="*/ 174 w 1419"/>
                  <a:gd name="T19" fmla="*/ 508 h 597"/>
                  <a:gd name="T20" fmla="*/ 194 w 1419"/>
                  <a:gd name="T21" fmla="*/ 501 h 597"/>
                  <a:gd name="T22" fmla="*/ 195 w 1419"/>
                  <a:gd name="T23" fmla="*/ 500 h 597"/>
                  <a:gd name="T24" fmla="*/ 229 w 1419"/>
                  <a:gd name="T25" fmla="*/ 484 h 597"/>
                  <a:gd name="T26" fmla="*/ 254 w 1419"/>
                  <a:gd name="T27" fmla="*/ 466 h 597"/>
                  <a:gd name="T28" fmla="*/ 285 w 1419"/>
                  <a:gd name="T29" fmla="*/ 446 h 597"/>
                  <a:gd name="T30" fmla="*/ 300 w 1419"/>
                  <a:gd name="T31" fmla="*/ 438 h 597"/>
                  <a:gd name="T32" fmla="*/ 501 w 1419"/>
                  <a:gd name="T33" fmla="*/ 375 h 597"/>
                  <a:gd name="T34" fmla="*/ 487 w 1419"/>
                  <a:gd name="T35" fmla="*/ 380 h 597"/>
                  <a:gd name="T36" fmla="*/ 485 w 1419"/>
                  <a:gd name="T37" fmla="*/ 326 h 597"/>
                  <a:gd name="T38" fmla="*/ 316 w 1419"/>
                  <a:gd name="T39" fmla="*/ 392 h 597"/>
                  <a:gd name="T40" fmla="*/ 21 w 1419"/>
                  <a:gd name="T41" fmla="*/ 554 h 597"/>
                  <a:gd name="T42" fmla="*/ 3 w 1419"/>
                  <a:gd name="T43" fmla="*/ 597 h 597"/>
                  <a:gd name="T44" fmla="*/ 30 w 1419"/>
                  <a:gd name="T45" fmla="*/ 567 h 597"/>
                  <a:gd name="T46" fmla="*/ 194 w 1419"/>
                  <a:gd name="T47" fmla="*/ 469 h 597"/>
                  <a:gd name="T48" fmla="*/ 415 w 1419"/>
                  <a:gd name="T49" fmla="*/ 356 h 597"/>
                  <a:gd name="T50" fmla="*/ 609 w 1419"/>
                  <a:gd name="T51" fmla="*/ 281 h 597"/>
                  <a:gd name="T52" fmla="*/ 545 w 1419"/>
                  <a:gd name="T53" fmla="*/ 305 h 597"/>
                  <a:gd name="T54" fmla="*/ 598 w 1419"/>
                  <a:gd name="T55" fmla="*/ 286 h 597"/>
                  <a:gd name="T56" fmla="*/ 664 w 1419"/>
                  <a:gd name="T57" fmla="*/ 256 h 597"/>
                  <a:gd name="T58" fmla="*/ 662 w 1419"/>
                  <a:gd name="T59" fmla="*/ 256 h 597"/>
                  <a:gd name="T60" fmla="*/ 1020 w 1419"/>
                  <a:gd name="T61" fmla="*/ 234 h 597"/>
                  <a:gd name="T62" fmla="*/ 984 w 1419"/>
                  <a:gd name="T63" fmla="*/ 249 h 597"/>
                  <a:gd name="T64" fmla="*/ 941 w 1419"/>
                  <a:gd name="T65" fmla="*/ 267 h 597"/>
                  <a:gd name="T66" fmla="*/ 917 w 1419"/>
                  <a:gd name="T67" fmla="*/ 278 h 597"/>
                  <a:gd name="T68" fmla="*/ 971 w 1419"/>
                  <a:gd name="T69" fmla="*/ 260 h 597"/>
                  <a:gd name="T70" fmla="*/ 1020 w 1419"/>
                  <a:gd name="T71" fmla="*/ 234 h 597"/>
                  <a:gd name="T72" fmla="*/ 921 w 1419"/>
                  <a:gd name="T73" fmla="*/ 219 h 597"/>
                  <a:gd name="T74" fmla="*/ 931 w 1419"/>
                  <a:gd name="T75" fmla="*/ 219 h 597"/>
                  <a:gd name="T76" fmla="*/ 979 w 1419"/>
                  <a:gd name="T77" fmla="*/ 192 h 597"/>
                  <a:gd name="T78" fmla="*/ 1061 w 1419"/>
                  <a:gd name="T79" fmla="*/ 183 h 597"/>
                  <a:gd name="T80" fmla="*/ 1062 w 1419"/>
                  <a:gd name="T81" fmla="*/ 183 h 597"/>
                  <a:gd name="T82" fmla="*/ 1061 w 1419"/>
                  <a:gd name="T83" fmla="*/ 175 h 597"/>
                  <a:gd name="T84" fmla="*/ 1208 w 1419"/>
                  <a:gd name="T85" fmla="*/ 107 h 597"/>
                  <a:gd name="T86" fmla="*/ 1207 w 1419"/>
                  <a:gd name="T87" fmla="*/ 108 h 597"/>
                  <a:gd name="T88" fmla="*/ 1375 w 1419"/>
                  <a:gd name="T89" fmla="*/ 41 h 597"/>
                  <a:gd name="T90" fmla="*/ 1275 w 1419"/>
                  <a:gd name="T91" fmla="*/ 89 h 597"/>
                  <a:gd name="T92" fmla="*/ 1178 w 1419"/>
                  <a:gd name="T93" fmla="*/ 139 h 597"/>
                  <a:gd name="T94" fmla="*/ 1293 w 1419"/>
                  <a:gd name="T95" fmla="*/ 91 h 597"/>
                  <a:gd name="T96" fmla="*/ 1375 w 1419"/>
                  <a:gd name="T97" fmla="*/ 41 h 597"/>
                  <a:gd name="T98" fmla="*/ 1281 w 1419"/>
                  <a:gd name="T99" fmla="*/ 64 h 597"/>
                  <a:gd name="T100" fmla="*/ 1194 w 1419"/>
                  <a:gd name="T101" fmla="*/ 110 h 597"/>
                  <a:gd name="T102" fmla="*/ 1200 w 1419"/>
                  <a:gd name="T103" fmla="*/ 107 h 597"/>
                  <a:gd name="T104" fmla="*/ 1223 w 1419"/>
                  <a:gd name="T105" fmla="*/ 100 h 597"/>
                  <a:gd name="T106" fmla="*/ 1324 w 1419"/>
                  <a:gd name="T107" fmla="*/ 55 h 597"/>
                  <a:gd name="T108" fmla="*/ 1324 w 1419"/>
                  <a:gd name="T109" fmla="*/ 55 h 597"/>
                  <a:gd name="T110" fmla="*/ 1375 w 1419"/>
                  <a:gd name="T111" fmla="*/ 29 h 597"/>
                  <a:gd name="T112" fmla="*/ 1325 w 1419"/>
                  <a:gd name="T113" fmla="*/ 18 h 597"/>
                  <a:gd name="T114" fmla="*/ 1318 w 1419"/>
                  <a:gd name="T115" fmla="*/ 22 h 597"/>
                  <a:gd name="T116" fmla="*/ 1360 w 1419"/>
                  <a:gd name="T117" fmla="*/ 20 h 597"/>
                  <a:gd name="T118" fmla="*/ 1215 w 1419"/>
                  <a:gd name="T119" fmla="*/ 77 h 597"/>
                  <a:gd name="T120" fmla="*/ 1415 w 1419"/>
                  <a:gd name="T121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9" h="597">
                    <a:moveTo>
                      <a:pt x="172" y="510"/>
                    </a:moveTo>
                    <a:cubicBezTo>
                      <a:pt x="172" y="510"/>
                      <a:pt x="172" y="511"/>
                      <a:pt x="172" y="511"/>
                    </a:cubicBezTo>
                    <a:cubicBezTo>
                      <a:pt x="171" y="511"/>
                      <a:pt x="171" y="512"/>
                      <a:pt x="170" y="512"/>
                    </a:cubicBezTo>
                    <a:cubicBezTo>
                      <a:pt x="175" y="511"/>
                      <a:pt x="175" y="511"/>
                      <a:pt x="175" y="511"/>
                    </a:cubicBezTo>
                    <a:cubicBezTo>
                      <a:pt x="175" y="511"/>
                      <a:pt x="176" y="511"/>
                      <a:pt x="176" y="510"/>
                    </a:cubicBezTo>
                    <a:cubicBezTo>
                      <a:pt x="172" y="510"/>
                      <a:pt x="172" y="510"/>
                      <a:pt x="172" y="510"/>
                    </a:cubicBezTo>
                    <a:moveTo>
                      <a:pt x="180" y="482"/>
                    </a:moveTo>
                    <a:cubicBezTo>
                      <a:pt x="151" y="496"/>
                      <a:pt x="122" y="511"/>
                      <a:pt x="94" y="532"/>
                    </a:cubicBezTo>
                    <a:cubicBezTo>
                      <a:pt x="98" y="531"/>
                      <a:pt x="102" y="532"/>
                      <a:pt x="105" y="528"/>
                    </a:cubicBezTo>
                    <a:cubicBezTo>
                      <a:pt x="106" y="531"/>
                      <a:pt x="106" y="533"/>
                      <a:pt x="106" y="533"/>
                    </a:cubicBezTo>
                    <a:cubicBezTo>
                      <a:pt x="106" y="533"/>
                      <a:pt x="111" y="531"/>
                      <a:pt x="116" y="528"/>
                    </a:cubicBezTo>
                    <a:cubicBezTo>
                      <a:pt x="112" y="535"/>
                      <a:pt x="91" y="547"/>
                      <a:pt x="95" y="547"/>
                    </a:cubicBezTo>
                    <a:cubicBezTo>
                      <a:pt x="95" y="547"/>
                      <a:pt x="96" y="547"/>
                      <a:pt x="97" y="547"/>
                    </a:cubicBezTo>
                    <a:cubicBezTo>
                      <a:pt x="114" y="539"/>
                      <a:pt x="131" y="531"/>
                      <a:pt x="146" y="523"/>
                    </a:cubicBezTo>
                    <a:cubicBezTo>
                      <a:pt x="148" y="516"/>
                      <a:pt x="154" y="506"/>
                      <a:pt x="162" y="498"/>
                    </a:cubicBezTo>
                    <a:cubicBezTo>
                      <a:pt x="168" y="492"/>
                      <a:pt x="174" y="487"/>
                      <a:pt x="180" y="482"/>
                    </a:cubicBezTo>
                    <a:moveTo>
                      <a:pt x="342" y="412"/>
                    </a:moveTo>
                    <a:cubicBezTo>
                      <a:pt x="336" y="412"/>
                      <a:pt x="328" y="417"/>
                      <a:pt x="324" y="419"/>
                    </a:cubicBezTo>
                    <a:cubicBezTo>
                      <a:pt x="312" y="427"/>
                      <a:pt x="299" y="435"/>
                      <a:pt x="285" y="440"/>
                    </a:cubicBezTo>
                    <a:cubicBezTo>
                      <a:pt x="253" y="460"/>
                      <a:pt x="209" y="474"/>
                      <a:pt x="174" y="508"/>
                    </a:cubicBezTo>
                    <a:cubicBezTo>
                      <a:pt x="182" y="504"/>
                      <a:pt x="182" y="504"/>
                      <a:pt x="182" y="504"/>
                    </a:cubicBezTo>
                    <a:cubicBezTo>
                      <a:pt x="186" y="503"/>
                      <a:pt x="190" y="502"/>
                      <a:pt x="194" y="501"/>
                    </a:cubicBezTo>
                    <a:cubicBezTo>
                      <a:pt x="195" y="500"/>
                      <a:pt x="195" y="500"/>
                      <a:pt x="196" y="500"/>
                    </a:cubicBezTo>
                    <a:cubicBezTo>
                      <a:pt x="195" y="500"/>
                      <a:pt x="195" y="500"/>
                      <a:pt x="195" y="500"/>
                    </a:cubicBezTo>
                    <a:cubicBezTo>
                      <a:pt x="195" y="500"/>
                      <a:pt x="196" y="499"/>
                      <a:pt x="197" y="499"/>
                    </a:cubicBezTo>
                    <a:cubicBezTo>
                      <a:pt x="207" y="494"/>
                      <a:pt x="218" y="489"/>
                      <a:pt x="229" y="484"/>
                    </a:cubicBezTo>
                    <a:cubicBezTo>
                      <a:pt x="228" y="484"/>
                      <a:pt x="228" y="484"/>
                      <a:pt x="228" y="484"/>
                    </a:cubicBezTo>
                    <a:cubicBezTo>
                      <a:pt x="236" y="478"/>
                      <a:pt x="245" y="472"/>
                      <a:pt x="254" y="466"/>
                    </a:cubicBezTo>
                    <a:cubicBezTo>
                      <a:pt x="249" y="468"/>
                      <a:pt x="244" y="470"/>
                      <a:pt x="239" y="472"/>
                    </a:cubicBezTo>
                    <a:cubicBezTo>
                      <a:pt x="254" y="464"/>
                      <a:pt x="268" y="455"/>
                      <a:pt x="285" y="446"/>
                    </a:cubicBezTo>
                    <a:cubicBezTo>
                      <a:pt x="288" y="445"/>
                      <a:pt x="290" y="444"/>
                      <a:pt x="293" y="442"/>
                    </a:cubicBezTo>
                    <a:cubicBezTo>
                      <a:pt x="295" y="441"/>
                      <a:pt x="298" y="440"/>
                      <a:pt x="300" y="438"/>
                    </a:cubicBezTo>
                    <a:cubicBezTo>
                      <a:pt x="314" y="428"/>
                      <a:pt x="328" y="420"/>
                      <a:pt x="342" y="412"/>
                    </a:cubicBezTo>
                    <a:moveTo>
                      <a:pt x="501" y="375"/>
                    </a:moveTo>
                    <a:cubicBezTo>
                      <a:pt x="496" y="376"/>
                      <a:pt x="492" y="378"/>
                      <a:pt x="488" y="380"/>
                    </a:cubicBezTo>
                    <a:cubicBezTo>
                      <a:pt x="487" y="380"/>
                      <a:pt x="487" y="380"/>
                      <a:pt x="487" y="380"/>
                    </a:cubicBezTo>
                    <a:cubicBezTo>
                      <a:pt x="491" y="378"/>
                      <a:pt x="496" y="377"/>
                      <a:pt x="501" y="375"/>
                    </a:cubicBezTo>
                    <a:moveTo>
                      <a:pt x="485" y="326"/>
                    </a:moveTo>
                    <a:cubicBezTo>
                      <a:pt x="457" y="336"/>
                      <a:pt x="430" y="345"/>
                      <a:pt x="405" y="354"/>
                    </a:cubicBezTo>
                    <a:cubicBezTo>
                      <a:pt x="375" y="367"/>
                      <a:pt x="347" y="379"/>
                      <a:pt x="316" y="392"/>
                    </a:cubicBezTo>
                    <a:cubicBezTo>
                      <a:pt x="252" y="422"/>
                      <a:pt x="207" y="431"/>
                      <a:pt x="145" y="462"/>
                    </a:cubicBezTo>
                    <a:cubicBezTo>
                      <a:pt x="107" y="486"/>
                      <a:pt x="66" y="504"/>
                      <a:pt x="21" y="554"/>
                    </a:cubicBezTo>
                    <a:cubicBezTo>
                      <a:pt x="12" y="563"/>
                      <a:pt x="5" y="577"/>
                      <a:pt x="2" y="587"/>
                    </a:cubicBezTo>
                    <a:cubicBezTo>
                      <a:pt x="0" y="595"/>
                      <a:pt x="1" y="597"/>
                      <a:pt x="3" y="597"/>
                    </a:cubicBezTo>
                    <a:cubicBezTo>
                      <a:pt x="4" y="597"/>
                      <a:pt x="5" y="596"/>
                      <a:pt x="6" y="596"/>
                    </a:cubicBezTo>
                    <a:cubicBezTo>
                      <a:pt x="14" y="585"/>
                      <a:pt x="22" y="575"/>
                      <a:pt x="30" y="567"/>
                    </a:cubicBezTo>
                    <a:cubicBezTo>
                      <a:pt x="72" y="519"/>
                      <a:pt x="124" y="506"/>
                      <a:pt x="164" y="483"/>
                    </a:cubicBezTo>
                    <a:cubicBezTo>
                      <a:pt x="174" y="480"/>
                      <a:pt x="184" y="475"/>
                      <a:pt x="194" y="469"/>
                    </a:cubicBezTo>
                    <a:cubicBezTo>
                      <a:pt x="220" y="449"/>
                      <a:pt x="244" y="435"/>
                      <a:pt x="266" y="420"/>
                    </a:cubicBezTo>
                    <a:cubicBezTo>
                      <a:pt x="314" y="391"/>
                      <a:pt x="362" y="379"/>
                      <a:pt x="415" y="356"/>
                    </a:cubicBezTo>
                    <a:cubicBezTo>
                      <a:pt x="439" y="346"/>
                      <a:pt x="462" y="337"/>
                      <a:pt x="485" y="326"/>
                    </a:cubicBezTo>
                    <a:moveTo>
                      <a:pt x="609" y="281"/>
                    </a:moveTo>
                    <a:cubicBezTo>
                      <a:pt x="606" y="282"/>
                      <a:pt x="604" y="282"/>
                      <a:pt x="602" y="283"/>
                    </a:cubicBezTo>
                    <a:cubicBezTo>
                      <a:pt x="583" y="290"/>
                      <a:pt x="564" y="298"/>
                      <a:pt x="545" y="305"/>
                    </a:cubicBezTo>
                    <a:cubicBezTo>
                      <a:pt x="547" y="304"/>
                      <a:pt x="548" y="304"/>
                      <a:pt x="550" y="304"/>
                    </a:cubicBezTo>
                    <a:cubicBezTo>
                      <a:pt x="566" y="298"/>
                      <a:pt x="582" y="292"/>
                      <a:pt x="598" y="286"/>
                    </a:cubicBezTo>
                    <a:cubicBezTo>
                      <a:pt x="602" y="284"/>
                      <a:pt x="606" y="282"/>
                      <a:pt x="609" y="281"/>
                    </a:cubicBezTo>
                    <a:moveTo>
                      <a:pt x="664" y="256"/>
                    </a:moveTo>
                    <a:cubicBezTo>
                      <a:pt x="662" y="256"/>
                      <a:pt x="660" y="257"/>
                      <a:pt x="658" y="257"/>
                    </a:cubicBezTo>
                    <a:cubicBezTo>
                      <a:pt x="659" y="257"/>
                      <a:pt x="661" y="256"/>
                      <a:pt x="662" y="256"/>
                    </a:cubicBezTo>
                    <a:cubicBezTo>
                      <a:pt x="663" y="256"/>
                      <a:pt x="663" y="256"/>
                      <a:pt x="664" y="256"/>
                    </a:cubicBezTo>
                    <a:moveTo>
                      <a:pt x="1020" y="234"/>
                    </a:moveTo>
                    <a:cubicBezTo>
                      <a:pt x="1015" y="236"/>
                      <a:pt x="1010" y="238"/>
                      <a:pt x="1006" y="240"/>
                    </a:cubicBezTo>
                    <a:cubicBezTo>
                      <a:pt x="998" y="243"/>
                      <a:pt x="991" y="246"/>
                      <a:pt x="984" y="249"/>
                    </a:cubicBezTo>
                    <a:cubicBezTo>
                      <a:pt x="970" y="255"/>
                      <a:pt x="956" y="261"/>
                      <a:pt x="943" y="266"/>
                    </a:cubicBezTo>
                    <a:cubicBezTo>
                      <a:pt x="942" y="266"/>
                      <a:pt x="942" y="266"/>
                      <a:pt x="941" y="267"/>
                    </a:cubicBezTo>
                    <a:cubicBezTo>
                      <a:pt x="930" y="271"/>
                      <a:pt x="919" y="276"/>
                      <a:pt x="907" y="280"/>
                    </a:cubicBezTo>
                    <a:cubicBezTo>
                      <a:pt x="911" y="280"/>
                      <a:pt x="914" y="279"/>
                      <a:pt x="917" y="278"/>
                    </a:cubicBezTo>
                    <a:cubicBezTo>
                      <a:pt x="926" y="275"/>
                      <a:pt x="935" y="271"/>
                      <a:pt x="945" y="268"/>
                    </a:cubicBezTo>
                    <a:cubicBezTo>
                      <a:pt x="953" y="265"/>
                      <a:pt x="962" y="262"/>
                      <a:pt x="971" y="260"/>
                    </a:cubicBezTo>
                    <a:cubicBezTo>
                      <a:pt x="974" y="259"/>
                      <a:pt x="977" y="258"/>
                      <a:pt x="980" y="257"/>
                    </a:cubicBezTo>
                    <a:cubicBezTo>
                      <a:pt x="995" y="249"/>
                      <a:pt x="1009" y="242"/>
                      <a:pt x="1020" y="234"/>
                    </a:cubicBezTo>
                    <a:moveTo>
                      <a:pt x="979" y="192"/>
                    </a:moveTo>
                    <a:cubicBezTo>
                      <a:pt x="960" y="201"/>
                      <a:pt x="941" y="210"/>
                      <a:pt x="921" y="219"/>
                    </a:cubicBezTo>
                    <a:cubicBezTo>
                      <a:pt x="918" y="220"/>
                      <a:pt x="915" y="222"/>
                      <a:pt x="912" y="223"/>
                    </a:cubicBezTo>
                    <a:cubicBezTo>
                      <a:pt x="918" y="222"/>
                      <a:pt x="925" y="221"/>
                      <a:pt x="931" y="219"/>
                    </a:cubicBezTo>
                    <a:cubicBezTo>
                      <a:pt x="936" y="217"/>
                      <a:pt x="941" y="215"/>
                      <a:pt x="947" y="213"/>
                    </a:cubicBezTo>
                    <a:cubicBezTo>
                      <a:pt x="959" y="206"/>
                      <a:pt x="970" y="199"/>
                      <a:pt x="979" y="192"/>
                    </a:cubicBezTo>
                    <a:moveTo>
                      <a:pt x="1062" y="183"/>
                    </a:moveTo>
                    <a:cubicBezTo>
                      <a:pt x="1061" y="183"/>
                      <a:pt x="1061" y="183"/>
                      <a:pt x="1061" y="183"/>
                    </a:cubicBezTo>
                    <a:cubicBezTo>
                      <a:pt x="1061" y="183"/>
                      <a:pt x="1061" y="183"/>
                      <a:pt x="1061" y="183"/>
                    </a:cubicBezTo>
                    <a:cubicBezTo>
                      <a:pt x="1061" y="183"/>
                      <a:pt x="1062" y="183"/>
                      <a:pt x="1062" y="183"/>
                    </a:cubicBezTo>
                    <a:moveTo>
                      <a:pt x="1088" y="159"/>
                    </a:moveTo>
                    <a:cubicBezTo>
                      <a:pt x="1077" y="163"/>
                      <a:pt x="1069" y="169"/>
                      <a:pt x="1061" y="175"/>
                    </a:cubicBezTo>
                    <a:cubicBezTo>
                      <a:pt x="1070" y="170"/>
                      <a:pt x="1079" y="164"/>
                      <a:pt x="1088" y="159"/>
                    </a:cubicBezTo>
                    <a:moveTo>
                      <a:pt x="1208" y="107"/>
                    </a:moveTo>
                    <a:cubicBezTo>
                      <a:pt x="1208" y="108"/>
                      <a:pt x="1208" y="108"/>
                      <a:pt x="1208" y="108"/>
                    </a:cubicBezTo>
                    <a:cubicBezTo>
                      <a:pt x="1208" y="108"/>
                      <a:pt x="1207" y="108"/>
                      <a:pt x="1207" y="108"/>
                    </a:cubicBezTo>
                    <a:cubicBezTo>
                      <a:pt x="1208" y="108"/>
                      <a:pt x="1208" y="107"/>
                      <a:pt x="1208" y="107"/>
                    </a:cubicBezTo>
                    <a:moveTo>
                      <a:pt x="1375" y="41"/>
                    </a:moveTo>
                    <a:cubicBezTo>
                      <a:pt x="1338" y="56"/>
                      <a:pt x="1312" y="73"/>
                      <a:pt x="1292" y="80"/>
                    </a:cubicBezTo>
                    <a:cubicBezTo>
                      <a:pt x="1286" y="83"/>
                      <a:pt x="1281" y="86"/>
                      <a:pt x="1275" y="89"/>
                    </a:cubicBezTo>
                    <a:cubicBezTo>
                      <a:pt x="1269" y="93"/>
                      <a:pt x="1264" y="96"/>
                      <a:pt x="1261" y="98"/>
                    </a:cubicBezTo>
                    <a:cubicBezTo>
                      <a:pt x="1219" y="119"/>
                      <a:pt x="1228" y="123"/>
                      <a:pt x="1178" y="139"/>
                    </a:cubicBezTo>
                    <a:cubicBezTo>
                      <a:pt x="1165" y="142"/>
                      <a:pt x="1150" y="149"/>
                      <a:pt x="1134" y="156"/>
                    </a:cubicBezTo>
                    <a:cubicBezTo>
                      <a:pt x="1192" y="144"/>
                      <a:pt x="1241" y="114"/>
                      <a:pt x="1293" y="91"/>
                    </a:cubicBezTo>
                    <a:cubicBezTo>
                      <a:pt x="1302" y="87"/>
                      <a:pt x="1311" y="83"/>
                      <a:pt x="1320" y="80"/>
                    </a:cubicBezTo>
                    <a:cubicBezTo>
                      <a:pt x="1337" y="68"/>
                      <a:pt x="1361" y="49"/>
                      <a:pt x="1375" y="41"/>
                    </a:cubicBezTo>
                    <a:moveTo>
                      <a:pt x="1375" y="29"/>
                    </a:moveTo>
                    <a:cubicBezTo>
                      <a:pt x="1368" y="31"/>
                      <a:pt x="1316" y="51"/>
                      <a:pt x="1281" y="64"/>
                    </a:cubicBezTo>
                    <a:cubicBezTo>
                      <a:pt x="1240" y="84"/>
                      <a:pt x="1208" y="100"/>
                      <a:pt x="1184" y="112"/>
                    </a:cubicBezTo>
                    <a:cubicBezTo>
                      <a:pt x="1187" y="111"/>
                      <a:pt x="1191" y="111"/>
                      <a:pt x="1194" y="110"/>
                    </a:cubicBezTo>
                    <a:cubicBezTo>
                      <a:pt x="1196" y="109"/>
                      <a:pt x="1197" y="109"/>
                      <a:pt x="1199" y="107"/>
                    </a:cubicBezTo>
                    <a:cubicBezTo>
                      <a:pt x="1199" y="107"/>
                      <a:pt x="1200" y="107"/>
                      <a:pt x="1200" y="107"/>
                    </a:cubicBezTo>
                    <a:cubicBezTo>
                      <a:pt x="1201" y="107"/>
                      <a:pt x="1202" y="107"/>
                      <a:pt x="1202" y="107"/>
                    </a:cubicBezTo>
                    <a:cubicBezTo>
                      <a:pt x="1208" y="104"/>
                      <a:pt x="1215" y="101"/>
                      <a:pt x="1223" y="100"/>
                    </a:cubicBezTo>
                    <a:cubicBezTo>
                      <a:pt x="1233" y="95"/>
                      <a:pt x="1242" y="90"/>
                      <a:pt x="1251" y="86"/>
                    </a:cubicBezTo>
                    <a:cubicBezTo>
                      <a:pt x="1269" y="81"/>
                      <a:pt x="1291" y="66"/>
                      <a:pt x="1324" y="55"/>
                    </a:cubicBezTo>
                    <a:cubicBezTo>
                      <a:pt x="1324" y="55"/>
                      <a:pt x="1324" y="55"/>
                      <a:pt x="1324" y="55"/>
                    </a:cubicBezTo>
                    <a:cubicBezTo>
                      <a:pt x="1324" y="55"/>
                      <a:pt x="1324" y="55"/>
                      <a:pt x="1324" y="55"/>
                    </a:cubicBezTo>
                    <a:cubicBezTo>
                      <a:pt x="1322" y="56"/>
                      <a:pt x="1320" y="57"/>
                      <a:pt x="1318" y="58"/>
                    </a:cubicBezTo>
                    <a:cubicBezTo>
                      <a:pt x="1335" y="49"/>
                      <a:pt x="1354" y="39"/>
                      <a:pt x="1375" y="29"/>
                    </a:cubicBezTo>
                    <a:moveTo>
                      <a:pt x="1412" y="0"/>
                    </a:moveTo>
                    <a:cubicBezTo>
                      <a:pt x="1400" y="0"/>
                      <a:pt x="1355" y="11"/>
                      <a:pt x="1325" y="18"/>
                    </a:cubicBezTo>
                    <a:cubicBezTo>
                      <a:pt x="1324" y="19"/>
                      <a:pt x="1324" y="19"/>
                      <a:pt x="1323" y="19"/>
                    </a:cubicBezTo>
                    <a:cubicBezTo>
                      <a:pt x="1321" y="20"/>
                      <a:pt x="1319" y="21"/>
                      <a:pt x="1318" y="22"/>
                    </a:cubicBezTo>
                    <a:cubicBezTo>
                      <a:pt x="1332" y="20"/>
                      <a:pt x="1346" y="19"/>
                      <a:pt x="1354" y="19"/>
                    </a:cubicBezTo>
                    <a:cubicBezTo>
                      <a:pt x="1357" y="19"/>
                      <a:pt x="1359" y="19"/>
                      <a:pt x="1360" y="20"/>
                    </a:cubicBezTo>
                    <a:cubicBezTo>
                      <a:pt x="1364" y="21"/>
                      <a:pt x="1210" y="72"/>
                      <a:pt x="1214" y="77"/>
                    </a:cubicBezTo>
                    <a:cubicBezTo>
                      <a:pt x="1215" y="77"/>
                      <a:pt x="1215" y="77"/>
                      <a:pt x="1215" y="77"/>
                    </a:cubicBezTo>
                    <a:cubicBezTo>
                      <a:pt x="1221" y="77"/>
                      <a:pt x="1274" y="59"/>
                      <a:pt x="1304" y="49"/>
                    </a:cubicBezTo>
                    <a:cubicBezTo>
                      <a:pt x="1353" y="28"/>
                      <a:pt x="1419" y="2"/>
                      <a:pt x="1415" y="1"/>
                    </a:cubicBezTo>
                    <a:cubicBezTo>
                      <a:pt x="1414" y="1"/>
                      <a:pt x="1414" y="0"/>
                      <a:pt x="14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3" name="Freeform 147">
                <a:extLst>
                  <a:ext uri="{FF2B5EF4-FFF2-40B4-BE49-F238E27FC236}">
                    <a16:creationId xmlns="" xmlns:a16="http://schemas.microsoft.com/office/drawing/2014/main" id="{23B296B7-3317-4B4C-A7A5-A83C731C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1566"/>
                <a:ext cx="60" cy="28"/>
              </a:xfrm>
              <a:custGeom>
                <a:avLst/>
                <a:gdLst>
                  <a:gd name="T0" fmla="*/ 38 w 38"/>
                  <a:gd name="T1" fmla="*/ 0 h 18"/>
                  <a:gd name="T2" fmla="*/ 34 w 38"/>
                  <a:gd name="T3" fmla="*/ 1 h 18"/>
                  <a:gd name="T4" fmla="*/ 2 w 38"/>
                  <a:gd name="T5" fmla="*/ 10 h 18"/>
                  <a:gd name="T6" fmla="*/ 0 w 38"/>
                  <a:gd name="T7" fmla="*/ 18 h 18"/>
                  <a:gd name="T8" fmla="*/ 38 w 3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38" y="0"/>
                    </a:moveTo>
                    <a:cubicBezTo>
                      <a:pt x="37" y="0"/>
                      <a:pt x="35" y="1"/>
                      <a:pt x="34" y="1"/>
                    </a:cubicBezTo>
                    <a:cubicBezTo>
                      <a:pt x="24" y="4"/>
                      <a:pt x="13" y="7"/>
                      <a:pt x="2" y="10"/>
                    </a:cubicBezTo>
                    <a:cubicBezTo>
                      <a:pt x="4" y="13"/>
                      <a:pt x="3" y="16"/>
                      <a:pt x="0" y="18"/>
                    </a:cubicBezTo>
                    <a:cubicBezTo>
                      <a:pt x="13" y="12"/>
                      <a:pt x="25" y="6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4" name="Freeform 148">
                <a:extLst>
                  <a:ext uri="{FF2B5EF4-FFF2-40B4-BE49-F238E27FC236}">
                    <a16:creationId xmlns="" xmlns:a16="http://schemas.microsoft.com/office/drawing/2014/main" id="{53D2C25B-9556-45E0-9FC1-0420D468B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642"/>
                <a:ext cx="54" cy="17"/>
              </a:xfrm>
              <a:custGeom>
                <a:avLst/>
                <a:gdLst>
                  <a:gd name="T0" fmla="*/ 34 w 34"/>
                  <a:gd name="T1" fmla="*/ 0 h 11"/>
                  <a:gd name="T2" fmla="*/ 29 w 34"/>
                  <a:gd name="T3" fmla="*/ 1 h 11"/>
                  <a:gd name="T4" fmla="*/ 0 w 34"/>
                  <a:gd name="T5" fmla="*/ 11 h 11"/>
                  <a:gd name="T6" fmla="*/ 34 w 3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1">
                    <a:moveTo>
                      <a:pt x="34" y="0"/>
                    </a:moveTo>
                    <a:cubicBezTo>
                      <a:pt x="32" y="0"/>
                      <a:pt x="31" y="0"/>
                      <a:pt x="29" y="1"/>
                    </a:cubicBezTo>
                    <a:cubicBezTo>
                      <a:pt x="19" y="4"/>
                      <a:pt x="9" y="8"/>
                      <a:pt x="0" y="11"/>
                    </a:cubicBezTo>
                    <a:cubicBezTo>
                      <a:pt x="11" y="8"/>
                      <a:pt x="22" y="4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5" name="Freeform 149">
                <a:extLst>
                  <a:ext uri="{FF2B5EF4-FFF2-40B4-BE49-F238E27FC236}">
                    <a16:creationId xmlns="" xmlns:a16="http://schemas.microsoft.com/office/drawing/2014/main" id="{14652A51-DD27-49CB-AD18-47BAF25E0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7" y="1190"/>
                <a:ext cx="1149" cy="424"/>
              </a:xfrm>
              <a:custGeom>
                <a:avLst/>
                <a:gdLst>
                  <a:gd name="T0" fmla="*/ 15 w 725"/>
                  <a:gd name="T1" fmla="*/ 261 h 267"/>
                  <a:gd name="T2" fmla="*/ 12 w 725"/>
                  <a:gd name="T3" fmla="*/ 262 h 267"/>
                  <a:gd name="T4" fmla="*/ 11 w 725"/>
                  <a:gd name="T5" fmla="*/ 262 h 267"/>
                  <a:gd name="T6" fmla="*/ 0 w 725"/>
                  <a:gd name="T7" fmla="*/ 267 h 267"/>
                  <a:gd name="T8" fmla="*/ 15 w 725"/>
                  <a:gd name="T9" fmla="*/ 261 h 267"/>
                  <a:gd name="T10" fmla="*/ 80 w 725"/>
                  <a:gd name="T11" fmla="*/ 233 h 267"/>
                  <a:gd name="T12" fmla="*/ 66 w 725"/>
                  <a:gd name="T13" fmla="*/ 237 h 267"/>
                  <a:gd name="T14" fmla="*/ 64 w 725"/>
                  <a:gd name="T15" fmla="*/ 237 h 267"/>
                  <a:gd name="T16" fmla="*/ 78 w 725"/>
                  <a:gd name="T17" fmla="*/ 234 h 267"/>
                  <a:gd name="T18" fmla="*/ 80 w 725"/>
                  <a:gd name="T19" fmla="*/ 233 h 267"/>
                  <a:gd name="T20" fmla="*/ 323 w 725"/>
                  <a:gd name="T21" fmla="*/ 200 h 267"/>
                  <a:gd name="T22" fmla="*/ 312 w 725"/>
                  <a:gd name="T23" fmla="*/ 205 h 267"/>
                  <a:gd name="T24" fmla="*/ 314 w 725"/>
                  <a:gd name="T25" fmla="*/ 204 h 267"/>
                  <a:gd name="T26" fmla="*/ 323 w 725"/>
                  <a:gd name="T27" fmla="*/ 200 h 267"/>
                  <a:gd name="T28" fmla="*/ 519 w 725"/>
                  <a:gd name="T29" fmla="*/ 131 h 267"/>
                  <a:gd name="T30" fmla="*/ 490 w 725"/>
                  <a:gd name="T31" fmla="*/ 140 h 267"/>
                  <a:gd name="T32" fmla="*/ 463 w 725"/>
                  <a:gd name="T33" fmla="*/ 156 h 267"/>
                  <a:gd name="T34" fmla="*/ 449 w 725"/>
                  <a:gd name="T35" fmla="*/ 167 h 267"/>
                  <a:gd name="T36" fmla="*/ 463 w 725"/>
                  <a:gd name="T37" fmla="*/ 164 h 267"/>
                  <a:gd name="T38" fmla="*/ 464 w 725"/>
                  <a:gd name="T39" fmla="*/ 164 h 267"/>
                  <a:gd name="T40" fmla="*/ 519 w 725"/>
                  <a:gd name="T41" fmla="*/ 131 h 267"/>
                  <a:gd name="T42" fmla="*/ 625 w 725"/>
                  <a:gd name="T43" fmla="*/ 81 h 267"/>
                  <a:gd name="T44" fmla="*/ 604 w 725"/>
                  <a:gd name="T45" fmla="*/ 88 h 267"/>
                  <a:gd name="T46" fmla="*/ 602 w 725"/>
                  <a:gd name="T47" fmla="*/ 88 h 267"/>
                  <a:gd name="T48" fmla="*/ 601 w 725"/>
                  <a:gd name="T49" fmla="*/ 88 h 267"/>
                  <a:gd name="T50" fmla="*/ 596 w 725"/>
                  <a:gd name="T51" fmla="*/ 91 h 267"/>
                  <a:gd name="T52" fmla="*/ 586 w 725"/>
                  <a:gd name="T53" fmla="*/ 93 h 267"/>
                  <a:gd name="T54" fmla="*/ 519 w 725"/>
                  <a:gd name="T55" fmla="*/ 129 h 267"/>
                  <a:gd name="T56" fmla="*/ 609 w 725"/>
                  <a:gd name="T57" fmla="*/ 89 h 267"/>
                  <a:gd name="T58" fmla="*/ 610 w 725"/>
                  <a:gd name="T59" fmla="*/ 89 h 267"/>
                  <a:gd name="T60" fmla="*/ 610 w 725"/>
                  <a:gd name="T61" fmla="*/ 88 h 267"/>
                  <a:gd name="T62" fmla="*/ 625 w 725"/>
                  <a:gd name="T63" fmla="*/ 81 h 267"/>
                  <a:gd name="T64" fmla="*/ 725 w 725"/>
                  <a:gd name="T65" fmla="*/ 0 h 267"/>
                  <a:gd name="T66" fmla="*/ 713 w 725"/>
                  <a:gd name="T67" fmla="*/ 4 h 267"/>
                  <a:gd name="T68" fmla="*/ 720 w 725"/>
                  <a:gd name="T69" fmla="*/ 3 h 267"/>
                  <a:gd name="T70" fmla="*/ 725 w 725"/>
                  <a:gd name="T7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5" h="267">
                    <a:moveTo>
                      <a:pt x="15" y="261"/>
                    </a:moveTo>
                    <a:cubicBezTo>
                      <a:pt x="14" y="261"/>
                      <a:pt x="13" y="261"/>
                      <a:pt x="12" y="262"/>
                    </a:cubicBezTo>
                    <a:cubicBezTo>
                      <a:pt x="12" y="262"/>
                      <a:pt x="11" y="262"/>
                      <a:pt x="11" y="262"/>
                    </a:cubicBezTo>
                    <a:cubicBezTo>
                      <a:pt x="8" y="263"/>
                      <a:pt x="4" y="265"/>
                      <a:pt x="0" y="267"/>
                    </a:cubicBezTo>
                    <a:cubicBezTo>
                      <a:pt x="5" y="265"/>
                      <a:pt x="10" y="263"/>
                      <a:pt x="15" y="261"/>
                    </a:cubicBezTo>
                    <a:moveTo>
                      <a:pt x="80" y="233"/>
                    </a:moveTo>
                    <a:cubicBezTo>
                      <a:pt x="75" y="234"/>
                      <a:pt x="70" y="235"/>
                      <a:pt x="66" y="237"/>
                    </a:cubicBezTo>
                    <a:cubicBezTo>
                      <a:pt x="65" y="237"/>
                      <a:pt x="65" y="237"/>
                      <a:pt x="64" y="237"/>
                    </a:cubicBezTo>
                    <a:cubicBezTo>
                      <a:pt x="69" y="236"/>
                      <a:pt x="74" y="235"/>
                      <a:pt x="78" y="234"/>
                    </a:cubicBezTo>
                    <a:cubicBezTo>
                      <a:pt x="79" y="234"/>
                      <a:pt x="80" y="233"/>
                      <a:pt x="80" y="233"/>
                    </a:cubicBezTo>
                    <a:moveTo>
                      <a:pt x="323" y="200"/>
                    </a:moveTo>
                    <a:cubicBezTo>
                      <a:pt x="320" y="201"/>
                      <a:pt x="316" y="203"/>
                      <a:pt x="312" y="205"/>
                    </a:cubicBezTo>
                    <a:cubicBezTo>
                      <a:pt x="313" y="205"/>
                      <a:pt x="313" y="204"/>
                      <a:pt x="314" y="204"/>
                    </a:cubicBezTo>
                    <a:cubicBezTo>
                      <a:pt x="317" y="203"/>
                      <a:pt x="320" y="201"/>
                      <a:pt x="323" y="200"/>
                    </a:cubicBezTo>
                    <a:moveTo>
                      <a:pt x="519" y="131"/>
                    </a:moveTo>
                    <a:cubicBezTo>
                      <a:pt x="507" y="133"/>
                      <a:pt x="498" y="136"/>
                      <a:pt x="490" y="140"/>
                    </a:cubicBezTo>
                    <a:cubicBezTo>
                      <a:pt x="481" y="145"/>
                      <a:pt x="472" y="151"/>
                      <a:pt x="463" y="156"/>
                    </a:cubicBezTo>
                    <a:cubicBezTo>
                      <a:pt x="458" y="160"/>
                      <a:pt x="454" y="163"/>
                      <a:pt x="449" y="167"/>
                    </a:cubicBezTo>
                    <a:cubicBezTo>
                      <a:pt x="454" y="166"/>
                      <a:pt x="458" y="165"/>
                      <a:pt x="463" y="164"/>
                    </a:cubicBezTo>
                    <a:cubicBezTo>
                      <a:pt x="463" y="164"/>
                      <a:pt x="463" y="164"/>
                      <a:pt x="464" y="164"/>
                    </a:cubicBezTo>
                    <a:cubicBezTo>
                      <a:pt x="480" y="150"/>
                      <a:pt x="501" y="136"/>
                      <a:pt x="519" y="131"/>
                    </a:cubicBezTo>
                    <a:moveTo>
                      <a:pt x="625" y="81"/>
                    </a:moveTo>
                    <a:cubicBezTo>
                      <a:pt x="617" y="82"/>
                      <a:pt x="610" y="85"/>
                      <a:pt x="604" y="88"/>
                    </a:cubicBezTo>
                    <a:cubicBezTo>
                      <a:pt x="604" y="88"/>
                      <a:pt x="603" y="88"/>
                      <a:pt x="602" y="88"/>
                    </a:cubicBezTo>
                    <a:cubicBezTo>
                      <a:pt x="602" y="88"/>
                      <a:pt x="601" y="88"/>
                      <a:pt x="601" y="88"/>
                    </a:cubicBezTo>
                    <a:cubicBezTo>
                      <a:pt x="599" y="90"/>
                      <a:pt x="598" y="90"/>
                      <a:pt x="596" y="91"/>
                    </a:cubicBezTo>
                    <a:cubicBezTo>
                      <a:pt x="593" y="92"/>
                      <a:pt x="589" y="92"/>
                      <a:pt x="586" y="93"/>
                    </a:cubicBezTo>
                    <a:cubicBezTo>
                      <a:pt x="534" y="119"/>
                      <a:pt x="517" y="129"/>
                      <a:pt x="519" y="129"/>
                    </a:cubicBezTo>
                    <a:cubicBezTo>
                      <a:pt x="523" y="129"/>
                      <a:pt x="565" y="110"/>
                      <a:pt x="609" y="89"/>
                    </a:cubicBezTo>
                    <a:cubicBezTo>
                      <a:pt x="609" y="89"/>
                      <a:pt x="610" y="89"/>
                      <a:pt x="610" y="89"/>
                    </a:cubicBezTo>
                    <a:cubicBezTo>
                      <a:pt x="610" y="88"/>
                      <a:pt x="610" y="88"/>
                      <a:pt x="610" y="88"/>
                    </a:cubicBezTo>
                    <a:cubicBezTo>
                      <a:pt x="615" y="86"/>
                      <a:pt x="620" y="83"/>
                      <a:pt x="625" y="81"/>
                    </a:cubicBezTo>
                    <a:moveTo>
                      <a:pt x="725" y="0"/>
                    </a:moveTo>
                    <a:cubicBezTo>
                      <a:pt x="721" y="2"/>
                      <a:pt x="717" y="3"/>
                      <a:pt x="713" y="4"/>
                    </a:cubicBezTo>
                    <a:cubicBezTo>
                      <a:pt x="715" y="4"/>
                      <a:pt x="718" y="3"/>
                      <a:pt x="720" y="3"/>
                    </a:cubicBezTo>
                    <a:cubicBezTo>
                      <a:pt x="721" y="2"/>
                      <a:pt x="723" y="1"/>
                      <a:pt x="7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6" name="Freeform 150">
                <a:extLst>
                  <a:ext uri="{FF2B5EF4-FFF2-40B4-BE49-F238E27FC236}">
                    <a16:creationId xmlns="" xmlns:a16="http://schemas.microsoft.com/office/drawing/2014/main" id="{87D8E463-E6DD-482F-83C6-7E04E6FD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" y="1561"/>
                <a:ext cx="105" cy="45"/>
              </a:xfrm>
              <a:custGeom>
                <a:avLst/>
                <a:gdLst>
                  <a:gd name="T0" fmla="*/ 66 w 66"/>
                  <a:gd name="T1" fmla="*/ 0 h 28"/>
                  <a:gd name="T2" fmla="*/ 52 w 66"/>
                  <a:gd name="T3" fmla="*/ 3 h 28"/>
                  <a:gd name="T4" fmla="*/ 14 w 66"/>
                  <a:gd name="T5" fmla="*/ 21 h 28"/>
                  <a:gd name="T6" fmla="*/ 0 w 66"/>
                  <a:gd name="T7" fmla="*/ 28 h 28"/>
                  <a:gd name="T8" fmla="*/ 3 w 66"/>
                  <a:gd name="T9" fmla="*/ 27 h 28"/>
                  <a:gd name="T10" fmla="*/ 48 w 66"/>
                  <a:gd name="T11" fmla="*/ 8 h 28"/>
                  <a:gd name="T12" fmla="*/ 66 w 66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28">
                    <a:moveTo>
                      <a:pt x="66" y="0"/>
                    </a:moveTo>
                    <a:cubicBezTo>
                      <a:pt x="62" y="1"/>
                      <a:pt x="57" y="2"/>
                      <a:pt x="52" y="3"/>
                    </a:cubicBezTo>
                    <a:cubicBezTo>
                      <a:pt x="39" y="9"/>
                      <a:pt x="27" y="15"/>
                      <a:pt x="14" y="21"/>
                    </a:cubicBezTo>
                    <a:cubicBezTo>
                      <a:pt x="11" y="24"/>
                      <a:pt x="5" y="26"/>
                      <a:pt x="0" y="28"/>
                    </a:cubicBezTo>
                    <a:cubicBezTo>
                      <a:pt x="1" y="27"/>
                      <a:pt x="2" y="27"/>
                      <a:pt x="3" y="27"/>
                    </a:cubicBezTo>
                    <a:cubicBezTo>
                      <a:pt x="18" y="21"/>
                      <a:pt x="33" y="15"/>
                      <a:pt x="48" y="8"/>
                    </a:cubicBezTo>
                    <a:cubicBezTo>
                      <a:pt x="52" y="7"/>
                      <a:pt x="62" y="4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7" name="Freeform 151">
                <a:extLst>
                  <a:ext uri="{FF2B5EF4-FFF2-40B4-BE49-F238E27FC236}">
                    <a16:creationId xmlns="" xmlns:a16="http://schemas.microsoft.com/office/drawing/2014/main" id="{B5116327-3419-4EDC-A49E-D072908F99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5" y="1690"/>
                <a:ext cx="483" cy="164"/>
              </a:xfrm>
              <a:custGeom>
                <a:avLst/>
                <a:gdLst>
                  <a:gd name="T0" fmla="*/ 43 w 305"/>
                  <a:gd name="T1" fmla="*/ 78 h 104"/>
                  <a:gd name="T2" fmla="*/ 42 w 305"/>
                  <a:gd name="T3" fmla="*/ 78 h 104"/>
                  <a:gd name="T4" fmla="*/ 0 w 305"/>
                  <a:gd name="T5" fmla="*/ 104 h 104"/>
                  <a:gd name="T6" fmla="*/ 47 w 305"/>
                  <a:gd name="T7" fmla="*/ 78 h 104"/>
                  <a:gd name="T8" fmla="*/ 43 w 305"/>
                  <a:gd name="T9" fmla="*/ 78 h 104"/>
                  <a:gd name="T10" fmla="*/ 230 w 305"/>
                  <a:gd name="T11" fmla="*/ 30 h 104"/>
                  <a:gd name="T12" fmla="*/ 226 w 305"/>
                  <a:gd name="T13" fmla="*/ 30 h 104"/>
                  <a:gd name="T14" fmla="*/ 152 w 305"/>
                  <a:gd name="T15" fmla="*/ 47 h 104"/>
                  <a:gd name="T16" fmla="*/ 95 w 305"/>
                  <a:gd name="T17" fmla="*/ 71 h 104"/>
                  <a:gd name="T18" fmla="*/ 159 w 305"/>
                  <a:gd name="T19" fmla="*/ 56 h 104"/>
                  <a:gd name="T20" fmla="*/ 187 w 305"/>
                  <a:gd name="T21" fmla="*/ 46 h 104"/>
                  <a:gd name="T22" fmla="*/ 188 w 305"/>
                  <a:gd name="T23" fmla="*/ 46 h 104"/>
                  <a:gd name="T24" fmla="*/ 201 w 305"/>
                  <a:gd name="T25" fmla="*/ 41 h 104"/>
                  <a:gd name="T26" fmla="*/ 230 w 305"/>
                  <a:gd name="T27" fmla="*/ 30 h 104"/>
                  <a:gd name="T28" fmla="*/ 305 w 305"/>
                  <a:gd name="T29" fmla="*/ 0 h 104"/>
                  <a:gd name="T30" fmla="*/ 284 w 305"/>
                  <a:gd name="T31" fmla="*/ 6 h 104"/>
                  <a:gd name="T32" fmla="*/ 293 w 305"/>
                  <a:gd name="T33" fmla="*/ 5 h 104"/>
                  <a:gd name="T34" fmla="*/ 305 w 305"/>
                  <a:gd name="T3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" h="104">
                    <a:moveTo>
                      <a:pt x="43" y="78"/>
                    </a:moveTo>
                    <a:cubicBezTo>
                      <a:pt x="43" y="78"/>
                      <a:pt x="43" y="78"/>
                      <a:pt x="42" y="78"/>
                    </a:cubicBezTo>
                    <a:cubicBezTo>
                      <a:pt x="28" y="86"/>
                      <a:pt x="14" y="94"/>
                      <a:pt x="0" y="104"/>
                    </a:cubicBezTo>
                    <a:cubicBezTo>
                      <a:pt x="16" y="95"/>
                      <a:pt x="32" y="87"/>
                      <a:pt x="47" y="78"/>
                    </a:cubicBezTo>
                    <a:cubicBezTo>
                      <a:pt x="46" y="78"/>
                      <a:pt x="44" y="78"/>
                      <a:pt x="43" y="78"/>
                    </a:cubicBezTo>
                    <a:moveTo>
                      <a:pt x="230" y="30"/>
                    </a:moveTo>
                    <a:cubicBezTo>
                      <a:pt x="229" y="30"/>
                      <a:pt x="227" y="30"/>
                      <a:pt x="226" y="30"/>
                    </a:cubicBezTo>
                    <a:cubicBezTo>
                      <a:pt x="201" y="35"/>
                      <a:pt x="177" y="40"/>
                      <a:pt x="152" y="47"/>
                    </a:cubicBezTo>
                    <a:cubicBezTo>
                      <a:pt x="133" y="54"/>
                      <a:pt x="114" y="62"/>
                      <a:pt x="95" y="71"/>
                    </a:cubicBezTo>
                    <a:cubicBezTo>
                      <a:pt x="117" y="65"/>
                      <a:pt x="138" y="61"/>
                      <a:pt x="159" y="56"/>
                    </a:cubicBezTo>
                    <a:cubicBezTo>
                      <a:pt x="168" y="53"/>
                      <a:pt x="177" y="49"/>
                      <a:pt x="187" y="46"/>
                    </a:cubicBezTo>
                    <a:cubicBezTo>
                      <a:pt x="187" y="46"/>
                      <a:pt x="187" y="46"/>
                      <a:pt x="188" y="46"/>
                    </a:cubicBezTo>
                    <a:cubicBezTo>
                      <a:pt x="192" y="44"/>
                      <a:pt x="196" y="42"/>
                      <a:pt x="201" y="41"/>
                    </a:cubicBezTo>
                    <a:cubicBezTo>
                      <a:pt x="210" y="37"/>
                      <a:pt x="220" y="34"/>
                      <a:pt x="230" y="30"/>
                    </a:cubicBezTo>
                    <a:moveTo>
                      <a:pt x="305" y="0"/>
                    </a:moveTo>
                    <a:cubicBezTo>
                      <a:pt x="298" y="2"/>
                      <a:pt x="291" y="4"/>
                      <a:pt x="284" y="6"/>
                    </a:cubicBezTo>
                    <a:cubicBezTo>
                      <a:pt x="287" y="6"/>
                      <a:pt x="290" y="6"/>
                      <a:pt x="293" y="5"/>
                    </a:cubicBezTo>
                    <a:cubicBezTo>
                      <a:pt x="297" y="4"/>
                      <a:pt x="301" y="2"/>
                      <a:pt x="3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8" name="Freeform 152">
                <a:extLst>
                  <a:ext uri="{FF2B5EF4-FFF2-40B4-BE49-F238E27FC236}">
                    <a16:creationId xmlns="" xmlns:a16="http://schemas.microsoft.com/office/drawing/2014/main" id="{2DF132F6-9CE2-4A44-8B0B-5BD8F1398F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1" y="1190"/>
                <a:ext cx="580" cy="351"/>
              </a:xfrm>
              <a:custGeom>
                <a:avLst/>
                <a:gdLst>
                  <a:gd name="T0" fmla="*/ 25 w 366"/>
                  <a:gd name="T1" fmla="*/ 213 h 221"/>
                  <a:gd name="T2" fmla="*/ 8 w 366"/>
                  <a:gd name="T3" fmla="*/ 221 h 221"/>
                  <a:gd name="T4" fmla="*/ 22 w 366"/>
                  <a:gd name="T5" fmla="*/ 215 h 221"/>
                  <a:gd name="T6" fmla="*/ 25 w 366"/>
                  <a:gd name="T7" fmla="*/ 213 h 221"/>
                  <a:gd name="T8" fmla="*/ 356 w 366"/>
                  <a:gd name="T9" fmla="*/ 0 h 221"/>
                  <a:gd name="T10" fmla="*/ 320 w 366"/>
                  <a:gd name="T11" fmla="*/ 3 h 221"/>
                  <a:gd name="T12" fmla="*/ 242 w 366"/>
                  <a:gd name="T13" fmla="*/ 45 h 221"/>
                  <a:gd name="T14" fmla="*/ 190 w 366"/>
                  <a:gd name="T15" fmla="*/ 69 h 221"/>
                  <a:gd name="T16" fmla="*/ 194 w 366"/>
                  <a:gd name="T17" fmla="*/ 69 h 221"/>
                  <a:gd name="T18" fmla="*/ 196 w 366"/>
                  <a:gd name="T19" fmla="*/ 69 h 221"/>
                  <a:gd name="T20" fmla="*/ 185 w 366"/>
                  <a:gd name="T21" fmla="*/ 72 h 221"/>
                  <a:gd name="T22" fmla="*/ 98 w 366"/>
                  <a:gd name="T23" fmla="*/ 123 h 221"/>
                  <a:gd name="T24" fmla="*/ 115 w 366"/>
                  <a:gd name="T25" fmla="*/ 105 h 221"/>
                  <a:gd name="T26" fmla="*/ 97 w 366"/>
                  <a:gd name="T27" fmla="*/ 113 h 221"/>
                  <a:gd name="T28" fmla="*/ 56 w 366"/>
                  <a:gd name="T29" fmla="*/ 136 h 221"/>
                  <a:gd name="T30" fmla="*/ 37 w 366"/>
                  <a:gd name="T31" fmla="*/ 147 h 221"/>
                  <a:gd name="T32" fmla="*/ 93 w 366"/>
                  <a:gd name="T33" fmla="*/ 131 h 221"/>
                  <a:gd name="T34" fmla="*/ 93 w 366"/>
                  <a:gd name="T35" fmla="*/ 131 h 221"/>
                  <a:gd name="T36" fmla="*/ 93 w 366"/>
                  <a:gd name="T37" fmla="*/ 131 h 221"/>
                  <a:gd name="T38" fmla="*/ 0 w 366"/>
                  <a:gd name="T39" fmla="*/ 179 h 221"/>
                  <a:gd name="T40" fmla="*/ 41 w 366"/>
                  <a:gd name="T41" fmla="*/ 169 h 221"/>
                  <a:gd name="T42" fmla="*/ 63 w 366"/>
                  <a:gd name="T43" fmla="*/ 156 h 221"/>
                  <a:gd name="T44" fmla="*/ 90 w 366"/>
                  <a:gd name="T45" fmla="*/ 140 h 221"/>
                  <a:gd name="T46" fmla="*/ 186 w 366"/>
                  <a:gd name="T47" fmla="*/ 93 h 221"/>
                  <a:gd name="T48" fmla="*/ 283 w 366"/>
                  <a:gd name="T49" fmla="*/ 45 h 221"/>
                  <a:gd name="T50" fmla="*/ 253 w 366"/>
                  <a:gd name="T51" fmla="*/ 55 h 221"/>
                  <a:gd name="T52" fmla="*/ 252 w 366"/>
                  <a:gd name="T53" fmla="*/ 55 h 221"/>
                  <a:gd name="T54" fmla="*/ 306 w 366"/>
                  <a:gd name="T55" fmla="*/ 30 h 221"/>
                  <a:gd name="T56" fmla="*/ 217 w 366"/>
                  <a:gd name="T57" fmla="*/ 58 h 221"/>
                  <a:gd name="T58" fmla="*/ 216 w 366"/>
                  <a:gd name="T59" fmla="*/ 58 h 221"/>
                  <a:gd name="T60" fmla="*/ 362 w 366"/>
                  <a:gd name="T61" fmla="*/ 1 h 221"/>
                  <a:gd name="T62" fmla="*/ 356 w 366"/>
                  <a:gd name="T6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6" h="221">
                    <a:moveTo>
                      <a:pt x="25" y="213"/>
                    </a:moveTo>
                    <a:cubicBezTo>
                      <a:pt x="20" y="216"/>
                      <a:pt x="14" y="218"/>
                      <a:pt x="8" y="221"/>
                    </a:cubicBezTo>
                    <a:cubicBezTo>
                      <a:pt x="12" y="219"/>
                      <a:pt x="17" y="217"/>
                      <a:pt x="22" y="215"/>
                    </a:cubicBezTo>
                    <a:cubicBezTo>
                      <a:pt x="23" y="215"/>
                      <a:pt x="24" y="214"/>
                      <a:pt x="25" y="213"/>
                    </a:cubicBezTo>
                    <a:moveTo>
                      <a:pt x="356" y="0"/>
                    </a:moveTo>
                    <a:cubicBezTo>
                      <a:pt x="348" y="0"/>
                      <a:pt x="334" y="1"/>
                      <a:pt x="320" y="3"/>
                    </a:cubicBezTo>
                    <a:cubicBezTo>
                      <a:pt x="286" y="23"/>
                      <a:pt x="291" y="27"/>
                      <a:pt x="242" y="45"/>
                    </a:cubicBezTo>
                    <a:cubicBezTo>
                      <a:pt x="227" y="50"/>
                      <a:pt x="209" y="59"/>
                      <a:pt x="190" y="69"/>
                    </a:cubicBezTo>
                    <a:cubicBezTo>
                      <a:pt x="192" y="69"/>
                      <a:pt x="193" y="69"/>
                      <a:pt x="194" y="69"/>
                    </a:cubicBezTo>
                    <a:cubicBezTo>
                      <a:pt x="194" y="69"/>
                      <a:pt x="195" y="69"/>
                      <a:pt x="196" y="69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52" y="90"/>
                      <a:pt x="119" y="111"/>
                      <a:pt x="98" y="123"/>
                    </a:cubicBezTo>
                    <a:cubicBezTo>
                      <a:pt x="102" y="118"/>
                      <a:pt x="108" y="112"/>
                      <a:pt x="115" y="105"/>
                    </a:cubicBezTo>
                    <a:cubicBezTo>
                      <a:pt x="109" y="108"/>
                      <a:pt x="103" y="110"/>
                      <a:pt x="97" y="113"/>
                    </a:cubicBezTo>
                    <a:cubicBezTo>
                      <a:pt x="87" y="121"/>
                      <a:pt x="74" y="129"/>
                      <a:pt x="56" y="136"/>
                    </a:cubicBezTo>
                    <a:cubicBezTo>
                      <a:pt x="50" y="139"/>
                      <a:pt x="44" y="142"/>
                      <a:pt x="37" y="147"/>
                    </a:cubicBezTo>
                    <a:cubicBezTo>
                      <a:pt x="56" y="138"/>
                      <a:pt x="75" y="136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66" y="149"/>
                      <a:pt x="32" y="164"/>
                      <a:pt x="0" y="179"/>
                    </a:cubicBezTo>
                    <a:cubicBezTo>
                      <a:pt x="13" y="175"/>
                      <a:pt x="27" y="172"/>
                      <a:pt x="41" y="169"/>
                    </a:cubicBezTo>
                    <a:cubicBezTo>
                      <a:pt x="48" y="165"/>
                      <a:pt x="56" y="160"/>
                      <a:pt x="63" y="156"/>
                    </a:cubicBezTo>
                    <a:cubicBezTo>
                      <a:pt x="71" y="150"/>
                      <a:pt x="79" y="144"/>
                      <a:pt x="90" y="140"/>
                    </a:cubicBezTo>
                    <a:cubicBezTo>
                      <a:pt x="124" y="119"/>
                      <a:pt x="157" y="99"/>
                      <a:pt x="186" y="93"/>
                    </a:cubicBezTo>
                    <a:cubicBezTo>
                      <a:pt x="210" y="81"/>
                      <a:pt x="242" y="65"/>
                      <a:pt x="283" y="45"/>
                    </a:cubicBezTo>
                    <a:cubicBezTo>
                      <a:pt x="268" y="51"/>
                      <a:pt x="255" y="55"/>
                      <a:pt x="253" y="55"/>
                    </a:cubicBezTo>
                    <a:cubicBezTo>
                      <a:pt x="252" y="55"/>
                      <a:pt x="252" y="55"/>
                      <a:pt x="252" y="55"/>
                    </a:cubicBezTo>
                    <a:cubicBezTo>
                      <a:pt x="251" y="53"/>
                      <a:pt x="275" y="43"/>
                      <a:pt x="306" y="30"/>
                    </a:cubicBezTo>
                    <a:cubicBezTo>
                      <a:pt x="276" y="40"/>
                      <a:pt x="223" y="58"/>
                      <a:pt x="217" y="58"/>
                    </a:cubicBezTo>
                    <a:cubicBezTo>
                      <a:pt x="217" y="58"/>
                      <a:pt x="217" y="58"/>
                      <a:pt x="216" y="58"/>
                    </a:cubicBezTo>
                    <a:cubicBezTo>
                      <a:pt x="212" y="53"/>
                      <a:pt x="366" y="2"/>
                      <a:pt x="362" y="1"/>
                    </a:cubicBezTo>
                    <a:cubicBezTo>
                      <a:pt x="361" y="0"/>
                      <a:pt x="359" y="0"/>
                      <a:pt x="3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9" name="Freeform 153">
                <a:extLst>
                  <a:ext uri="{FF2B5EF4-FFF2-40B4-BE49-F238E27FC236}">
                    <a16:creationId xmlns="" xmlns:a16="http://schemas.microsoft.com/office/drawing/2014/main" id="{AC804E17-F0CC-4BA2-B655-F6D46ED674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5" y="1300"/>
                <a:ext cx="157" cy="69"/>
              </a:xfrm>
              <a:custGeom>
                <a:avLst/>
                <a:gdLst>
                  <a:gd name="T0" fmla="*/ 33 w 99"/>
                  <a:gd name="T1" fmla="*/ 23 h 44"/>
                  <a:gd name="T2" fmla="*/ 16 w 99"/>
                  <a:gd name="T3" fmla="*/ 30 h 44"/>
                  <a:gd name="T4" fmla="*/ 0 w 99"/>
                  <a:gd name="T5" fmla="*/ 44 h 44"/>
                  <a:gd name="T6" fmla="*/ 18 w 99"/>
                  <a:gd name="T7" fmla="*/ 36 h 44"/>
                  <a:gd name="T8" fmla="*/ 33 w 99"/>
                  <a:gd name="T9" fmla="*/ 23 h 44"/>
                  <a:gd name="T10" fmla="*/ 97 w 99"/>
                  <a:gd name="T11" fmla="*/ 0 h 44"/>
                  <a:gd name="T12" fmla="*/ 93 w 99"/>
                  <a:gd name="T13" fmla="*/ 0 h 44"/>
                  <a:gd name="T14" fmla="*/ 88 w 99"/>
                  <a:gd name="T15" fmla="*/ 3 h 44"/>
                  <a:gd name="T16" fmla="*/ 99 w 99"/>
                  <a:gd name="T17" fmla="*/ 0 h 44"/>
                  <a:gd name="T18" fmla="*/ 97 w 99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44">
                    <a:moveTo>
                      <a:pt x="33" y="23"/>
                    </a:moveTo>
                    <a:cubicBezTo>
                      <a:pt x="28" y="25"/>
                      <a:pt x="22" y="28"/>
                      <a:pt x="16" y="30"/>
                    </a:cubicBezTo>
                    <a:cubicBezTo>
                      <a:pt x="11" y="34"/>
                      <a:pt x="6" y="39"/>
                      <a:pt x="0" y="44"/>
                    </a:cubicBezTo>
                    <a:cubicBezTo>
                      <a:pt x="6" y="41"/>
                      <a:pt x="12" y="39"/>
                      <a:pt x="18" y="36"/>
                    </a:cubicBezTo>
                    <a:cubicBezTo>
                      <a:pt x="23" y="32"/>
                      <a:pt x="28" y="27"/>
                      <a:pt x="33" y="23"/>
                    </a:cubicBezTo>
                    <a:moveTo>
                      <a:pt x="97" y="0"/>
                    </a:moveTo>
                    <a:cubicBezTo>
                      <a:pt x="96" y="0"/>
                      <a:pt x="95" y="0"/>
                      <a:pt x="93" y="0"/>
                    </a:cubicBezTo>
                    <a:cubicBezTo>
                      <a:pt x="92" y="1"/>
                      <a:pt x="90" y="2"/>
                      <a:pt x="88" y="3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8" y="0"/>
                      <a:pt x="97" y="0"/>
                      <a:pt x="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0" name="Freeform 154">
                <a:extLst>
                  <a:ext uri="{FF2B5EF4-FFF2-40B4-BE49-F238E27FC236}">
                    <a16:creationId xmlns="" xmlns:a16="http://schemas.microsoft.com/office/drawing/2014/main" id="{0FEE916E-03B8-46DA-9383-E125EDD9B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6" y="1247"/>
                <a:ext cx="722" cy="270"/>
              </a:xfrm>
              <a:custGeom>
                <a:avLst/>
                <a:gdLst>
                  <a:gd name="T0" fmla="*/ 94 w 455"/>
                  <a:gd name="T1" fmla="*/ 127 h 170"/>
                  <a:gd name="T2" fmla="*/ 74 w 455"/>
                  <a:gd name="T3" fmla="*/ 131 h 170"/>
                  <a:gd name="T4" fmla="*/ 22 w 455"/>
                  <a:gd name="T5" fmla="*/ 159 h 170"/>
                  <a:gd name="T6" fmla="*/ 29 w 455"/>
                  <a:gd name="T7" fmla="*/ 157 h 170"/>
                  <a:gd name="T8" fmla="*/ 29 w 455"/>
                  <a:gd name="T9" fmla="*/ 157 h 170"/>
                  <a:gd name="T10" fmla="*/ 29 w 455"/>
                  <a:gd name="T11" fmla="*/ 157 h 170"/>
                  <a:gd name="T12" fmla="*/ 13 w 455"/>
                  <a:gd name="T13" fmla="*/ 163 h 170"/>
                  <a:gd name="T14" fmla="*/ 0 w 455"/>
                  <a:gd name="T15" fmla="*/ 170 h 170"/>
                  <a:gd name="T16" fmla="*/ 18 w 455"/>
                  <a:gd name="T17" fmla="*/ 162 h 170"/>
                  <a:gd name="T18" fmla="*/ 5 w 455"/>
                  <a:gd name="T19" fmla="*/ 168 h 170"/>
                  <a:gd name="T20" fmla="*/ 30 w 455"/>
                  <a:gd name="T21" fmla="*/ 157 h 170"/>
                  <a:gd name="T22" fmla="*/ 29 w 455"/>
                  <a:gd name="T23" fmla="*/ 157 h 170"/>
                  <a:gd name="T24" fmla="*/ 34 w 455"/>
                  <a:gd name="T25" fmla="*/ 155 h 170"/>
                  <a:gd name="T26" fmla="*/ 94 w 455"/>
                  <a:gd name="T27" fmla="*/ 127 h 170"/>
                  <a:gd name="T28" fmla="*/ 212 w 455"/>
                  <a:gd name="T29" fmla="*/ 119 h 170"/>
                  <a:gd name="T30" fmla="*/ 193 w 455"/>
                  <a:gd name="T31" fmla="*/ 128 h 170"/>
                  <a:gd name="T32" fmla="*/ 192 w 455"/>
                  <a:gd name="T33" fmla="*/ 128 h 170"/>
                  <a:gd name="T34" fmla="*/ 202 w 455"/>
                  <a:gd name="T35" fmla="*/ 125 h 170"/>
                  <a:gd name="T36" fmla="*/ 212 w 455"/>
                  <a:gd name="T37" fmla="*/ 119 h 170"/>
                  <a:gd name="T38" fmla="*/ 232 w 455"/>
                  <a:gd name="T39" fmla="*/ 114 h 170"/>
                  <a:gd name="T40" fmla="*/ 224 w 455"/>
                  <a:gd name="T41" fmla="*/ 119 h 170"/>
                  <a:gd name="T42" fmla="*/ 226 w 455"/>
                  <a:gd name="T43" fmla="*/ 118 h 170"/>
                  <a:gd name="T44" fmla="*/ 232 w 455"/>
                  <a:gd name="T45" fmla="*/ 114 h 170"/>
                  <a:gd name="T46" fmla="*/ 146 w 455"/>
                  <a:gd name="T47" fmla="*/ 97 h 170"/>
                  <a:gd name="T48" fmla="*/ 131 w 455"/>
                  <a:gd name="T49" fmla="*/ 100 h 170"/>
                  <a:gd name="T50" fmla="*/ 82 w 455"/>
                  <a:gd name="T51" fmla="*/ 127 h 170"/>
                  <a:gd name="T52" fmla="*/ 114 w 455"/>
                  <a:gd name="T53" fmla="*/ 116 h 170"/>
                  <a:gd name="T54" fmla="*/ 119 w 455"/>
                  <a:gd name="T55" fmla="*/ 113 h 170"/>
                  <a:gd name="T56" fmla="*/ 146 w 455"/>
                  <a:gd name="T57" fmla="*/ 97 h 170"/>
                  <a:gd name="T58" fmla="*/ 455 w 455"/>
                  <a:gd name="T59" fmla="*/ 0 h 170"/>
                  <a:gd name="T60" fmla="*/ 382 w 455"/>
                  <a:gd name="T61" fmla="*/ 31 h 170"/>
                  <a:gd name="T62" fmla="*/ 354 w 455"/>
                  <a:gd name="T63" fmla="*/ 45 h 170"/>
                  <a:gd name="T64" fmla="*/ 363 w 455"/>
                  <a:gd name="T65" fmla="*/ 44 h 170"/>
                  <a:gd name="T66" fmla="*/ 363 w 455"/>
                  <a:gd name="T67" fmla="*/ 44 h 170"/>
                  <a:gd name="T68" fmla="*/ 363 w 455"/>
                  <a:gd name="T69" fmla="*/ 44 h 170"/>
                  <a:gd name="T70" fmla="*/ 339 w 455"/>
                  <a:gd name="T71" fmla="*/ 52 h 170"/>
                  <a:gd name="T72" fmla="*/ 338 w 455"/>
                  <a:gd name="T73" fmla="*/ 53 h 170"/>
                  <a:gd name="T74" fmla="*/ 243 w 455"/>
                  <a:gd name="T75" fmla="*/ 105 h 170"/>
                  <a:gd name="T76" fmla="*/ 266 w 455"/>
                  <a:gd name="T77" fmla="*/ 99 h 170"/>
                  <a:gd name="T78" fmla="*/ 255 w 455"/>
                  <a:gd name="T79" fmla="*/ 103 h 170"/>
                  <a:gd name="T80" fmla="*/ 265 w 455"/>
                  <a:gd name="T81" fmla="*/ 101 h 170"/>
                  <a:gd name="T82" fmla="*/ 309 w 455"/>
                  <a:gd name="T83" fmla="*/ 84 h 170"/>
                  <a:gd name="T84" fmla="*/ 392 w 455"/>
                  <a:gd name="T85" fmla="*/ 43 h 170"/>
                  <a:gd name="T86" fmla="*/ 406 w 455"/>
                  <a:gd name="T87" fmla="*/ 34 h 170"/>
                  <a:gd name="T88" fmla="*/ 269 w 455"/>
                  <a:gd name="T89" fmla="*/ 97 h 170"/>
                  <a:gd name="T90" fmla="*/ 267 w 455"/>
                  <a:gd name="T91" fmla="*/ 97 h 170"/>
                  <a:gd name="T92" fmla="*/ 449 w 455"/>
                  <a:gd name="T93" fmla="*/ 3 h 170"/>
                  <a:gd name="T94" fmla="*/ 455 w 455"/>
                  <a:gd name="T9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5" h="170">
                    <a:moveTo>
                      <a:pt x="94" y="127"/>
                    </a:moveTo>
                    <a:cubicBezTo>
                      <a:pt x="87" y="128"/>
                      <a:pt x="81" y="130"/>
                      <a:pt x="74" y="131"/>
                    </a:cubicBezTo>
                    <a:cubicBezTo>
                      <a:pt x="57" y="140"/>
                      <a:pt x="40" y="150"/>
                      <a:pt x="22" y="159"/>
                    </a:cubicBezTo>
                    <a:cubicBezTo>
                      <a:pt x="24" y="158"/>
                      <a:pt x="26" y="158"/>
                      <a:pt x="29" y="157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4" y="159"/>
                      <a:pt x="18" y="161"/>
                      <a:pt x="13" y="163"/>
                    </a:cubicBezTo>
                    <a:cubicBezTo>
                      <a:pt x="9" y="165"/>
                      <a:pt x="5" y="167"/>
                      <a:pt x="0" y="170"/>
                    </a:cubicBezTo>
                    <a:cubicBezTo>
                      <a:pt x="11" y="165"/>
                      <a:pt x="18" y="162"/>
                      <a:pt x="18" y="162"/>
                    </a:cubicBezTo>
                    <a:cubicBezTo>
                      <a:pt x="18" y="162"/>
                      <a:pt x="14" y="164"/>
                      <a:pt x="5" y="168"/>
                    </a:cubicBezTo>
                    <a:cubicBezTo>
                      <a:pt x="14" y="164"/>
                      <a:pt x="22" y="161"/>
                      <a:pt x="30" y="157"/>
                    </a:cubicBezTo>
                    <a:cubicBezTo>
                      <a:pt x="30" y="157"/>
                      <a:pt x="29" y="157"/>
                      <a:pt x="29" y="157"/>
                    </a:cubicBezTo>
                    <a:cubicBezTo>
                      <a:pt x="30" y="157"/>
                      <a:pt x="32" y="156"/>
                      <a:pt x="34" y="155"/>
                    </a:cubicBezTo>
                    <a:cubicBezTo>
                      <a:pt x="55" y="146"/>
                      <a:pt x="75" y="137"/>
                      <a:pt x="94" y="127"/>
                    </a:cubicBezTo>
                    <a:moveTo>
                      <a:pt x="212" y="119"/>
                    </a:moveTo>
                    <a:cubicBezTo>
                      <a:pt x="206" y="122"/>
                      <a:pt x="199" y="125"/>
                      <a:pt x="193" y="128"/>
                    </a:cubicBezTo>
                    <a:cubicBezTo>
                      <a:pt x="193" y="128"/>
                      <a:pt x="192" y="128"/>
                      <a:pt x="192" y="128"/>
                    </a:cubicBezTo>
                    <a:cubicBezTo>
                      <a:pt x="196" y="127"/>
                      <a:pt x="199" y="126"/>
                      <a:pt x="202" y="125"/>
                    </a:cubicBezTo>
                    <a:cubicBezTo>
                      <a:pt x="205" y="123"/>
                      <a:pt x="209" y="121"/>
                      <a:pt x="212" y="119"/>
                    </a:cubicBezTo>
                    <a:moveTo>
                      <a:pt x="232" y="114"/>
                    </a:moveTo>
                    <a:cubicBezTo>
                      <a:pt x="229" y="116"/>
                      <a:pt x="227" y="117"/>
                      <a:pt x="224" y="119"/>
                    </a:cubicBezTo>
                    <a:cubicBezTo>
                      <a:pt x="225" y="119"/>
                      <a:pt x="226" y="118"/>
                      <a:pt x="226" y="118"/>
                    </a:cubicBezTo>
                    <a:cubicBezTo>
                      <a:pt x="228" y="117"/>
                      <a:pt x="229" y="116"/>
                      <a:pt x="232" y="114"/>
                    </a:cubicBezTo>
                    <a:moveTo>
                      <a:pt x="146" y="97"/>
                    </a:moveTo>
                    <a:cubicBezTo>
                      <a:pt x="141" y="98"/>
                      <a:pt x="136" y="99"/>
                      <a:pt x="131" y="100"/>
                    </a:cubicBezTo>
                    <a:cubicBezTo>
                      <a:pt x="115" y="109"/>
                      <a:pt x="98" y="118"/>
                      <a:pt x="82" y="127"/>
                    </a:cubicBezTo>
                    <a:cubicBezTo>
                      <a:pt x="92" y="124"/>
                      <a:pt x="103" y="120"/>
                      <a:pt x="114" y="116"/>
                    </a:cubicBezTo>
                    <a:cubicBezTo>
                      <a:pt x="115" y="115"/>
                      <a:pt x="117" y="114"/>
                      <a:pt x="119" y="113"/>
                    </a:cubicBezTo>
                    <a:cubicBezTo>
                      <a:pt x="129" y="108"/>
                      <a:pt x="138" y="102"/>
                      <a:pt x="146" y="97"/>
                    </a:cubicBezTo>
                    <a:moveTo>
                      <a:pt x="455" y="0"/>
                    </a:moveTo>
                    <a:cubicBezTo>
                      <a:pt x="422" y="11"/>
                      <a:pt x="400" y="26"/>
                      <a:pt x="382" y="31"/>
                    </a:cubicBezTo>
                    <a:cubicBezTo>
                      <a:pt x="373" y="35"/>
                      <a:pt x="364" y="40"/>
                      <a:pt x="354" y="45"/>
                    </a:cubicBezTo>
                    <a:cubicBezTo>
                      <a:pt x="357" y="44"/>
                      <a:pt x="360" y="44"/>
                      <a:pt x="363" y="44"/>
                    </a:cubicBezTo>
                    <a:cubicBezTo>
                      <a:pt x="363" y="44"/>
                      <a:pt x="363" y="44"/>
                      <a:pt x="363" y="44"/>
                    </a:cubicBezTo>
                    <a:cubicBezTo>
                      <a:pt x="363" y="44"/>
                      <a:pt x="363" y="44"/>
                      <a:pt x="363" y="44"/>
                    </a:cubicBezTo>
                    <a:cubicBezTo>
                      <a:pt x="339" y="52"/>
                      <a:pt x="339" y="52"/>
                      <a:pt x="339" y="52"/>
                    </a:cubicBezTo>
                    <a:cubicBezTo>
                      <a:pt x="339" y="52"/>
                      <a:pt x="339" y="53"/>
                      <a:pt x="338" y="53"/>
                    </a:cubicBezTo>
                    <a:cubicBezTo>
                      <a:pt x="310" y="73"/>
                      <a:pt x="277" y="89"/>
                      <a:pt x="243" y="105"/>
                    </a:cubicBezTo>
                    <a:cubicBezTo>
                      <a:pt x="250" y="103"/>
                      <a:pt x="257" y="101"/>
                      <a:pt x="266" y="99"/>
                    </a:cubicBezTo>
                    <a:cubicBezTo>
                      <a:pt x="263" y="100"/>
                      <a:pt x="259" y="101"/>
                      <a:pt x="255" y="103"/>
                    </a:cubicBezTo>
                    <a:cubicBezTo>
                      <a:pt x="259" y="102"/>
                      <a:pt x="262" y="102"/>
                      <a:pt x="265" y="101"/>
                    </a:cubicBezTo>
                    <a:cubicBezTo>
                      <a:pt x="281" y="94"/>
                      <a:pt x="296" y="87"/>
                      <a:pt x="309" y="84"/>
                    </a:cubicBezTo>
                    <a:cubicBezTo>
                      <a:pt x="359" y="68"/>
                      <a:pt x="350" y="64"/>
                      <a:pt x="392" y="43"/>
                    </a:cubicBezTo>
                    <a:cubicBezTo>
                      <a:pt x="395" y="41"/>
                      <a:pt x="400" y="38"/>
                      <a:pt x="406" y="34"/>
                    </a:cubicBezTo>
                    <a:cubicBezTo>
                      <a:pt x="349" y="63"/>
                      <a:pt x="282" y="93"/>
                      <a:pt x="269" y="97"/>
                    </a:cubicBezTo>
                    <a:cubicBezTo>
                      <a:pt x="268" y="97"/>
                      <a:pt x="268" y="97"/>
                      <a:pt x="267" y="97"/>
                    </a:cubicBezTo>
                    <a:cubicBezTo>
                      <a:pt x="261" y="97"/>
                      <a:pt x="308" y="76"/>
                      <a:pt x="449" y="3"/>
                    </a:cubicBezTo>
                    <a:cubicBezTo>
                      <a:pt x="451" y="2"/>
                      <a:pt x="453" y="1"/>
                      <a:pt x="4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1" name="Freeform 155">
                <a:extLst>
                  <a:ext uri="{FF2B5EF4-FFF2-40B4-BE49-F238E27FC236}">
                    <a16:creationId xmlns="" xmlns:a16="http://schemas.microsoft.com/office/drawing/2014/main" id="{CA21F696-530D-45EB-9C6B-0A353C2EE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1426"/>
                <a:ext cx="71" cy="29"/>
              </a:xfrm>
              <a:custGeom>
                <a:avLst/>
                <a:gdLst>
                  <a:gd name="T0" fmla="*/ 45 w 45"/>
                  <a:gd name="T1" fmla="*/ 0 h 18"/>
                  <a:gd name="T2" fmla="*/ 40 w 45"/>
                  <a:gd name="T3" fmla="*/ 3 h 18"/>
                  <a:gd name="T4" fmla="*/ 8 w 45"/>
                  <a:gd name="T5" fmla="*/ 14 h 18"/>
                  <a:gd name="T6" fmla="*/ 0 w 45"/>
                  <a:gd name="T7" fmla="*/ 18 h 18"/>
                  <a:gd name="T8" fmla="*/ 20 w 45"/>
                  <a:gd name="T9" fmla="*/ 14 h 18"/>
                  <a:gd name="T10" fmla="*/ 45 w 4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43" y="1"/>
                      <a:pt x="41" y="2"/>
                      <a:pt x="40" y="3"/>
                    </a:cubicBezTo>
                    <a:cubicBezTo>
                      <a:pt x="29" y="7"/>
                      <a:pt x="18" y="11"/>
                      <a:pt x="8" y="14"/>
                    </a:cubicBezTo>
                    <a:cubicBezTo>
                      <a:pt x="5" y="16"/>
                      <a:pt x="3" y="17"/>
                      <a:pt x="0" y="18"/>
                    </a:cubicBezTo>
                    <a:cubicBezTo>
                      <a:pt x="7" y="17"/>
                      <a:pt x="13" y="15"/>
                      <a:pt x="20" y="14"/>
                    </a:cubicBezTo>
                    <a:cubicBezTo>
                      <a:pt x="29" y="10"/>
                      <a:pt x="37" y="5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2" name="Freeform 156">
                <a:extLst>
                  <a:ext uri="{FF2B5EF4-FFF2-40B4-BE49-F238E27FC236}">
                    <a16:creationId xmlns="" xmlns:a16="http://schemas.microsoft.com/office/drawing/2014/main" id="{51AA9AC1-F479-4B21-818C-42DBF953D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1493"/>
                <a:ext cx="8" cy="3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2 h 2"/>
                  <a:gd name="T4" fmla="*/ 1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3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4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3" name="Freeform 157">
                <a:extLst>
                  <a:ext uri="{FF2B5EF4-FFF2-40B4-BE49-F238E27FC236}">
                    <a16:creationId xmlns="" xmlns:a16="http://schemas.microsoft.com/office/drawing/2014/main" id="{FB762BCD-026B-49B9-80AB-291D0011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496"/>
                <a:ext cx="25" cy="10"/>
              </a:xfrm>
              <a:custGeom>
                <a:avLst/>
                <a:gdLst>
                  <a:gd name="T0" fmla="*/ 16 w 16"/>
                  <a:gd name="T1" fmla="*/ 0 h 6"/>
                  <a:gd name="T2" fmla="*/ 9 w 16"/>
                  <a:gd name="T3" fmla="*/ 2 h 6"/>
                  <a:gd name="T4" fmla="*/ 0 w 16"/>
                  <a:gd name="T5" fmla="*/ 6 h 6"/>
                  <a:gd name="T6" fmla="*/ 16 w 1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16" y="0"/>
                    </a:moveTo>
                    <a:cubicBezTo>
                      <a:pt x="13" y="1"/>
                      <a:pt x="11" y="1"/>
                      <a:pt x="9" y="2"/>
                    </a:cubicBezTo>
                    <a:cubicBezTo>
                      <a:pt x="6" y="3"/>
                      <a:pt x="3" y="5"/>
                      <a:pt x="0" y="6"/>
                    </a:cubicBezTo>
                    <a:cubicBezTo>
                      <a:pt x="5" y="4"/>
                      <a:pt x="11" y="2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4" name="Freeform 158">
                <a:extLst>
                  <a:ext uri="{FF2B5EF4-FFF2-40B4-BE49-F238E27FC236}">
                    <a16:creationId xmlns="" xmlns:a16="http://schemas.microsoft.com/office/drawing/2014/main" id="{3AC1B198-B781-413E-B817-3AD1BFF10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1423"/>
                <a:ext cx="181" cy="84"/>
              </a:xfrm>
              <a:custGeom>
                <a:avLst/>
                <a:gdLst>
                  <a:gd name="T0" fmla="*/ 114 w 114"/>
                  <a:gd name="T1" fmla="*/ 0 h 53"/>
                  <a:gd name="T2" fmla="*/ 99 w 114"/>
                  <a:gd name="T3" fmla="*/ 5 h 53"/>
                  <a:gd name="T4" fmla="*/ 108 w 114"/>
                  <a:gd name="T5" fmla="*/ 4 h 53"/>
                  <a:gd name="T6" fmla="*/ 108 w 114"/>
                  <a:gd name="T7" fmla="*/ 4 h 53"/>
                  <a:gd name="T8" fmla="*/ 108 w 114"/>
                  <a:gd name="T9" fmla="*/ 4 h 53"/>
                  <a:gd name="T10" fmla="*/ 55 w 114"/>
                  <a:gd name="T11" fmla="*/ 27 h 53"/>
                  <a:gd name="T12" fmla="*/ 42 w 114"/>
                  <a:gd name="T13" fmla="*/ 31 h 53"/>
                  <a:gd name="T14" fmla="*/ 0 w 114"/>
                  <a:gd name="T15" fmla="*/ 53 h 53"/>
                  <a:gd name="T16" fmla="*/ 58 w 114"/>
                  <a:gd name="T17" fmla="*/ 26 h 53"/>
                  <a:gd name="T18" fmla="*/ 26 w 114"/>
                  <a:gd name="T19" fmla="*/ 47 h 53"/>
                  <a:gd name="T20" fmla="*/ 53 w 114"/>
                  <a:gd name="T21" fmla="*/ 36 h 53"/>
                  <a:gd name="T22" fmla="*/ 52 w 114"/>
                  <a:gd name="T23" fmla="*/ 36 h 53"/>
                  <a:gd name="T24" fmla="*/ 87 w 114"/>
                  <a:gd name="T25" fmla="*/ 20 h 53"/>
                  <a:gd name="T26" fmla="*/ 114 w 114"/>
                  <a:gd name="T2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53">
                    <a:moveTo>
                      <a:pt x="114" y="0"/>
                    </a:moveTo>
                    <a:cubicBezTo>
                      <a:pt x="109" y="2"/>
                      <a:pt x="104" y="3"/>
                      <a:pt x="99" y="5"/>
                    </a:cubicBezTo>
                    <a:cubicBezTo>
                      <a:pt x="102" y="4"/>
                      <a:pt x="105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90" y="9"/>
                      <a:pt x="72" y="18"/>
                      <a:pt x="55" y="27"/>
                    </a:cubicBezTo>
                    <a:cubicBezTo>
                      <a:pt x="50" y="28"/>
                      <a:pt x="46" y="29"/>
                      <a:pt x="42" y="31"/>
                    </a:cubicBezTo>
                    <a:cubicBezTo>
                      <a:pt x="28" y="38"/>
                      <a:pt x="14" y="45"/>
                      <a:pt x="0" y="53"/>
                    </a:cubicBezTo>
                    <a:cubicBezTo>
                      <a:pt x="20" y="44"/>
                      <a:pt x="39" y="35"/>
                      <a:pt x="58" y="26"/>
                    </a:cubicBezTo>
                    <a:cubicBezTo>
                      <a:pt x="49" y="33"/>
                      <a:pt x="38" y="40"/>
                      <a:pt x="26" y="47"/>
                    </a:cubicBezTo>
                    <a:cubicBezTo>
                      <a:pt x="35" y="43"/>
                      <a:pt x="44" y="39"/>
                      <a:pt x="53" y="36"/>
                    </a:cubicBezTo>
                    <a:cubicBezTo>
                      <a:pt x="53" y="36"/>
                      <a:pt x="52" y="36"/>
                      <a:pt x="52" y="36"/>
                    </a:cubicBezTo>
                    <a:cubicBezTo>
                      <a:pt x="63" y="30"/>
                      <a:pt x="74" y="25"/>
                      <a:pt x="87" y="20"/>
                    </a:cubicBezTo>
                    <a:cubicBezTo>
                      <a:pt x="96" y="17"/>
                      <a:pt x="105" y="4"/>
                      <a:pt x="1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5" name="Freeform 159">
                <a:extLst>
                  <a:ext uri="{FF2B5EF4-FFF2-40B4-BE49-F238E27FC236}">
                    <a16:creationId xmlns="" xmlns:a16="http://schemas.microsoft.com/office/drawing/2014/main" id="{CB283543-4AA9-40F0-9D1C-0FD55CF76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430"/>
                <a:ext cx="105" cy="42"/>
              </a:xfrm>
              <a:custGeom>
                <a:avLst/>
                <a:gdLst>
                  <a:gd name="T0" fmla="*/ 66 w 66"/>
                  <a:gd name="T1" fmla="*/ 0 h 27"/>
                  <a:gd name="T2" fmla="*/ 57 w 66"/>
                  <a:gd name="T3" fmla="*/ 1 h 27"/>
                  <a:gd name="T4" fmla="*/ 49 w 66"/>
                  <a:gd name="T5" fmla="*/ 3 h 27"/>
                  <a:gd name="T6" fmla="*/ 0 w 66"/>
                  <a:gd name="T7" fmla="*/ 27 h 27"/>
                  <a:gd name="T8" fmla="*/ 13 w 66"/>
                  <a:gd name="T9" fmla="*/ 23 h 27"/>
                  <a:gd name="T10" fmla="*/ 66 w 66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7">
                    <a:moveTo>
                      <a:pt x="66" y="0"/>
                    </a:moveTo>
                    <a:cubicBezTo>
                      <a:pt x="63" y="0"/>
                      <a:pt x="60" y="0"/>
                      <a:pt x="57" y="1"/>
                    </a:cubicBezTo>
                    <a:cubicBezTo>
                      <a:pt x="54" y="1"/>
                      <a:pt x="52" y="2"/>
                      <a:pt x="49" y="3"/>
                    </a:cubicBezTo>
                    <a:cubicBezTo>
                      <a:pt x="32" y="10"/>
                      <a:pt x="16" y="18"/>
                      <a:pt x="0" y="27"/>
                    </a:cubicBezTo>
                    <a:cubicBezTo>
                      <a:pt x="4" y="25"/>
                      <a:pt x="8" y="24"/>
                      <a:pt x="13" y="23"/>
                    </a:cubicBezTo>
                    <a:cubicBezTo>
                      <a:pt x="30" y="14"/>
                      <a:pt x="48" y="5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6" name="Freeform 160">
                <a:extLst>
                  <a:ext uri="{FF2B5EF4-FFF2-40B4-BE49-F238E27FC236}">
                    <a16:creationId xmlns="" xmlns:a16="http://schemas.microsoft.com/office/drawing/2014/main" id="{E8BDBF9A-B489-44DB-9646-487569B5BE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" y="1514"/>
                <a:ext cx="1153" cy="475"/>
              </a:xfrm>
              <a:custGeom>
                <a:avLst/>
                <a:gdLst>
                  <a:gd name="T0" fmla="*/ 381 w 728"/>
                  <a:gd name="T1" fmla="*/ 93 h 300"/>
                  <a:gd name="T2" fmla="*/ 352 w 728"/>
                  <a:gd name="T3" fmla="*/ 99 h 300"/>
                  <a:gd name="T4" fmla="*/ 339 w 728"/>
                  <a:gd name="T5" fmla="*/ 103 h 300"/>
                  <a:gd name="T6" fmla="*/ 269 w 728"/>
                  <a:gd name="T7" fmla="*/ 133 h 300"/>
                  <a:gd name="T8" fmla="*/ 120 w 728"/>
                  <a:gd name="T9" fmla="*/ 197 h 300"/>
                  <a:gd name="T10" fmla="*/ 48 w 728"/>
                  <a:gd name="T11" fmla="*/ 246 h 300"/>
                  <a:gd name="T12" fmla="*/ 65 w 728"/>
                  <a:gd name="T13" fmla="*/ 237 h 300"/>
                  <a:gd name="T14" fmla="*/ 88 w 728"/>
                  <a:gd name="T15" fmla="*/ 230 h 300"/>
                  <a:gd name="T16" fmla="*/ 93 w 728"/>
                  <a:gd name="T17" fmla="*/ 230 h 300"/>
                  <a:gd name="T18" fmla="*/ 34 w 728"/>
                  <a:gd name="T19" fmla="*/ 259 h 300"/>
                  <a:gd name="T20" fmla="*/ 16 w 728"/>
                  <a:gd name="T21" fmla="*/ 275 h 300"/>
                  <a:gd name="T22" fmla="*/ 0 w 728"/>
                  <a:gd name="T23" fmla="*/ 300 h 300"/>
                  <a:gd name="T24" fmla="*/ 19 w 728"/>
                  <a:gd name="T25" fmla="*/ 290 h 300"/>
                  <a:gd name="T26" fmla="*/ 24 w 728"/>
                  <a:gd name="T27" fmla="*/ 289 h 300"/>
                  <a:gd name="T28" fmla="*/ 26 w 728"/>
                  <a:gd name="T29" fmla="*/ 288 h 300"/>
                  <a:gd name="T30" fmla="*/ 26 w 728"/>
                  <a:gd name="T31" fmla="*/ 287 h 300"/>
                  <a:gd name="T32" fmla="*/ 25 w 728"/>
                  <a:gd name="T33" fmla="*/ 287 h 300"/>
                  <a:gd name="T34" fmla="*/ 28 w 728"/>
                  <a:gd name="T35" fmla="*/ 285 h 300"/>
                  <a:gd name="T36" fmla="*/ 139 w 728"/>
                  <a:gd name="T37" fmla="*/ 217 h 300"/>
                  <a:gd name="T38" fmla="*/ 178 w 728"/>
                  <a:gd name="T39" fmla="*/ 196 h 300"/>
                  <a:gd name="T40" fmla="*/ 196 w 728"/>
                  <a:gd name="T41" fmla="*/ 189 h 300"/>
                  <a:gd name="T42" fmla="*/ 301 w 728"/>
                  <a:gd name="T43" fmla="*/ 136 h 300"/>
                  <a:gd name="T44" fmla="*/ 379 w 728"/>
                  <a:gd name="T45" fmla="*/ 94 h 300"/>
                  <a:gd name="T46" fmla="*/ 381 w 728"/>
                  <a:gd name="T47" fmla="*/ 93 h 300"/>
                  <a:gd name="T48" fmla="*/ 452 w 728"/>
                  <a:gd name="T49" fmla="*/ 63 h 300"/>
                  <a:gd name="T50" fmla="*/ 404 w 728"/>
                  <a:gd name="T51" fmla="*/ 81 h 300"/>
                  <a:gd name="T52" fmla="*/ 418 w 728"/>
                  <a:gd name="T53" fmla="*/ 78 h 300"/>
                  <a:gd name="T54" fmla="*/ 452 w 728"/>
                  <a:gd name="T55" fmla="*/ 63 h 300"/>
                  <a:gd name="T56" fmla="*/ 723 w 728"/>
                  <a:gd name="T57" fmla="*/ 2 h 300"/>
                  <a:gd name="T58" fmla="*/ 651 w 728"/>
                  <a:gd name="T59" fmla="*/ 34 h 300"/>
                  <a:gd name="T60" fmla="*/ 641 w 728"/>
                  <a:gd name="T61" fmla="*/ 39 h 300"/>
                  <a:gd name="T62" fmla="*/ 714 w 728"/>
                  <a:gd name="T63" fmla="*/ 6 h 300"/>
                  <a:gd name="T64" fmla="*/ 714 w 728"/>
                  <a:gd name="T65" fmla="*/ 6 h 300"/>
                  <a:gd name="T66" fmla="*/ 714 w 728"/>
                  <a:gd name="T67" fmla="*/ 6 h 300"/>
                  <a:gd name="T68" fmla="*/ 723 w 728"/>
                  <a:gd name="T69" fmla="*/ 2 h 300"/>
                  <a:gd name="T70" fmla="*/ 728 w 728"/>
                  <a:gd name="T71" fmla="*/ 0 h 300"/>
                  <a:gd name="T72" fmla="*/ 714 w 728"/>
                  <a:gd name="T73" fmla="*/ 6 h 300"/>
                  <a:gd name="T74" fmla="*/ 728 w 728"/>
                  <a:gd name="T75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8" h="300">
                    <a:moveTo>
                      <a:pt x="381" y="93"/>
                    </a:moveTo>
                    <a:cubicBezTo>
                      <a:pt x="371" y="95"/>
                      <a:pt x="362" y="97"/>
                      <a:pt x="352" y="99"/>
                    </a:cubicBezTo>
                    <a:cubicBezTo>
                      <a:pt x="348" y="100"/>
                      <a:pt x="343" y="102"/>
                      <a:pt x="339" y="103"/>
                    </a:cubicBezTo>
                    <a:cubicBezTo>
                      <a:pt x="316" y="114"/>
                      <a:pt x="293" y="123"/>
                      <a:pt x="269" y="133"/>
                    </a:cubicBezTo>
                    <a:cubicBezTo>
                      <a:pt x="216" y="156"/>
                      <a:pt x="168" y="168"/>
                      <a:pt x="120" y="197"/>
                    </a:cubicBezTo>
                    <a:cubicBezTo>
                      <a:pt x="98" y="212"/>
                      <a:pt x="74" y="226"/>
                      <a:pt x="48" y="246"/>
                    </a:cubicBezTo>
                    <a:cubicBezTo>
                      <a:pt x="54" y="243"/>
                      <a:pt x="59" y="240"/>
                      <a:pt x="65" y="237"/>
                    </a:cubicBezTo>
                    <a:cubicBezTo>
                      <a:pt x="71" y="235"/>
                      <a:pt x="81" y="230"/>
                      <a:pt x="88" y="230"/>
                    </a:cubicBezTo>
                    <a:cubicBezTo>
                      <a:pt x="90" y="230"/>
                      <a:pt x="92" y="230"/>
                      <a:pt x="93" y="230"/>
                    </a:cubicBezTo>
                    <a:cubicBezTo>
                      <a:pt x="74" y="239"/>
                      <a:pt x="54" y="249"/>
                      <a:pt x="34" y="259"/>
                    </a:cubicBezTo>
                    <a:cubicBezTo>
                      <a:pt x="28" y="264"/>
                      <a:pt x="22" y="269"/>
                      <a:pt x="16" y="275"/>
                    </a:cubicBezTo>
                    <a:cubicBezTo>
                      <a:pt x="8" y="283"/>
                      <a:pt x="2" y="293"/>
                      <a:pt x="0" y="300"/>
                    </a:cubicBezTo>
                    <a:cubicBezTo>
                      <a:pt x="7" y="297"/>
                      <a:pt x="13" y="294"/>
                      <a:pt x="19" y="290"/>
                    </a:cubicBezTo>
                    <a:cubicBezTo>
                      <a:pt x="24" y="289"/>
                      <a:pt x="24" y="289"/>
                      <a:pt x="24" y="289"/>
                    </a:cubicBezTo>
                    <a:cubicBezTo>
                      <a:pt x="25" y="289"/>
                      <a:pt x="25" y="288"/>
                      <a:pt x="26" y="288"/>
                    </a:cubicBezTo>
                    <a:cubicBezTo>
                      <a:pt x="26" y="288"/>
                      <a:pt x="26" y="287"/>
                      <a:pt x="26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8" y="285"/>
                      <a:pt x="28" y="285"/>
                      <a:pt x="28" y="285"/>
                    </a:cubicBezTo>
                    <a:cubicBezTo>
                      <a:pt x="63" y="251"/>
                      <a:pt x="107" y="237"/>
                      <a:pt x="139" y="217"/>
                    </a:cubicBezTo>
                    <a:cubicBezTo>
                      <a:pt x="153" y="212"/>
                      <a:pt x="166" y="204"/>
                      <a:pt x="178" y="196"/>
                    </a:cubicBezTo>
                    <a:cubicBezTo>
                      <a:pt x="182" y="194"/>
                      <a:pt x="190" y="189"/>
                      <a:pt x="196" y="189"/>
                    </a:cubicBezTo>
                    <a:cubicBezTo>
                      <a:pt x="230" y="170"/>
                      <a:pt x="265" y="155"/>
                      <a:pt x="301" y="136"/>
                    </a:cubicBezTo>
                    <a:cubicBezTo>
                      <a:pt x="329" y="122"/>
                      <a:pt x="353" y="108"/>
                      <a:pt x="379" y="94"/>
                    </a:cubicBezTo>
                    <a:cubicBezTo>
                      <a:pt x="380" y="94"/>
                      <a:pt x="380" y="94"/>
                      <a:pt x="381" y="93"/>
                    </a:cubicBezTo>
                    <a:moveTo>
                      <a:pt x="452" y="63"/>
                    </a:moveTo>
                    <a:cubicBezTo>
                      <a:pt x="436" y="69"/>
                      <a:pt x="420" y="75"/>
                      <a:pt x="404" y="81"/>
                    </a:cubicBezTo>
                    <a:cubicBezTo>
                      <a:pt x="409" y="80"/>
                      <a:pt x="413" y="79"/>
                      <a:pt x="418" y="78"/>
                    </a:cubicBezTo>
                    <a:cubicBezTo>
                      <a:pt x="429" y="73"/>
                      <a:pt x="441" y="68"/>
                      <a:pt x="452" y="63"/>
                    </a:cubicBezTo>
                    <a:moveTo>
                      <a:pt x="723" y="2"/>
                    </a:moveTo>
                    <a:cubicBezTo>
                      <a:pt x="707" y="8"/>
                      <a:pt x="682" y="20"/>
                      <a:pt x="651" y="34"/>
                    </a:cubicBezTo>
                    <a:cubicBezTo>
                      <a:pt x="649" y="35"/>
                      <a:pt x="645" y="37"/>
                      <a:pt x="641" y="39"/>
                    </a:cubicBezTo>
                    <a:cubicBezTo>
                      <a:pt x="666" y="29"/>
                      <a:pt x="690" y="18"/>
                      <a:pt x="714" y="6"/>
                    </a:cubicBezTo>
                    <a:cubicBezTo>
                      <a:pt x="714" y="6"/>
                      <a:pt x="714" y="6"/>
                      <a:pt x="714" y="6"/>
                    </a:cubicBezTo>
                    <a:cubicBezTo>
                      <a:pt x="714" y="6"/>
                      <a:pt x="714" y="6"/>
                      <a:pt x="714" y="6"/>
                    </a:cubicBezTo>
                    <a:cubicBezTo>
                      <a:pt x="717" y="5"/>
                      <a:pt x="720" y="3"/>
                      <a:pt x="723" y="2"/>
                    </a:cubicBezTo>
                    <a:moveTo>
                      <a:pt x="728" y="0"/>
                    </a:moveTo>
                    <a:cubicBezTo>
                      <a:pt x="723" y="2"/>
                      <a:pt x="718" y="4"/>
                      <a:pt x="714" y="6"/>
                    </a:cubicBezTo>
                    <a:cubicBezTo>
                      <a:pt x="720" y="4"/>
                      <a:pt x="724" y="2"/>
                      <a:pt x="7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7" name="Freeform 161">
                <a:extLst>
                  <a:ext uri="{FF2B5EF4-FFF2-40B4-BE49-F238E27FC236}">
                    <a16:creationId xmlns="" xmlns:a16="http://schemas.microsoft.com/office/drawing/2014/main" id="{4B4C2E90-3370-49C5-86A0-8F26B5B22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1637"/>
                <a:ext cx="105" cy="34"/>
              </a:xfrm>
              <a:custGeom>
                <a:avLst/>
                <a:gdLst>
                  <a:gd name="T0" fmla="*/ 66 w 66"/>
                  <a:gd name="T1" fmla="*/ 0 h 21"/>
                  <a:gd name="T2" fmla="*/ 52 w 66"/>
                  <a:gd name="T3" fmla="*/ 3 h 21"/>
                  <a:gd name="T4" fmla="*/ 18 w 66"/>
                  <a:gd name="T5" fmla="*/ 14 h 21"/>
                  <a:gd name="T6" fmla="*/ 0 w 66"/>
                  <a:gd name="T7" fmla="*/ 21 h 21"/>
                  <a:gd name="T8" fmla="*/ 29 w 66"/>
                  <a:gd name="T9" fmla="*/ 15 h 21"/>
                  <a:gd name="T10" fmla="*/ 66 w 66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1">
                    <a:moveTo>
                      <a:pt x="66" y="0"/>
                    </a:moveTo>
                    <a:cubicBezTo>
                      <a:pt x="61" y="1"/>
                      <a:pt x="57" y="2"/>
                      <a:pt x="52" y="3"/>
                    </a:cubicBezTo>
                    <a:cubicBezTo>
                      <a:pt x="40" y="7"/>
                      <a:pt x="29" y="11"/>
                      <a:pt x="18" y="14"/>
                    </a:cubicBezTo>
                    <a:cubicBezTo>
                      <a:pt x="12" y="16"/>
                      <a:pt x="6" y="19"/>
                      <a:pt x="0" y="21"/>
                    </a:cubicBezTo>
                    <a:cubicBezTo>
                      <a:pt x="10" y="19"/>
                      <a:pt x="19" y="17"/>
                      <a:pt x="29" y="15"/>
                    </a:cubicBezTo>
                    <a:cubicBezTo>
                      <a:pt x="41" y="10"/>
                      <a:pt x="54" y="5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8" name="Freeform 162">
                <a:extLst>
                  <a:ext uri="{FF2B5EF4-FFF2-40B4-BE49-F238E27FC236}">
                    <a16:creationId xmlns="" xmlns:a16="http://schemas.microsoft.com/office/drawing/2014/main" id="{5426B28F-1AB9-49B5-ACF4-292216F1D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" y="1655"/>
                <a:ext cx="683" cy="272"/>
              </a:xfrm>
              <a:custGeom>
                <a:avLst/>
                <a:gdLst>
                  <a:gd name="T0" fmla="*/ 47 w 431"/>
                  <a:gd name="T1" fmla="*/ 146 h 172"/>
                  <a:gd name="T2" fmla="*/ 26 w 431"/>
                  <a:gd name="T3" fmla="*/ 154 h 172"/>
                  <a:gd name="T4" fmla="*/ 0 w 431"/>
                  <a:gd name="T5" fmla="*/ 172 h 172"/>
                  <a:gd name="T6" fmla="*/ 1 w 431"/>
                  <a:gd name="T7" fmla="*/ 172 h 172"/>
                  <a:gd name="T8" fmla="*/ 27 w 431"/>
                  <a:gd name="T9" fmla="*/ 162 h 172"/>
                  <a:gd name="T10" fmla="*/ 47 w 431"/>
                  <a:gd name="T11" fmla="*/ 146 h 172"/>
                  <a:gd name="T12" fmla="*/ 72 w 431"/>
                  <a:gd name="T13" fmla="*/ 126 h 172"/>
                  <a:gd name="T14" fmla="*/ 65 w 431"/>
                  <a:gd name="T15" fmla="*/ 130 h 172"/>
                  <a:gd name="T16" fmla="*/ 70 w 431"/>
                  <a:gd name="T17" fmla="*/ 128 h 172"/>
                  <a:gd name="T18" fmla="*/ 72 w 431"/>
                  <a:gd name="T19" fmla="*/ 126 h 172"/>
                  <a:gd name="T20" fmla="*/ 150 w 431"/>
                  <a:gd name="T21" fmla="*/ 111 h 172"/>
                  <a:gd name="T22" fmla="*/ 149 w 431"/>
                  <a:gd name="T23" fmla="*/ 111 h 172"/>
                  <a:gd name="T24" fmla="*/ 140 w 431"/>
                  <a:gd name="T25" fmla="*/ 113 h 172"/>
                  <a:gd name="T26" fmla="*/ 127 w 431"/>
                  <a:gd name="T27" fmla="*/ 121 h 172"/>
                  <a:gd name="T28" fmla="*/ 125 w 431"/>
                  <a:gd name="T29" fmla="*/ 122 h 172"/>
                  <a:gd name="T30" fmla="*/ 152 w 431"/>
                  <a:gd name="T31" fmla="*/ 111 h 172"/>
                  <a:gd name="T32" fmla="*/ 150 w 431"/>
                  <a:gd name="T33" fmla="*/ 111 h 172"/>
                  <a:gd name="T34" fmla="*/ 431 w 431"/>
                  <a:gd name="T35" fmla="*/ 0 h 172"/>
                  <a:gd name="T36" fmla="*/ 396 w 431"/>
                  <a:gd name="T37" fmla="*/ 12 h 172"/>
                  <a:gd name="T38" fmla="*/ 404 w 431"/>
                  <a:gd name="T39" fmla="*/ 11 h 172"/>
                  <a:gd name="T40" fmla="*/ 410 w 431"/>
                  <a:gd name="T41" fmla="*/ 8 h 172"/>
                  <a:gd name="T42" fmla="*/ 431 w 431"/>
                  <a:gd name="T4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1" h="172">
                    <a:moveTo>
                      <a:pt x="47" y="146"/>
                    </a:moveTo>
                    <a:cubicBezTo>
                      <a:pt x="40" y="148"/>
                      <a:pt x="33" y="151"/>
                      <a:pt x="26" y="154"/>
                    </a:cubicBezTo>
                    <a:cubicBezTo>
                      <a:pt x="17" y="160"/>
                      <a:pt x="8" y="166"/>
                      <a:pt x="0" y="172"/>
                    </a:cubicBezTo>
                    <a:cubicBezTo>
                      <a:pt x="0" y="172"/>
                      <a:pt x="0" y="172"/>
                      <a:pt x="1" y="172"/>
                    </a:cubicBezTo>
                    <a:cubicBezTo>
                      <a:pt x="9" y="169"/>
                      <a:pt x="18" y="165"/>
                      <a:pt x="27" y="162"/>
                    </a:cubicBezTo>
                    <a:cubicBezTo>
                      <a:pt x="34" y="156"/>
                      <a:pt x="41" y="151"/>
                      <a:pt x="47" y="146"/>
                    </a:cubicBezTo>
                    <a:moveTo>
                      <a:pt x="72" y="126"/>
                    </a:moveTo>
                    <a:cubicBezTo>
                      <a:pt x="70" y="128"/>
                      <a:pt x="67" y="129"/>
                      <a:pt x="65" y="130"/>
                    </a:cubicBezTo>
                    <a:cubicBezTo>
                      <a:pt x="67" y="130"/>
                      <a:pt x="68" y="129"/>
                      <a:pt x="70" y="128"/>
                    </a:cubicBezTo>
                    <a:cubicBezTo>
                      <a:pt x="71" y="127"/>
                      <a:pt x="71" y="127"/>
                      <a:pt x="72" y="126"/>
                    </a:cubicBezTo>
                    <a:moveTo>
                      <a:pt x="150" y="111"/>
                    </a:moveTo>
                    <a:cubicBezTo>
                      <a:pt x="150" y="111"/>
                      <a:pt x="149" y="111"/>
                      <a:pt x="149" y="111"/>
                    </a:cubicBezTo>
                    <a:cubicBezTo>
                      <a:pt x="146" y="112"/>
                      <a:pt x="143" y="112"/>
                      <a:pt x="140" y="113"/>
                    </a:cubicBezTo>
                    <a:cubicBezTo>
                      <a:pt x="135" y="116"/>
                      <a:pt x="130" y="119"/>
                      <a:pt x="127" y="121"/>
                    </a:cubicBezTo>
                    <a:cubicBezTo>
                      <a:pt x="126" y="121"/>
                      <a:pt x="126" y="122"/>
                      <a:pt x="125" y="122"/>
                    </a:cubicBezTo>
                    <a:cubicBezTo>
                      <a:pt x="134" y="119"/>
                      <a:pt x="143" y="115"/>
                      <a:pt x="152" y="111"/>
                    </a:cubicBezTo>
                    <a:cubicBezTo>
                      <a:pt x="152" y="111"/>
                      <a:pt x="151" y="111"/>
                      <a:pt x="150" y="111"/>
                    </a:cubicBezTo>
                    <a:moveTo>
                      <a:pt x="431" y="0"/>
                    </a:moveTo>
                    <a:cubicBezTo>
                      <a:pt x="419" y="4"/>
                      <a:pt x="408" y="8"/>
                      <a:pt x="396" y="12"/>
                    </a:cubicBezTo>
                    <a:cubicBezTo>
                      <a:pt x="399" y="12"/>
                      <a:pt x="401" y="11"/>
                      <a:pt x="404" y="11"/>
                    </a:cubicBezTo>
                    <a:cubicBezTo>
                      <a:pt x="406" y="10"/>
                      <a:pt x="408" y="9"/>
                      <a:pt x="410" y="8"/>
                    </a:cubicBezTo>
                    <a:cubicBezTo>
                      <a:pt x="415" y="7"/>
                      <a:pt x="425" y="4"/>
                      <a:pt x="4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9" name="Freeform 163">
                <a:extLst>
                  <a:ext uri="{FF2B5EF4-FFF2-40B4-BE49-F238E27FC236}">
                    <a16:creationId xmlns="" xmlns:a16="http://schemas.microsoft.com/office/drawing/2014/main" id="{35347C01-7CCF-4A39-B9A5-0E35009810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3" y="1195"/>
                <a:ext cx="1685" cy="717"/>
              </a:xfrm>
              <a:custGeom>
                <a:avLst/>
                <a:gdLst>
                  <a:gd name="T0" fmla="*/ 20 w 1063"/>
                  <a:gd name="T1" fmla="*/ 436 h 452"/>
                  <a:gd name="T2" fmla="*/ 91 w 1063"/>
                  <a:gd name="T3" fmla="*/ 416 h 452"/>
                  <a:gd name="T4" fmla="*/ 100 w 1063"/>
                  <a:gd name="T5" fmla="*/ 411 h 452"/>
                  <a:gd name="T6" fmla="*/ 135 w 1063"/>
                  <a:gd name="T7" fmla="*/ 396 h 452"/>
                  <a:gd name="T8" fmla="*/ 123 w 1063"/>
                  <a:gd name="T9" fmla="*/ 401 h 452"/>
                  <a:gd name="T10" fmla="*/ 135 w 1063"/>
                  <a:gd name="T11" fmla="*/ 396 h 452"/>
                  <a:gd name="T12" fmla="*/ 644 w 1063"/>
                  <a:gd name="T13" fmla="*/ 190 h 452"/>
                  <a:gd name="T14" fmla="*/ 605 w 1063"/>
                  <a:gd name="T15" fmla="*/ 207 h 452"/>
                  <a:gd name="T16" fmla="*/ 532 w 1063"/>
                  <a:gd name="T17" fmla="*/ 240 h 452"/>
                  <a:gd name="T18" fmla="*/ 614 w 1063"/>
                  <a:gd name="T19" fmla="*/ 203 h 452"/>
                  <a:gd name="T20" fmla="*/ 570 w 1063"/>
                  <a:gd name="T21" fmla="*/ 214 h 452"/>
                  <a:gd name="T22" fmla="*/ 561 w 1063"/>
                  <a:gd name="T23" fmla="*/ 211 h 452"/>
                  <a:gd name="T24" fmla="*/ 358 w 1063"/>
                  <a:gd name="T25" fmla="*/ 258 h 452"/>
                  <a:gd name="T26" fmla="*/ 309 w 1063"/>
                  <a:gd name="T27" fmla="*/ 279 h 452"/>
                  <a:gd name="T28" fmla="*/ 554 w 1063"/>
                  <a:gd name="T29" fmla="*/ 219 h 452"/>
                  <a:gd name="T30" fmla="*/ 530 w 1063"/>
                  <a:gd name="T31" fmla="*/ 228 h 452"/>
                  <a:gd name="T32" fmla="*/ 270 w 1063"/>
                  <a:gd name="T33" fmla="*/ 295 h 452"/>
                  <a:gd name="T34" fmla="*/ 87 w 1063"/>
                  <a:gd name="T35" fmla="*/ 390 h 452"/>
                  <a:gd name="T36" fmla="*/ 92 w 1063"/>
                  <a:gd name="T37" fmla="*/ 390 h 452"/>
                  <a:gd name="T38" fmla="*/ 43 w 1063"/>
                  <a:gd name="T39" fmla="*/ 418 h 452"/>
                  <a:gd name="T40" fmla="*/ 140 w 1063"/>
                  <a:gd name="T41" fmla="*/ 383 h 452"/>
                  <a:gd name="T42" fmla="*/ 271 w 1063"/>
                  <a:gd name="T43" fmla="*/ 342 h 452"/>
                  <a:gd name="T44" fmla="*/ 302 w 1063"/>
                  <a:gd name="T45" fmla="*/ 331 h 452"/>
                  <a:gd name="T46" fmla="*/ 329 w 1063"/>
                  <a:gd name="T47" fmla="*/ 318 h 452"/>
                  <a:gd name="T48" fmla="*/ 377 w 1063"/>
                  <a:gd name="T49" fmla="*/ 301 h 452"/>
                  <a:gd name="T50" fmla="*/ 404 w 1063"/>
                  <a:gd name="T51" fmla="*/ 290 h 452"/>
                  <a:gd name="T52" fmla="*/ 614 w 1063"/>
                  <a:gd name="T53" fmla="*/ 213 h 452"/>
                  <a:gd name="T54" fmla="*/ 666 w 1063"/>
                  <a:gd name="T55" fmla="*/ 197 h 452"/>
                  <a:gd name="T56" fmla="*/ 688 w 1063"/>
                  <a:gd name="T57" fmla="*/ 164 h 452"/>
                  <a:gd name="T58" fmla="*/ 608 w 1063"/>
                  <a:gd name="T59" fmla="*/ 197 h 452"/>
                  <a:gd name="T60" fmla="*/ 688 w 1063"/>
                  <a:gd name="T61" fmla="*/ 164 h 452"/>
                  <a:gd name="T62" fmla="*/ 543 w 1063"/>
                  <a:gd name="T63" fmla="*/ 191 h 452"/>
                  <a:gd name="T64" fmla="*/ 421 w 1063"/>
                  <a:gd name="T65" fmla="*/ 231 h 452"/>
                  <a:gd name="T66" fmla="*/ 680 w 1063"/>
                  <a:gd name="T67" fmla="*/ 149 h 452"/>
                  <a:gd name="T68" fmla="*/ 604 w 1063"/>
                  <a:gd name="T69" fmla="*/ 171 h 452"/>
                  <a:gd name="T70" fmla="*/ 592 w 1063"/>
                  <a:gd name="T71" fmla="*/ 175 h 452"/>
                  <a:gd name="T72" fmla="*/ 602 w 1063"/>
                  <a:gd name="T73" fmla="*/ 177 h 452"/>
                  <a:gd name="T74" fmla="*/ 680 w 1063"/>
                  <a:gd name="T75" fmla="*/ 149 h 452"/>
                  <a:gd name="T76" fmla="*/ 731 w 1063"/>
                  <a:gd name="T77" fmla="*/ 136 h 452"/>
                  <a:gd name="T78" fmla="*/ 677 w 1063"/>
                  <a:gd name="T79" fmla="*/ 167 h 452"/>
                  <a:gd name="T80" fmla="*/ 745 w 1063"/>
                  <a:gd name="T81" fmla="*/ 133 h 452"/>
                  <a:gd name="T82" fmla="*/ 760 w 1063"/>
                  <a:gd name="T83" fmla="*/ 130 h 452"/>
                  <a:gd name="T84" fmla="*/ 778 w 1063"/>
                  <a:gd name="T85" fmla="*/ 124 h 452"/>
                  <a:gd name="T86" fmla="*/ 728 w 1063"/>
                  <a:gd name="T87" fmla="*/ 154 h 452"/>
                  <a:gd name="T88" fmla="*/ 648 w 1063"/>
                  <a:gd name="T89" fmla="*/ 188 h 452"/>
                  <a:gd name="T90" fmla="*/ 765 w 1063"/>
                  <a:gd name="T91" fmla="*/ 149 h 452"/>
                  <a:gd name="T92" fmla="*/ 753 w 1063"/>
                  <a:gd name="T93" fmla="*/ 164 h 452"/>
                  <a:gd name="T94" fmla="*/ 703 w 1063"/>
                  <a:gd name="T95" fmla="*/ 190 h 452"/>
                  <a:gd name="T96" fmla="*/ 836 w 1063"/>
                  <a:gd name="T97" fmla="*/ 128 h 452"/>
                  <a:gd name="T98" fmla="*/ 799 w 1063"/>
                  <a:gd name="T99" fmla="*/ 133 h 452"/>
                  <a:gd name="T100" fmla="*/ 811 w 1063"/>
                  <a:gd name="T101" fmla="*/ 107 h 452"/>
                  <a:gd name="T102" fmla="*/ 797 w 1063"/>
                  <a:gd name="T103" fmla="*/ 114 h 452"/>
                  <a:gd name="T104" fmla="*/ 928 w 1063"/>
                  <a:gd name="T105" fmla="*/ 69 h 452"/>
                  <a:gd name="T106" fmla="*/ 858 w 1063"/>
                  <a:gd name="T107" fmla="*/ 102 h 452"/>
                  <a:gd name="T108" fmla="*/ 928 w 1063"/>
                  <a:gd name="T109" fmla="*/ 69 h 452"/>
                  <a:gd name="T110" fmla="*/ 1056 w 1063"/>
                  <a:gd name="T111" fmla="*/ 1 h 452"/>
                  <a:gd name="T112" fmla="*/ 1033 w 1063"/>
                  <a:gd name="T113" fmla="*/ 14 h 452"/>
                  <a:gd name="T114" fmla="*/ 912 w 1063"/>
                  <a:gd name="T115" fmla="*/ 71 h 452"/>
                  <a:gd name="T116" fmla="*/ 985 w 1063"/>
                  <a:gd name="T117" fmla="*/ 4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63" h="452">
                    <a:moveTo>
                      <a:pt x="113" y="403"/>
                    </a:moveTo>
                    <a:cubicBezTo>
                      <a:pt x="82" y="413"/>
                      <a:pt x="51" y="424"/>
                      <a:pt x="20" y="436"/>
                    </a:cubicBezTo>
                    <a:cubicBezTo>
                      <a:pt x="14" y="441"/>
                      <a:pt x="7" y="446"/>
                      <a:pt x="0" y="452"/>
                    </a:cubicBezTo>
                    <a:cubicBezTo>
                      <a:pt x="29" y="440"/>
                      <a:pt x="59" y="429"/>
                      <a:pt x="91" y="416"/>
                    </a:cubicBezTo>
                    <a:cubicBezTo>
                      <a:pt x="93" y="414"/>
                      <a:pt x="96" y="413"/>
                      <a:pt x="98" y="412"/>
                    </a:cubicBezTo>
                    <a:cubicBezTo>
                      <a:pt x="99" y="412"/>
                      <a:pt x="99" y="411"/>
                      <a:pt x="100" y="411"/>
                    </a:cubicBezTo>
                    <a:cubicBezTo>
                      <a:pt x="103" y="409"/>
                      <a:pt x="108" y="406"/>
                      <a:pt x="113" y="403"/>
                    </a:cubicBezTo>
                    <a:moveTo>
                      <a:pt x="135" y="396"/>
                    </a:moveTo>
                    <a:cubicBezTo>
                      <a:pt x="131" y="398"/>
                      <a:pt x="126" y="399"/>
                      <a:pt x="122" y="401"/>
                    </a:cubicBezTo>
                    <a:cubicBezTo>
                      <a:pt x="122" y="401"/>
                      <a:pt x="123" y="401"/>
                      <a:pt x="123" y="401"/>
                    </a:cubicBezTo>
                    <a:cubicBezTo>
                      <a:pt x="124" y="401"/>
                      <a:pt x="125" y="401"/>
                      <a:pt x="125" y="401"/>
                    </a:cubicBezTo>
                    <a:cubicBezTo>
                      <a:pt x="129" y="399"/>
                      <a:pt x="132" y="398"/>
                      <a:pt x="135" y="396"/>
                    </a:cubicBezTo>
                    <a:moveTo>
                      <a:pt x="708" y="175"/>
                    </a:moveTo>
                    <a:cubicBezTo>
                      <a:pt x="687" y="181"/>
                      <a:pt x="665" y="186"/>
                      <a:pt x="644" y="190"/>
                    </a:cubicBezTo>
                    <a:cubicBezTo>
                      <a:pt x="636" y="194"/>
                      <a:pt x="628" y="197"/>
                      <a:pt x="619" y="201"/>
                    </a:cubicBezTo>
                    <a:cubicBezTo>
                      <a:pt x="615" y="203"/>
                      <a:pt x="611" y="205"/>
                      <a:pt x="605" y="207"/>
                    </a:cubicBezTo>
                    <a:cubicBezTo>
                      <a:pt x="605" y="207"/>
                      <a:pt x="605" y="207"/>
                      <a:pt x="605" y="207"/>
                    </a:cubicBezTo>
                    <a:cubicBezTo>
                      <a:pt x="581" y="219"/>
                      <a:pt x="557" y="230"/>
                      <a:pt x="532" y="240"/>
                    </a:cubicBezTo>
                    <a:cubicBezTo>
                      <a:pt x="536" y="238"/>
                      <a:pt x="540" y="236"/>
                      <a:pt x="542" y="235"/>
                    </a:cubicBezTo>
                    <a:cubicBezTo>
                      <a:pt x="573" y="221"/>
                      <a:pt x="598" y="209"/>
                      <a:pt x="614" y="203"/>
                    </a:cubicBezTo>
                    <a:cubicBezTo>
                      <a:pt x="619" y="200"/>
                      <a:pt x="623" y="198"/>
                      <a:pt x="627" y="196"/>
                    </a:cubicBezTo>
                    <a:cubicBezTo>
                      <a:pt x="608" y="203"/>
                      <a:pt x="589" y="209"/>
                      <a:pt x="570" y="214"/>
                    </a:cubicBezTo>
                    <a:cubicBezTo>
                      <a:pt x="554" y="219"/>
                      <a:pt x="554" y="219"/>
                      <a:pt x="554" y="219"/>
                    </a:cubicBezTo>
                    <a:cubicBezTo>
                      <a:pt x="557" y="216"/>
                      <a:pt x="560" y="214"/>
                      <a:pt x="561" y="211"/>
                    </a:cubicBezTo>
                    <a:cubicBezTo>
                      <a:pt x="556" y="212"/>
                      <a:pt x="551" y="213"/>
                      <a:pt x="546" y="214"/>
                    </a:cubicBezTo>
                    <a:cubicBezTo>
                      <a:pt x="483" y="232"/>
                      <a:pt x="420" y="245"/>
                      <a:pt x="358" y="258"/>
                    </a:cubicBezTo>
                    <a:cubicBezTo>
                      <a:pt x="353" y="260"/>
                      <a:pt x="348" y="262"/>
                      <a:pt x="343" y="264"/>
                    </a:cubicBezTo>
                    <a:cubicBezTo>
                      <a:pt x="332" y="269"/>
                      <a:pt x="320" y="274"/>
                      <a:pt x="309" y="279"/>
                    </a:cubicBezTo>
                    <a:cubicBezTo>
                      <a:pt x="390" y="262"/>
                      <a:pt x="471" y="244"/>
                      <a:pt x="554" y="219"/>
                    </a:cubicBezTo>
                    <a:cubicBezTo>
                      <a:pt x="554" y="219"/>
                      <a:pt x="554" y="219"/>
                      <a:pt x="554" y="219"/>
                    </a:cubicBezTo>
                    <a:cubicBezTo>
                      <a:pt x="554" y="219"/>
                      <a:pt x="554" y="219"/>
                      <a:pt x="554" y="219"/>
                    </a:cubicBezTo>
                    <a:cubicBezTo>
                      <a:pt x="546" y="224"/>
                      <a:pt x="535" y="227"/>
                      <a:pt x="530" y="228"/>
                    </a:cubicBezTo>
                    <a:cubicBezTo>
                      <a:pt x="444" y="260"/>
                      <a:pt x="356" y="279"/>
                      <a:pt x="272" y="294"/>
                    </a:cubicBezTo>
                    <a:cubicBezTo>
                      <a:pt x="271" y="295"/>
                      <a:pt x="271" y="295"/>
                      <a:pt x="270" y="295"/>
                    </a:cubicBezTo>
                    <a:cubicBezTo>
                      <a:pt x="244" y="309"/>
                      <a:pt x="220" y="323"/>
                      <a:pt x="192" y="337"/>
                    </a:cubicBezTo>
                    <a:cubicBezTo>
                      <a:pt x="156" y="356"/>
                      <a:pt x="121" y="371"/>
                      <a:pt x="87" y="390"/>
                    </a:cubicBezTo>
                    <a:cubicBezTo>
                      <a:pt x="88" y="390"/>
                      <a:pt x="88" y="390"/>
                      <a:pt x="88" y="390"/>
                    </a:cubicBezTo>
                    <a:cubicBezTo>
                      <a:pt x="89" y="390"/>
                      <a:pt x="91" y="390"/>
                      <a:pt x="92" y="390"/>
                    </a:cubicBezTo>
                    <a:cubicBezTo>
                      <a:pt x="77" y="399"/>
                      <a:pt x="61" y="407"/>
                      <a:pt x="45" y="416"/>
                    </a:cubicBezTo>
                    <a:cubicBezTo>
                      <a:pt x="44" y="417"/>
                      <a:pt x="44" y="417"/>
                      <a:pt x="43" y="418"/>
                    </a:cubicBezTo>
                    <a:cubicBezTo>
                      <a:pt x="62" y="409"/>
                      <a:pt x="82" y="401"/>
                      <a:pt x="102" y="393"/>
                    </a:cubicBezTo>
                    <a:cubicBezTo>
                      <a:pt x="114" y="389"/>
                      <a:pt x="127" y="386"/>
                      <a:pt x="140" y="383"/>
                    </a:cubicBezTo>
                    <a:cubicBezTo>
                      <a:pt x="159" y="374"/>
                      <a:pt x="178" y="366"/>
                      <a:pt x="197" y="359"/>
                    </a:cubicBezTo>
                    <a:cubicBezTo>
                      <a:pt x="222" y="352"/>
                      <a:pt x="246" y="347"/>
                      <a:pt x="271" y="342"/>
                    </a:cubicBezTo>
                    <a:cubicBezTo>
                      <a:pt x="266" y="343"/>
                      <a:pt x="260" y="343"/>
                      <a:pt x="255" y="344"/>
                    </a:cubicBezTo>
                    <a:cubicBezTo>
                      <a:pt x="271" y="340"/>
                      <a:pt x="287" y="335"/>
                      <a:pt x="302" y="331"/>
                    </a:cubicBezTo>
                    <a:cubicBezTo>
                      <a:pt x="314" y="327"/>
                      <a:pt x="326" y="322"/>
                      <a:pt x="338" y="317"/>
                    </a:cubicBezTo>
                    <a:cubicBezTo>
                      <a:pt x="335" y="318"/>
                      <a:pt x="332" y="318"/>
                      <a:pt x="329" y="318"/>
                    </a:cubicBezTo>
                    <a:cubicBezTo>
                      <a:pt x="336" y="316"/>
                      <a:pt x="343" y="314"/>
                      <a:pt x="350" y="312"/>
                    </a:cubicBezTo>
                    <a:cubicBezTo>
                      <a:pt x="359" y="309"/>
                      <a:pt x="368" y="305"/>
                      <a:pt x="377" y="301"/>
                    </a:cubicBezTo>
                    <a:cubicBezTo>
                      <a:pt x="374" y="301"/>
                      <a:pt x="372" y="302"/>
                      <a:pt x="369" y="302"/>
                    </a:cubicBezTo>
                    <a:cubicBezTo>
                      <a:pt x="381" y="298"/>
                      <a:pt x="392" y="294"/>
                      <a:pt x="404" y="290"/>
                    </a:cubicBezTo>
                    <a:cubicBezTo>
                      <a:pt x="408" y="287"/>
                      <a:pt x="411" y="284"/>
                      <a:pt x="408" y="281"/>
                    </a:cubicBezTo>
                    <a:cubicBezTo>
                      <a:pt x="479" y="257"/>
                      <a:pt x="550" y="242"/>
                      <a:pt x="614" y="213"/>
                    </a:cubicBezTo>
                    <a:cubicBezTo>
                      <a:pt x="627" y="208"/>
                      <a:pt x="641" y="205"/>
                      <a:pt x="655" y="202"/>
                    </a:cubicBezTo>
                    <a:cubicBezTo>
                      <a:pt x="659" y="200"/>
                      <a:pt x="663" y="198"/>
                      <a:pt x="666" y="197"/>
                    </a:cubicBezTo>
                    <a:cubicBezTo>
                      <a:pt x="680" y="189"/>
                      <a:pt x="694" y="182"/>
                      <a:pt x="708" y="175"/>
                    </a:cubicBezTo>
                    <a:moveTo>
                      <a:pt x="688" y="164"/>
                    </a:moveTo>
                    <a:cubicBezTo>
                      <a:pt x="683" y="165"/>
                      <a:pt x="678" y="167"/>
                      <a:pt x="674" y="169"/>
                    </a:cubicBezTo>
                    <a:cubicBezTo>
                      <a:pt x="653" y="180"/>
                      <a:pt x="631" y="189"/>
                      <a:pt x="608" y="197"/>
                    </a:cubicBezTo>
                    <a:cubicBezTo>
                      <a:pt x="618" y="195"/>
                      <a:pt x="627" y="194"/>
                      <a:pt x="636" y="192"/>
                    </a:cubicBezTo>
                    <a:cubicBezTo>
                      <a:pt x="654" y="183"/>
                      <a:pt x="671" y="173"/>
                      <a:pt x="688" y="164"/>
                    </a:cubicBezTo>
                    <a:moveTo>
                      <a:pt x="678" y="164"/>
                    </a:moveTo>
                    <a:cubicBezTo>
                      <a:pt x="632" y="171"/>
                      <a:pt x="588" y="182"/>
                      <a:pt x="543" y="191"/>
                    </a:cubicBezTo>
                    <a:cubicBezTo>
                      <a:pt x="504" y="206"/>
                      <a:pt x="464" y="218"/>
                      <a:pt x="423" y="230"/>
                    </a:cubicBezTo>
                    <a:cubicBezTo>
                      <a:pt x="423" y="230"/>
                      <a:pt x="422" y="231"/>
                      <a:pt x="421" y="231"/>
                    </a:cubicBezTo>
                    <a:cubicBezTo>
                      <a:pt x="509" y="213"/>
                      <a:pt x="593" y="191"/>
                      <a:pt x="678" y="164"/>
                    </a:cubicBezTo>
                    <a:moveTo>
                      <a:pt x="680" y="149"/>
                    </a:moveTo>
                    <a:cubicBezTo>
                      <a:pt x="671" y="152"/>
                      <a:pt x="663" y="155"/>
                      <a:pt x="654" y="158"/>
                    </a:cubicBezTo>
                    <a:cubicBezTo>
                      <a:pt x="638" y="164"/>
                      <a:pt x="621" y="167"/>
                      <a:pt x="604" y="171"/>
                    </a:cubicBezTo>
                    <a:cubicBezTo>
                      <a:pt x="599" y="172"/>
                      <a:pt x="595" y="174"/>
                      <a:pt x="591" y="175"/>
                    </a:cubicBezTo>
                    <a:cubicBezTo>
                      <a:pt x="592" y="175"/>
                      <a:pt x="592" y="175"/>
                      <a:pt x="592" y="175"/>
                    </a:cubicBezTo>
                    <a:cubicBezTo>
                      <a:pt x="594" y="175"/>
                      <a:pt x="595" y="175"/>
                      <a:pt x="597" y="176"/>
                    </a:cubicBezTo>
                    <a:cubicBezTo>
                      <a:pt x="598" y="176"/>
                      <a:pt x="600" y="177"/>
                      <a:pt x="602" y="177"/>
                    </a:cubicBezTo>
                    <a:cubicBezTo>
                      <a:pt x="602" y="177"/>
                      <a:pt x="602" y="177"/>
                      <a:pt x="603" y="177"/>
                    </a:cubicBezTo>
                    <a:cubicBezTo>
                      <a:pt x="632" y="172"/>
                      <a:pt x="655" y="160"/>
                      <a:pt x="680" y="149"/>
                    </a:cubicBezTo>
                    <a:moveTo>
                      <a:pt x="745" y="133"/>
                    </a:moveTo>
                    <a:cubicBezTo>
                      <a:pt x="740" y="134"/>
                      <a:pt x="736" y="135"/>
                      <a:pt x="731" y="136"/>
                    </a:cubicBezTo>
                    <a:cubicBezTo>
                      <a:pt x="719" y="141"/>
                      <a:pt x="708" y="145"/>
                      <a:pt x="696" y="150"/>
                    </a:cubicBezTo>
                    <a:cubicBezTo>
                      <a:pt x="689" y="153"/>
                      <a:pt x="682" y="162"/>
                      <a:pt x="677" y="167"/>
                    </a:cubicBezTo>
                    <a:cubicBezTo>
                      <a:pt x="683" y="165"/>
                      <a:pt x="689" y="162"/>
                      <a:pt x="696" y="160"/>
                    </a:cubicBezTo>
                    <a:cubicBezTo>
                      <a:pt x="712" y="151"/>
                      <a:pt x="729" y="142"/>
                      <a:pt x="745" y="133"/>
                    </a:cubicBezTo>
                    <a:moveTo>
                      <a:pt x="778" y="124"/>
                    </a:moveTo>
                    <a:cubicBezTo>
                      <a:pt x="772" y="126"/>
                      <a:pt x="766" y="128"/>
                      <a:pt x="760" y="130"/>
                    </a:cubicBezTo>
                    <a:cubicBezTo>
                      <a:pt x="752" y="135"/>
                      <a:pt x="743" y="141"/>
                      <a:pt x="733" y="146"/>
                    </a:cubicBezTo>
                    <a:cubicBezTo>
                      <a:pt x="748" y="140"/>
                      <a:pt x="763" y="132"/>
                      <a:pt x="778" y="124"/>
                    </a:cubicBezTo>
                    <a:moveTo>
                      <a:pt x="840" y="110"/>
                    </a:moveTo>
                    <a:cubicBezTo>
                      <a:pt x="803" y="124"/>
                      <a:pt x="764" y="136"/>
                      <a:pt x="728" y="154"/>
                    </a:cubicBezTo>
                    <a:cubicBezTo>
                      <a:pt x="723" y="157"/>
                      <a:pt x="715" y="158"/>
                      <a:pt x="708" y="160"/>
                    </a:cubicBezTo>
                    <a:cubicBezTo>
                      <a:pt x="689" y="170"/>
                      <a:pt x="669" y="179"/>
                      <a:pt x="648" y="188"/>
                    </a:cubicBezTo>
                    <a:cubicBezTo>
                      <a:pt x="671" y="180"/>
                      <a:pt x="693" y="171"/>
                      <a:pt x="716" y="161"/>
                    </a:cubicBezTo>
                    <a:cubicBezTo>
                      <a:pt x="731" y="156"/>
                      <a:pt x="749" y="151"/>
                      <a:pt x="765" y="149"/>
                    </a:cubicBezTo>
                    <a:cubicBezTo>
                      <a:pt x="770" y="147"/>
                      <a:pt x="775" y="146"/>
                      <a:pt x="780" y="144"/>
                    </a:cubicBezTo>
                    <a:cubicBezTo>
                      <a:pt x="771" y="148"/>
                      <a:pt x="762" y="161"/>
                      <a:pt x="753" y="164"/>
                    </a:cubicBezTo>
                    <a:cubicBezTo>
                      <a:pt x="740" y="169"/>
                      <a:pt x="729" y="174"/>
                      <a:pt x="718" y="180"/>
                    </a:cubicBezTo>
                    <a:cubicBezTo>
                      <a:pt x="714" y="183"/>
                      <a:pt x="708" y="186"/>
                      <a:pt x="703" y="190"/>
                    </a:cubicBezTo>
                    <a:cubicBezTo>
                      <a:pt x="716" y="184"/>
                      <a:pt x="729" y="180"/>
                      <a:pt x="743" y="176"/>
                    </a:cubicBezTo>
                    <a:cubicBezTo>
                      <a:pt x="775" y="161"/>
                      <a:pt x="809" y="146"/>
                      <a:pt x="836" y="128"/>
                    </a:cubicBezTo>
                    <a:cubicBezTo>
                      <a:pt x="818" y="133"/>
                      <a:pt x="799" y="135"/>
                      <a:pt x="780" y="144"/>
                    </a:cubicBezTo>
                    <a:cubicBezTo>
                      <a:pt x="787" y="139"/>
                      <a:pt x="793" y="136"/>
                      <a:pt x="799" y="133"/>
                    </a:cubicBezTo>
                    <a:cubicBezTo>
                      <a:pt x="817" y="126"/>
                      <a:pt x="830" y="118"/>
                      <a:pt x="840" y="110"/>
                    </a:cubicBezTo>
                    <a:moveTo>
                      <a:pt x="811" y="107"/>
                    </a:moveTo>
                    <a:cubicBezTo>
                      <a:pt x="811" y="107"/>
                      <a:pt x="810" y="107"/>
                      <a:pt x="809" y="107"/>
                    </a:cubicBezTo>
                    <a:cubicBezTo>
                      <a:pt x="806" y="108"/>
                      <a:pt x="801" y="111"/>
                      <a:pt x="797" y="114"/>
                    </a:cubicBezTo>
                    <a:cubicBezTo>
                      <a:pt x="801" y="112"/>
                      <a:pt x="806" y="109"/>
                      <a:pt x="811" y="107"/>
                    </a:cubicBezTo>
                    <a:moveTo>
                      <a:pt x="928" y="69"/>
                    </a:moveTo>
                    <a:cubicBezTo>
                      <a:pt x="915" y="73"/>
                      <a:pt x="915" y="73"/>
                      <a:pt x="915" y="73"/>
                    </a:cubicBezTo>
                    <a:cubicBezTo>
                      <a:pt x="898" y="84"/>
                      <a:pt x="878" y="94"/>
                      <a:pt x="858" y="102"/>
                    </a:cubicBezTo>
                    <a:cubicBezTo>
                      <a:pt x="851" y="109"/>
                      <a:pt x="845" y="115"/>
                      <a:pt x="841" y="120"/>
                    </a:cubicBezTo>
                    <a:cubicBezTo>
                      <a:pt x="862" y="108"/>
                      <a:pt x="895" y="87"/>
                      <a:pt x="928" y="69"/>
                    </a:cubicBezTo>
                    <a:moveTo>
                      <a:pt x="1063" y="0"/>
                    </a:moveTo>
                    <a:cubicBezTo>
                      <a:pt x="1061" y="0"/>
                      <a:pt x="1058" y="1"/>
                      <a:pt x="1056" y="1"/>
                    </a:cubicBezTo>
                    <a:cubicBezTo>
                      <a:pt x="1051" y="3"/>
                      <a:pt x="1045" y="5"/>
                      <a:pt x="1040" y="6"/>
                    </a:cubicBezTo>
                    <a:cubicBezTo>
                      <a:pt x="1036" y="8"/>
                      <a:pt x="1033" y="10"/>
                      <a:pt x="1033" y="14"/>
                    </a:cubicBezTo>
                    <a:cubicBezTo>
                      <a:pt x="1012" y="20"/>
                      <a:pt x="996" y="29"/>
                      <a:pt x="975" y="38"/>
                    </a:cubicBezTo>
                    <a:cubicBezTo>
                      <a:pt x="954" y="48"/>
                      <a:pt x="933" y="60"/>
                      <a:pt x="912" y="71"/>
                    </a:cubicBezTo>
                    <a:cubicBezTo>
                      <a:pt x="919" y="69"/>
                      <a:pt x="926" y="67"/>
                      <a:pt x="933" y="66"/>
                    </a:cubicBezTo>
                    <a:cubicBezTo>
                      <a:pt x="952" y="56"/>
                      <a:pt x="970" y="47"/>
                      <a:pt x="985" y="42"/>
                    </a:cubicBezTo>
                    <a:cubicBezTo>
                      <a:pt x="1034" y="24"/>
                      <a:pt x="1029" y="20"/>
                      <a:pt x="10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0" name="Freeform 164">
                <a:extLst>
                  <a:ext uri="{FF2B5EF4-FFF2-40B4-BE49-F238E27FC236}">
                    <a16:creationId xmlns="" xmlns:a16="http://schemas.microsoft.com/office/drawing/2014/main" id="{51D9D6B8-5349-4A94-8980-54B70D446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1300"/>
                <a:ext cx="911" cy="304"/>
              </a:xfrm>
              <a:custGeom>
                <a:avLst/>
                <a:gdLst>
                  <a:gd name="T0" fmla="*/ 373 w 575"/>
                  <a:gd name="T1" fmla="*/ 70 h 192"/>
                  <a:gd name="T2" fmla="*/ 322 w 575"/>
                  <a:gd name="T3" fmla="*/ 83 h 192"/>
                  <a:gd name="T4" fmla="*/ 245 w 575"/>
                  <a:gd name="T5" fmla="*/ 111 h 192"/>
                  <a:gd name="T6" fmla="*/ 244 w 575"/>
                  <a:gd name="T7" fmla="*/ 111 h 192"/>
                  <a:gd name="T8" fmla="*/ 239 w 575"/>
                  <a:gd name="T9" fmla="*/ 110 h 192"/>
                  <a:gd name="T10" fmla="*/ 234 w 575"/>
                  <a:gd name="T11" fmla="*/ 109 h 192"/>
                  <a:gd name="T12" fmla="*/ 233 w 575"/>
                  <a:gd name="T13" fmla="*/ 109 h 192"/>
                  <a:gd name="T14" fmla="*/ 246 w 575"/>
                  <a:gd name="T15" fmla="*/ 105 h 192"/>
                  <a:gd name="T16" fmla="*/ 212 w 575"/>
                  <a:gd name="T17" fmla="*/ 114 h 192"/>
                  <a:gd name="T18" fmla="*/ 185 w 575"/>
                  <a:gd name="T19" fmla="*/ 125 h 192"/>
                  <a:gd name="T20" fmla="*/ 320 w 575"/>
                  <a:gd name="T21" fmla="*/ 98 h 192"/>
                  <a:gd name="T22" fmla="*/ 63 w 575"/>
                  <a:gd name="T23" fmla="*/ 165 h 192"/>
                  <a:gd name="T24" fmla="*/ 45 w 575"/>
                  <a:gd name="T25" fmla="*/ 173 h 192"/>
                  <a:gd name="T26" fmla="*/ 0 w 575"/>
                  <a:gd name="T27" fmla="*/ 192 h 192"/>
                  <a:gd name="T28" fmla="*/ 188 w 575"/>
                  <a:gd name="T29" fmla="*/ 148 h 192"/>
                  <a:gd name="T30" fmla="*/ 203 w 575"/>
                  <a:gd name="T31" fmla="*/ 145 h 192"/>
                  <a:gd name="T32" fmla="*/ 202 w 575"/>
                  <a:gd name="T33" fmla="*/ 140 h 192"/>
                  <a:gd name="T34" fmla="*/ 250 w 575"/>
                  <a:gd name="T35" fmla="*/ 131 h 192"/>
                  <a:gd name="T36" fmla="*/ 316 w 575"/>
                  <a:gd name="T37" fmla="*/ 103 h 192"/>
                  <a:gd name="T38" fmla="*/ 330 w 575"/>
                  <a:gd name="T39" fmla="*/ 98 h 192"/>
                  <a:gd name="T40" fmla="*/ 338 w 575"/>
                  <a:gd name="T41" fmla="*/ 94 h 192"/>
                  <a:gd name="T42" fmla="*/ 319 w 575"/>
                  <a:gd name="T43" fmla="*/ 101 h 192"/>
                  <a:gd name="T44" fmla="*/ 338 w 575"/>
                  <a:gd name="T45" fmla="*/ 84 h 192"/>
                  <a:gd name="T46" fmla="*/ 373 w 575"/>
                  <a:gd name="T47" fmla="*/ 70 h 192"/>
                  <a:gd name="T48" fmla="*/ 498 w 575"/>
                  <a:gd name="T49" fmla="*/ 30 h 192"/>
                  <a:gd name="T50" fmla="*/ 453 w 575"/>
                  <a:gd name="T51" fmla="*/ 41 h 192"/>
                  <a:gd name="T52" fmla="*/ 439 w 575"/>
                  <a:gd name="T53" fmla="*/ 48 h 192"/>
                  <a:gd name="T54" fmla="*/ 429 w 575"/>
                  <a:gd name="T55" fmla="*/ 55 h 192"/>
                  <a:gd name="T56" fmla="*/ 420 w 575"/>
                  <a:gd name="T57" fmla="*/ 58 h 192"/>
                  <a:gd name="T58" fmla="*/ 375 w 575"/>
                  <a:gd name="T59" fmla="*/ 80 h 192"/>
                  <a:gd name="T60" fmla="*/ 350 w 575"/>
                  <a:gd name="T61" fmla="*/ 94 h 192"/>
                  <a:gd name="T62" fmla="*/ 370 w 575"/>
                  <a:gd name="T63" fmla="*/ 88 h 192"/>
                  <a:gd name="T64" fmla="*/ 482 w 575"/>
                  <a:gd name="T65" fmla="*/ 44 h 192"/>
                  <a:gd name="T66" fmla="*/ 498 w 575"/>
                  <a:gd name="T67" fmla="*/ 30 h 192"/>
                  <a:gd name="T68" fmla="*/ 575 w 575"/>
                  <a:gd name="T69" fmla="*/ 0 h 192"/>
                  <a:gd name="T70" fmla="*/ 554 w 575"/>
                  <a:gd name="T71" fmla="*/ 5 h 192"/>
                  <a:gd name="T72" fmla="*/ 515 w 575"/>
                  <a:gd name="T73" fmla="*/ 23 h 192"/>
                  <a:gd name="T74" fmla="*/ 500 w 575"/>
                  <a:gd name="T75" fmla="*/ 36 h 192"/>
                  <a:gd name="T76" fmla="*/ 557 w 575"/>
                  <a:gd name="T77" fmla="*/ 7 h 192"/>
                  <a:gd name="T78" fmla="*/ 570 w 575"/>
                  <a:gd name="T79" fmla="*/ 3 h 192"/>
                  <a:gd name="T80" fmla="*/ 575 w 575"/>
                  <a:gd name="T8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5" h="192">
                    <a:moveTo>
                      <a:pt x="373" y="70"/>
                    </a:moveTo>
                    <a:cubicBezTo>
                      <a:pt x="356" y="74"/>
                      <a:pt x="339" y="78"/>
                      <a:pt x="322" y="83"/>
                    </a:cubicBezTo>
                    <a:cubicBezTo>
                      <a:pt x="297" y="94"/>
                      <a:pt x="274" y="106"/>
                      <a:pt x="245" y="111"/>
                    </a:cubicBezTo>
                    <a:cubicBezTo>
                      <a:pt x="244" y="111"/>
                      <a:pt x="244" y="111"/>
                      <a:pt x="244" y="111"/>
                    </a:cubicBezTo>
                    <a:cubicBezTo>
                      <a:pt x="242" y="111"/>
                      <a:pt x="240" y="110"/>
                      <a:pt x="239" y="110"/>
                    </a:cubicBezTo>
                    <a:cubicBezTo>
                      <a:pt x="237" y="109"/>
                      <a:pt x="236" y="109"/>
                      <a:pt x="234" y="109"/>
                    </a:cubicBezTo>
                    <a:cubicBezTo>
                      <a:pt x="234" y="109"/>
                      <a:pt x="234" y="109"/>
                      <a:pt x="233" y="109"/>
                    </a:cubicBezTo>
                    <a:cubicBezTo>
                      <a:pt x="237" y="108"/>
                      <a:pt x="241" y="106"/>
                      <a:pt x="246" y="105"/>
                    </a:cubicBezTo>
                    <a:cubicBezTo>
                      <a:pt x="234" y="107"/>
                      <a:pt x="222" y="110"/>
                      <a:pt x="212" y="114"/>
                    </a:cubicBezTo>
                    <a:cubicBezTo>
                      <a:pt x="203" y="118"/>
                      <a:pt x="194" y="122"/>
                      <a:pt x="185" y="125"/>
                    </a:cubicBezTo>
                    <a:cubicBezTo>
                      <a:pt x="230" y="116"/>
                      <a:pt x="274" y="105"/>
                      <a:pt x="320" y="98"/>
                    </a:cubicBezTo>
                    <a:cubicBezTo>
                      <a:pt x="235" y="125"/>
                      <a:pt x="151" y="147"/>
                      <a:pt x="63" y="165"/>
                    </a:cubicBezTo>
                    <a:cubicBezTo>
                      <a:pt x="59" y="169"/>
                      <a:pt x="49" y="172"/>
                      <a:pt x="45" y="173"/>
                    </a:cubicBezTo>
                    <a:cubicBezTo>
                      <a:pt x="30" y="180"/>
                      <a:pt x="15" y="186"/>
                      <a:pt x="0" y="192"/>
                    </a:cubicBezTo>
                    <a:cubicBezTo>
                      <a:pt x="62" y="179"/>
                      <a:pt x="125" y="166"/>
                      <a:pt x="188" y="148"/>
                    </a:cubicBezTo>
                    <a:cubicBezTo>
                      <a:pt x="193" y="147"/>
                      <a:pt x="198" y="146"/>
                      <a:pt x="203" y="145"/>
                    </a:cubicBezTo>
                    <a:cubicBezTo>
                      <a:pt x="203" y="143"/>
                      <a:pt x="203" y="142"/>
                      <a:pt x="202" y="140"/>
                    </a:cubicBezTo>
                    <a:cubicBezTo>
                      <a:pt x="218" y="137"/>
                      <a:pt x="234" y="134"/>
                      <a:pt x="250" y="131"/>
                    </a:cubicBezTo>
                    <a:cubicBezTo>
                      <a:pt x="273" y="123"/>
                      <a:pt x="295" y="114"/>
                      <a:pt x="316" y="103"/>
                    </a:cubicBezTo>
                    <a:cubicBezTo>
                      <a:pt x="320" y="101"/>
                      <a:pt x="325" y="99"/>
                      <a:pt x="330" y="98"/>
                    </a:cubicBezTo>
                    <a:cubicBezTo>
                      <a:pt x="333" y="97"/>
                      <a:pt x="335" y="96"/>
                      <a:pt x="338" y="94"/>
                    </a:cubicBezTo>
                    <a:cubicBezTo>
                      <a:pt x="331" y="96"/>
                      <a:pt x="325" y="99"/>
                      <a:pt x="319" y="101"/>
                    </a:cubicBezTo>
                    <a:cubicBezTo>
                      <a:pt x="324" y="96"/>
                      <a:pt x="331" y="87"/>
                      <a:pt x="338" y="84"/>
                    </a:cubicBezTo>
                    <a:cubicBezTo>
                      <a:pt x="350" y="79"/>
                      <a:pt x="361" y="75"/>
                      <a:pt x="373" y="70"/>
                    </a:cubicBezTo>
                    <a:moveTo>
                      <a:pt x="498" y="30"/>
                    </a:moveTo>
                    <a:cubicBezTo>
                      <a:pt x="484" y="35"/>
                      <a:pt x="469" y="38"/>
                      <a:pt x="453" y="41"/>
                    </a:cubicBezTo>
                    <a:cubicBezTo>
                      <a:pt x="448" y="43"/>
                      <a:pt x="443" y="46"/>
                      <a:pt x="439" y="48"/>
                    </a:cubicBezTo>
                    <a:cubicBezTo>
                      <a:pt x="435" y="51"/>
                      <a:pt x="432" y="54"/>
                      <a:pt x="429" y="55"/>
                    </a:cubicBezTo>
                    <a:cubicBezTo>
                      <a:pt x="426" y="56"/>
                      <a:pt x="423" y="57"/>
                      <a:pt x="420" y="58"/>
                    </a:cubicBezTo>
                    <a:cubicBezTo>
                      <a:pt x="405" y="66"/>
                      <a:pt x="390" y="74"/>
                      <a:pt x="375" y="80"/>
                    </a:cubicBezTo>
                    <a:cubicBezTo>
                      <a:pt x="367" y="85"/>
                      <a:pt x="359" y="90"/>
                      <a:pt x="350" y="94"/>
                    </a:cubicBezTo>
                    <a:cubicBezTo>
                      <a:pt x="357" y="92"/>
                      <a:pt x="365" y="91"/>
                      <a:pt x="370" y="88"/>
                    </a:cubicBezTo>
                    <a:cubicBezTo>
                      <a:pt x="406" y="70"/>
                      <a:pt x="445" y="58"/>
                      <a:pt x="482" y="44"/>
                    </a:cubicBezTo>
                    <a:cubicBezTo>
                      <a:pt x="488" y="39"/>
                      <a:pt x="493" y="34"/>
                      <a:pt x="498" y="30"/>
                    </a:cubicBezTo>
                    <a:moveTo>
                      <a:pt x="575" y="0"/>
                    </a:moveTo>
                    <a:cubicBezTo>
                      <a:pt x="568" y="1"/>
                      <a:pt x="561" y="3"/>
                      <a:pt x="554" y="5"/>
                    </a:cubicBezTo>
                    <a:cubicBezTo>
                      <a:pt x="542" y="11"/>
                      <a:pt x="529" y="17"/>
                      <a:pt x="515" y="23"/>
                    </a:cubicBezTo>
                    <a:cubicBezTo>
                      <a:pt x="510" y="27"/>
                      <a:pt x="505" y="32"/>
                      <a:pt x="500" y="36"/>
                    </a:cubicBezTo>
                    <a:cubicBezTo>
                      <a:pt x="520" y="28"/>
                      <a:pt x="540" y="18"/>
                      <a:pt x="557" y="7"/>
                    </a:cubicBezTo>
                    <a:cubicBezTo>
                      <a:pt x="570" y="3"/>
                      <a:pt x="570" y="3"/>
                      <a:pt x="570" y="3"/>
                    </a:cubicBezTo>
                    <a:cubicBezTo>
                      <a:pt x="572" y="2"/>
                      <a:pt x="574" y="1"/>
                      <a:pt x="5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1" name="Freeform 165">
                <a:extLst>
                  <a:ext uri="{FF2B5EF4-FFF2-40B4-BE49-F238E27FC236}">
                    <a16:creationId xmlns="" xmlns:a16="http://schemas.microsoft.com/office/drawing/2014/main" id="{762F29A2-CC6A-4C0C-BF04-5EE7A2BF2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" y="1542"/>
                <a:ext cx="447" cy="119"/>
              </a:xfrm>
              <a:custGeom>
                <a:avLst/>
                <a:gdLst>
                  <a:gd name="T0" fmla="*/ 282 w 282"/>
                  <a:gd name="T1" fmla="*/ 0 h 75"/>
                  <a:gd name="T2" fmla="*/ 37 w 282"/>
                  <a:gd name="T3" fmla="*/ 60 h 75"/>
                  <a:gd name="T4" fmla="*/ 0 w 282"/>
                  <a:gd name="T5" fmla="*/ 75 h 75"/>
                  <a:gd name="T6" fmla="*/ 258 w 282"/>
                  <a:gd name="T7" fmla="*/ 9 h 75"/>
                  <a:gd name="T8" fmla="*/ 282 w 28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75">
                    <a:moveTo>
                      <a:pt x="282" y="0"/>
                    </a:moveTo>
                    <a:cubicBezTo>
                      <a:pt x="199" y="25"/>
                      <a:pt x="118" y="43"/>
                      <a:pt x="37" y="60"/>
                    </a:cubicBezTo>
                    <a:cubicBezTo>
                      <a:pt x="25" y="65"/>
                      <a:pt x="12" y="70"/>
                      <a:pt x="0" y="75"/>
                    </a:cubicBezTo>
                    <a:cubicBezTo>
                      <a:pt x="84" y="60"/>
                      <a:pt x="172" y="41"/>
                      <a:pt x="258" y="9"/>
                    </a:cubicBezTo>
                    <a:cubicBezTo>
                      <a:pt x="263" y="8"/>
                      <a:pt x="274" y="5"/>
                      <a:pt x="2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2" name="Freeform 166">
                <a:extLst>
                  <a:ext uri="{FF2B5EF4-FFF2-40B4-BE49-F238E27FC236}">
                    <a16:creationId xmlns="" xmlns:a16="http://schemas.microsoft.com/office/drawing/2014/main" id="{E077155D-B168-4DA6-BC7F-CE434A969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1431"/>
                <a:ext cx="192" cy="65"/>
              </a:xfrm>
              <a:custGeom>
                <a:avLst/>
                <a:gdLst>
                  <a:gd name="T0" fmla="*/ 121 w 121"/>
                  <a:gd name="T1" fmla="*/ 0 h 41"/>
                  <a:gd name="T2" fmla="*/ 72 w 121"/>
                  <a:gd name="T3" fmla="*/ 12 h 41"/>
                  <a:gd name="T4" fmla="*/ 4 w 121"/>
                  <a:gd name="T5" fmla="*/ 39 h 41"/>
                  <a:gd name="T6" fmla="*/ 0 w 121"/>
                  <a:gd name="T7" fmla="*/ 41 h 41"/>
                  <a:gd name="T8" fmla="*/ 64 w 121"/>
                  <a:gd name="T9" fmla="*/ 26 h 41"/>
                  <a:gd name="T10" fmla="*/ 113 w 121"/>
                  <a:gd name="T11" fmla="*/ 2 h 41"/>
                  <a:gd name="T12" fmla="*/ 121 w 121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41">
                    <a:moveTo>
                      <a:pt x="121" y="0"/>
                    </a:moveTo>
                    <a:cubicBezTo>
                      <a:pt x="105" y="2"/>
                      <a:pt x="87" y="7"/>
                      <a:pt x="72" y="12"/>
                    </a:cubicBezTo>
                    <a:cubicBezTo>
                      <a:pt x="49" y="22"/>
                      <a:pt x="27" y="31"/>
                      <a:pt x="4" y="39"/>
                    </a:cubicBezTo>
                    <a:cubicBezTo>
                      <a:pt x="3" y="40"/>
                      <a:pt x="1" y="41"/>
                      <a:pt x="0" y="41"/>
                    </a:cubicBezTo>
                    <a:cubicBezTo>
                      <a:pt x="21" y="37"/>
                      <a:pt x="43" y="32"/>
                      <a:pt x="64" y="26"/>
                    </a:cubicBezTo>
                    <a:cubicBezTo>
                      <a:pt x="80" y="17"/>
                      <a:pt x="96" y="9"/>
                      <a:pt x="113" y="2"/>
                    </a:cubicBezTo>
                    <a:cubicBezTo>
                      <a:pt x="116" y="1"/>
                      <a:pt x="118" y="0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" name="Freeform 167">
                <a:extLst>
                  <a:ext uri="{FF2B5EF4-FFF2-40B4-BE49-F238E27FC236}">
                    <a16:creationId xmlns="" xmlns:a16="http://schemas.microsoft.com/office/drawing/2014/main" id="{8DE5C613-A8FF-437A-A652-85D987D44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" y="1499"/>
                <a:ext cx="130" cy="43"/>
              </a:xfrm>
              <a:custGeom>
                <a:avLst/>
                <a:gdLst>
                  <a:gd name="T0" fmla="*/ 82 w 82"/>
                  <a:gd name="T1" fmla="*/ 0 h 27"/>
                  <a:gd name="T2" fmla="*/ 54 w 82"/>
                  <a:gd name="T3" fmla="*/ 5 h 27"/>
                  <a:gd name="T4" fmla="*/ 6 w 82"/>
                  <a:gd name="T5" fmla="*/ 14 h 27"/>
                  <a:gd name="T6" fmla="*/ 7 w 82"/>
                  <a:gd name="T7" fmla="*/ 19 h 27"/>
                  <a:gd name="T8" fmla="*/ 0 w 82"/>
                  <a:gd name="T9" fmla="*/ 27 h 27"/>
                  <a:gd name="T10" fmla="*/ 16 w 82"/>
                  <a:gd name="T11" fmla="*/ 22 h 27"/>
                  <a:gd name="T12" fmla="*/ 73 w 82"/>
                  <a:gd name="T13" fmla="*/ 4 h 27"/>
                  <a:gd name="T14" fmla="*/ 82 w 82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27">
                    <a:moveTo>
                      <a:pt x="82" y="0"/>
                    </a:moveTo>
                    <a:cubicBezTo>
                      <a:pt x="73" y="2"/>
                      <a:pt x="64" y="3"/>
                      <a:pt x="54" y="5"/>
                    </a:cubicBezTo>
                    <a:cubicBezTo>
                      <a:pt x="38" y="8"/>
                      <a:pt x="22" y="11"/>
                      <a:pt x="6" y="14"/>
                    </a:cubicBezTo>
                    <a:cubicBezTo>
                      <a:pt x="7" y="16"/>
                      <a:pt x="7" y="17"/>
                      <a:pt x="7" y="19"/>
                    </a:cubicBezTo>
                    <a:cubicBezTo>
                      <a:pt x="6" y="22"/>
                      <a:pt x="3" y="24"/>
                      <a:pt x="0" y="27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35" y="17"/>
                      <a:pt x="54" y="11"/>
                      <a:pt x="73" y="4"/>
                    </a:cubicBezTo>
                    <a:cubicBezTo>
                      <a:pt x="76" y="3"/>
                      <a:pt x="79" y="1"/>
                      <a:pt x="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4" name="Freeform 168">
                <a:extLst>
                  <a:ext uri="{FF2B5EF4-FFF2-40B4-BE49-F238E27FC236}">
                    <a16:creationId xmlns="" xmlns:a16="http://schemas.microsoft.com/office/drawing/2014/main" id="{9A68E6FA-1822-4418-BCBE-0EF8E4CAC3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2" y="1317"/>
                <a:ext cx="590" cy="206"/>
              </a:xfrm>
              <a:custGeom>
                <a:avLst/>
                <a:gdLst>
                  <a:gd name="T0" fmla="*/ 27 w 372"/>
                  <a:gd name="T1" fmla="*/ 118 h 130"/>
                  <a:gd name="T2" fmla="*/ 9 w 372"/>
                  <a:gd name="T3" fmla="*/ 126 h 130"/>
                  <a:gd name="T4" fmla="*/ 0 w 372"/>
                  <a:gd name="T5" fmla="*/ 130 h 130"/>
                  <a:gd name="T6" fmla="*/ 0 w 372"/>
                  <a:gd name="T7" fmla="*/ 130 h 130"/>
                  <a:gd name="T8" fmla="*/ 14 w 372"/>
                  <a:gd name="T9" fmla="*/ 124 h 130"/>
                  <a:gd name="T10" fmla="*/ 27 w 372"/>
                  <a:gd name="T11" fmla="*/ 118 h 130"/>
                  <a:gd name="T12" fmla="*/ 201 w 372"/>
                  <a:gd name="T13" fmla="*/ 76 h 130"/>
                  <a:gd name="T14" fmla="*/ 179 w 372"/>
                  <a:gd name="T15" fmla="*/ 89 h 130"/>
                  <a:gd name="T16" fmla="*/ 187 w 372"/>
                  <a:gd name="T17" fmla="*/ 87 h 130"/>
                  <a:gd name="T18" fmla="*/ 201 w 372"/>
                  <a:gd name="T19" fmla="*/ 76 h 130"/>
                  <a:gd name="T20" fmla="*/ 231 w 372"/>
                  <a:gd name="T21" fmla="*/ 51 h 130"/>
                  <a:gd name="T22" fmla="*/ 231 w 372"/>
                  <a:gd name="T23" fmla="*/ 51 h 130"/>
                  <a:gd name="T24" fmla="*/ 231 w 372"/>
                  <a:gd name="T25" fmla="*/ 51 h 130"/>
                  <a:gd name="T26" fmla="*/ 347 w 372"/>
                  <a:gd name="T27" fmla="*/ 9 h 130"/>
                  <a:gd name="T28" fmla="*/ 257 w 372"/>
                  <a:gd name="T29" fmla="*/ 49 h 130"/>
                  <a:gd name="T30" fmla="*/ 324 w 372"/>
                  <a:gd name="T31" fmla="*/ 13 h 130"/>
                  <a:gd name="T32" fmla="*/ 228 w 372"/>
                  <a:gd name="T33" fmla="*/ 60 h 130"/>
                  <a:gd name="T34" fmla="*/ 257 w 372"/>
                  <a:gd name="T35" fmla="*/ 51 h 130"/>
                  <a:gd name="T36" fmla="*/ 202 w 372"/>
                  <a:gd name="T37" fmla="*/ 84 h 130"/>
                  <a:gd name="T38" fmla="*/ 221 w 372"/>
                  <a:gd name="T39" fmla="*/ 75 h 130"/>
                  <a:gd name="T40" fmla="*/ 252 w 372"/>
                  <a:gd name="T41" fmla="*/ 61 h 130"/>
                  <a:gd name="T42" fmla="*/ 347 w 372"/>
                  <a:gd name="T43" fmla="*/ 9 h 130"/>
                  <a:gd name="T44" fmla="*/ 372 w 372"/>
                  <a:gd name="T45" fmla="*/ 0 h 130"/>
                  <a:gd name="T46" fmla="*/ 363 w 372"/>
                  <a:gd name="T47" fmla="*/ 1 h 130"/>
                  <a:gd name="T48" fmla="*/ 348 w 372"/>
                  <a:gd name="T49" fmla="*/ 8 h 130"/>
                  <a:gd name="T50" fmla="*/ 372 w 372"/>
                  <a:gd name="T5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2" h="130">
                    <a:moveTo>
                      <a:pt x="27" y="118"/>
                    </a:moveTo>
                    <a:cubicBezTo>
                      <a:pt x="27" y="118"/>
                      <a:pt x="20" y="121"/>
                      <a:pt x="9" y="126"/>
                    </a:cubicBezTo>
                    <a:cubicBezTo>
                      <a:pt x="6" y="127"/>
                      <a:pt x="3" y="129"/>
                      <a:pt x="0" y="130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4" y="128"/>
                      <a:pt x="9" y="126"/>
                      <a:pt x="14" y="124"/>
                    </a:cubicBezTo>
                    <a:cubicBezTo>
                      <a:pt x="23" y="120"/>
                      <a:pt x="27" y="118"/>
                      <a:pt x="27" y="118"/>
                    </a:cubicBezTo>
                    <a:moveTo>
                      <a:pt x="201" y="76"/>
                    </a:moveTo>
                    <a:cubicBezTo>
                      <a:pt x="194" y="80"/>
                      <a:pt x="186" y="85"/>
                      <a:pt x="179" y="89"/>
                    </a:cubicBezTo>
                    <a:cubicBezTo>
                      <a:pt x="182" y="89"/>
                      <a:pt x="184" y="88"/>
                      <a:pt x="187" y="87"/>
                    </a:cubicBezTo>
                    <a:cubicBezTo>
                      <a:pt x="192" y="83"/>
                      <a:pt x="196" y="80"/>
                      <a:pt x="201" y="76"/>
                    </a:cubicBezTo>
                    <a:moveTo>
                      <a:pt x="231" y="51"/>
                    </a:moveTo>
                    <a:cubicBezTo>
                      <a:pt x="231" y="51"/>
                      <a:pt x="231" y="51"/>
                      <a:pt x="231" y="51"/>
                    </a:cubicBezTo>
                    <a:cubicBezTo>
                      <a:pt x="231" y="51"/>
                      <a:pt x="231" y="51"/>
                      <a:pt x="231" y="51"/>
                    </a:cubicBezTo>
                    <a:moveTo>
                      <a:pt x="347" y="9"/>
                    </a:moveTo>
                    <a:cubicBezTo>
                      <a:pt x="303" y="30"/>
                      <a:pt x="261" y="49"/>
                      <a:pt x="257" y="49"/>
                    </a:cubicBezTo>
                    <a:cubicBezTo>
                      <a:pt x="255" y="49"/>
                      <a:pt x="272" y="39"/>
                      <a:pt x="324" y="13"/>
                    </a:cubicBezTo>
                    <a:cubicBezTo>
                      <a:pt x="295" y="19"/>
                      <a:pt x="262" y="39"/>
                      <a:pt x="228" y="60"/>
                    </a:cubicBezTo>
                    <a:cubicBezTo>
                      <a:pt x="236" y="56"/>
                      <a:pt x="245" y="53"/>
                      <a:pt x="257" y="51"/>
                    </a:cubicBezTo>
                    <a:cubicBezTo>
                      <a:pt x="239" y="56"/>
                      <a:pt x="218" y="70"/>
                      <a:pt x="202" y="84"/>
                    </a:cubicBezTo>
                    <a:cubicBezTo>
                      <a:pt x="208" y="81"/>
                      <a:pt x="215" y="78"/>
                      <a:pt x="221" y="75"/>
                    </a:cubicBezTo>
                    <a:cubicBezTo>
                      <a:pt x="230" y="70"/>
                      <a:pt x="239" y="65"/>
                      <a:pt x="252" y="61"/>
                    </a:cubicBezTo>
                    <a:cubicBezTo>
                      <a:pt x="286" y="45"/>
                      <a:pt x="319" y="29"/>
                      <a:pt x="347" y="9"/>
                    </a:cubicBezTo>
                    <a:moveTo>
                      <a:pt x="372" y="0"/>
                    </a:moveTo>
                    <a:cubicBezTo>
                      <a:pt x="369" y="0"/>
                      <a:pt x="366" y="0"/>
                      <a:pt x="363" y="1"/>
                    </a:cubicBezTo>
                    <a:cubicBezTo>
                      <a:pt x="358" y="3"/>
                      <a:pt x="353" y="6"/>
                      <a:pt x="348" y="8"/>
                    </a:cubicBezTo>
                    <a:cubicBezTo>
                      <a:pt x="372" y="0"/>
                      <a:pt x="372" y="0"/>
                      <a:pt x="3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5" name="Freeform 169">
                <a:extLst>
                  <a:ext uri="{FF2B5EF4-FFF2-40B4-BE49-F238E27FC236}">
                    <a16:creationId xmlns="" xmlns:a16="http://schemas.microsoft.com/office/drawing/2014/main" id="{CA3A8C4F-E9C3-4398-A8C7-D800D048F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1572"/>
                <a:ext cx="85" cy="29"/>
              </a:xfrm>
              <a:custGeom>
                <a:avLst/>
                <a:gdLst>
                  <a:gd name="T0" fmla="*/ 54 w 54"/>
                  <a:gd name="T1" fmla="*/ 0 h 18"/>
                  <a:gd name="T2" fmla="*/ 28 w 54"/>
                  <a:gd name="T3" fmla="*/ 8 h 18"/>
                  <a:gd name="T4" fmla="*/ 0 w 54"/>
                  <a:gd name="T5" fmla="*/ 18 h 18"/>
                  <a:gd name="T6" fmla="*/ 26 w 54"/>
                  <a:gd name="T7" fmla="*/ 11 h 18"/>
                  <a:gd name="T8" fmla="*/ 54 w 5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cubicBezTo>
                      <a:pt x="45" y="2"/>
                      <a:pt x="36" y="5"/>
                      <a:pt x="28" y="8"/>
                    </a:cubicBezTo>
                    <a:cubicBezTo>
                      <a:pt x="18" y="11"/>
                      <a:pt x="9" y="15"/>
                      <a:pt x="0" y="18"/>
                    </a:cubicBezTo>
                    <a:cubicBezTo>
                      <a:pt x="10" y="16"/>
                      <a:pt x="19" y="14"/>
                      <a:pt x="26" y="11"/>
                    </a:cubicBezTo>
                    <a:cubicBezTo>
                      <a:pt x="35" y="7"/>
                      <a:pt x="45" y="3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6" name="Freeform 170">
                <a:extLst>
                  <a:ext uri="{FF2B5EF4-FFF2-40B4-BE49-F238E27FC236}">
                    <a16:creationId xmlns="" xmlns:a16="http://schemas.microsoft.com/office/drawing/2014/main" id="{5AC7EE1D-BFF2-468E-84C8-C1C8F2177B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7" y="1287"/>
                <a:ext cx="1814" cy="683"/>
              </a:xfrm>
              <a:custGeom>
                <a:avLst/>
                <a:gdLst>
                  <a:gd name="T0" fmla="*/ 2 w 1145"/>
                  <a:gd name="T1" fmla="*/ 430 h 431"/>
                  <a:gd name="T2" fmla="*/ 19 w 1145"/>
                  <a:gd name="T3" fmla="*/ 421 h 431"/>
                  <a:gd name="T4" fmla="*/ 62 w 1145"/>
                  <a:gd name="T5" fmla="*/ 402 h 431"/>
                  <a:gd name="T6" fmla="*/ 30 w 1145"/>
                  <a:gd name="T7" fmla="*/ 417 h 431"/>
                  <a:gd name="T8" fmla="*/ 62 w 1145"/>
                  <a:gd name="T9" fmla="*/ 402 h 431"/>
                  <a:gd name="T10" fmla="*/ 140 w 1145"/>
                  <a:gd name="T11" fmla="*/ 382 h 431"/>
                  <a:gd name="T12" fmla="*/ 170 w 1145"/>
                  <a:gd name="T13" fmla="*/ 367 h 431"/>
                  <a:gd name="T14" fmla="*/ 165 w 1145"/>
                  <a:gd name="T15" fmla="*/ 371 h 431"/>
                  <a:gd name="T16" fmla="*/ 224 w 1145"/>
                  <a:gd name="T17" fmla="*/ 350 h 431"/>
                  <a:gd name="T18" fmla="*/ 249 w 1145"/>
                  <a:gd name="T19" fmla="*/ 342 h 431"/>
                  <a:gd name="T20" fmla="*/ 326 w 1145"/>
                  <a:gd name="T21" fmla="*/ 295 h 431"/>
                  <a:gd name="T22" fmla="*/ 342 w 1145"/>
                  <a:gd name="T23" fmla="*/ 296 h 431"/>
                  <a:gd name="T24" fmla="*/ 529 w 1145"/>
                  <a:gd name="T25" fmla="*/ 258 h 431"/>
                  <a:gd name="T26" fmla="*/ 472 w 1145"/>
                  <a:gd name="T27" fmla="*/ 280 h 431"/>
                  <a:gd name="T28" fmla="*/ 598 w 1145"/>
                  <a:gd name="T29" fmla="*/ 239 h 431"/>
                  <a:gd name="T30" fmla="*/ 554 w 1145"/>
                  <a:gd name="T31" fmla="*/ 259 h 431"/>
                  <a:gd name="T32" fmla="*/ 572 w 1145"/>
                  <a:gd name="T33" fmla="*/ 250 h 431"/>
                  <a:gd name="T34" fmla="*/ 516 w 1145"/>
                  <a:gd name="T35" fmla="*/ 230 h 431"/>
                  <a:gd name="T36" fmla="*/ 486 w 1145"/>
                  <a:gd name="T37" fmla="*/ 238 h 431"/>
                  <a:gd name="T38" fmla="*/ 546 w 1145"/>
                  <a:gd name="T39" fmla="*/ 226 h 431"/>
                  <a:gd name="T40" fmla="*/ 525 w 1145"/>
                  <a:gd name="T41" fmla="*/ 229 h 431"/>
                  <a:gd name="T42" fmla="*/ 476 w 1145"/>
                  <a:gd name="T43" fmla="*/ 250 h 431"/>
                  <a:gd name="T44" fmla="*/ 489 w 1145"/>
                  <a:gd name="T45" fmla="*/ 246 h 431"/>
                  <a:gd name="T46" fmla="*/ 569 w 1145"/>
                  <a:gd name="T47" fmla="*/ 221 h 431"/>
                  <a:gd name="T48" fmla="*/ 674 w 1145"/>
                  <a:gd name="T49" fmla="*/ 205 h 431"/>
                  <a:gd name="T50" fmla="*/ 622 w 1145"/>
                  <a:gd name="T51" fmla="*/ 218 h 431"/>
                  <a:gd name="T52" fmla="*/ 589 w 1145"/>
                  <a:gd name="T53" fmla="*/ 227 h 431"/>
                  <a:gd name="T54" fmla="*/ 657 w 1145"/>
                  <a:gd name="T55" fmla="*/ 211 h 431"/>
                  <a:gd name="T56" fmla="*/ 656 w 1145"/>
                  <a:gd name="T57" fmla="*/ 212 h 431"/>
                  <a:gd name="T58" fmla="*/ 628 w 1145"/>
                  <a:gd name="T59" fmla="*/ 189 h 431"/>
                  <a:gd name="T60" fmla="*/ 564 w 1145"/>
                  <a:gd name="T61" fmla="*/ 211 h 431"/>
                  <a:gd name="T62" fmla="*/ 708 w 1145"/>
                  <a:gd name="T63" fmla="*/ 205 h 431"/>
                  <a:gd name="T64" fmla="*/ 680 w 1145"/>
                  <a:gd name="T65" fmla="*/ 219 h 431"/>
                  <a:gd name="T66" fmla="*/ 766 w 1145"/>
                  <a:gd name="T67" fmla="*/ 187 h 431"/>
                  <a:gd name="T68" fmla="*/ 809 w 1145"/>
                  <a:gd name="T69" fmla="*/ 169 h 431"/>
                  <a:gd name="T70" fmla="*/ 786 w 1145"/>
                  <a:gd name="T71" fmla="*/ 145 h 431"/>
                  <a:gd name="T72" fmla="*/ 804 w 1145"/>
                  <a:gd name="T73" fmla="*/ 142 h 431"/>
                  <a:gd name="T74" fmla="*/ 767 w 1145"/>
                  <a:gd name="T75" fmla="*/ 157 h 431"/>
                  <a:gd name="T76" fmla="*/ 804 w 1145"/>
                  <a:gd name="T77" fmla="*/ 142 h 431"/>
                  <a:gd name="T78" fmla="*/ 832 w 1145"/>
                  <a:gd name="T79" fmla="*/ 145 h 431"/>
                  <a:gd name="T80" fmla="*/ 737 w 1145"/>
                  <a:gd name="T81" fmla="*/ 186 h 431"/>
                  <a:gd name="T82" fmla="*/ 756 w 1145"/>
                  <a:gd name="T83" fmla="*/ 139 h 431"/>
                  <a:gd name="T84" fmla="*/ 697 w 1145"/>
                  <a:gd name="T85" fmla="*/ 163 h 431"/>
                  <a:gd name="T86" fmla="*/ 886 w 1145"/>
                  <a:gd name="T87" fmla="*/ 103 h 431"/>
                  <a:gd name="T88" fmla="*/ 846 w 1145"/>
                  <a:gd name="T89" fmla="*/ 123 h 431"/>
                  <a:gd name="T90" fmla="*/ 804 w 1145"/>
                  <a:gd name="T91" fmla="*/ 142 h 431"/>
                  <a:gd name="T92" fmla="*/ 886 w 1145"/>
                  <a:gd name="T93" fmla="*/ 103 h 431"/>
                  <a:gd name="T94" fmla="*/ 984 w 1145"/>
                  <a:gd name="T95" fmla="*/ 102 h 431"/>
                  <a:gd name="T96" fmla="*/ 957 w 1145"/>
                  <a:gd name="T97" fmla="*/ 108 h 431"/>
                  <a:gd name="T98" fmla="*/ 992 w 1145"/>
                  <a:gd name="T99" fmla="*/ 102 h 431"/>
                  <a:gd name="T100" fmla="*/ 1118 w 1145"/>
                  <a:gd name="T101" fmla="*/ 11 h 431"/>
                  <a:gd name="T102" fmla="*/ 884 w 1145"/>
                  <a:gd name="T103" fmla="*/ 117 h 431"/>
                  <a:gd name="T104" fmla="*/ 887 w 1145"/>
                  <a:gd name="T105" fmla="*/ 116 h 431"/>
                  <a:gd name="T106" fmla="*/ 1031 w 1145"/>
                  <a:gd name="T107" fmla="*/ 59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5" h="431">
                    <a:moveTo>
                      <a:pt x="1" y="430"/>
                    </a:moveTo>
                    <a:cubicBezTo>
                      <a:pt x="1" y="431"/>
                      <a:pt x="0" y="431"/>
                      <a:pt x="0" y="431"/>
                    </a:cubicBezTo>
                    <a:cubicBezTo>
                      <a:pt x="2" y="430"/>
                      <a:pt x="2" y="430"/>
                      <a:pt x="2" y="430"/>
                    </a:cubicBezTo>
                    <a:cubicBezTo>
                      <a:pt x="1" y="430"/>
                      <a:pt x="1" y="430"/>
                      <a:pt x="1" y="430"/>
                    </a:cubicBezTo>
                    <a:moveTo>
                      <a:pt x="21" y="420"/>
                    </a:moveTo>
                    <a:cubicBezTo>
                      <a:pt x="20" y="420"/>
                      <a:pt x="20" y="420"/>
                      <a:pt x="19" y="421"/>
                    </a:cubicBezTo>
                    <a:cubicBezTo>
                      <a:pt x="20" y="420"/>
                      <a:pt x="21" y="420"/>
                      <a:pt x="22" y="420"/>
                    </a:cubicBezTo>
                    <a:cubicBezTo>
                      <a:pt x="21" y="420"/>
                      <a:pt x="21" y="420"/>
                      <a:pt x="21" y="420"/>
                    </a:cubicBezTo>
                    <a:moveTo>
                      <a:pt x="62" y="402"/>
                    </a:moveTo>
                    <a:cubicBezTo>
                      <a:pt x="60" y="405"/>
                      <a:pt x="57" y="404"/>
                      <a:pt x="54" y="404"/>
                    </a:cubicBezTo>
                    <a:cubicBezTo>
                      <a:pt x="43" y="409"/>
                      <a:pt x="32" y="414"/>
                      <a:pt x="22" y="419"/>
                    </a:cubicBezTo>
                    <a:cubicBezTo>
                      <a:pt x="24" y="419"/>
                      <a:pt x="27" y="418"/>
                      <a:pt x="30" y="417"/>
                    </a:cubicBezTo>
                    <a:cubicBezTo>
                      <a:pt x="40" y="415"/>
                      <a:pt x="50" y="412"/>
                      <a:pt x="59" y="409"/>
                    </a:cubicBezTo>
                    <a:cubicBezTo>
                      <a:pt x="61" y="408"/>
                      <a:pt x="62" y="407"/>
                      <a:pt x="63" y="406"/>
                    </a:cubicBezTo>
                    <a:cubicBezTo>
                      <a:pt x="63" y="405"/>
                      <a:pt x="62" y="403"/>
                      <a:pt x="62" y="402"/>
                    </a:cubicBezTo>
                    <a:moveTo>
                      <a:pt x="147" y="378"/>
                    </a:moveTo>
                    <a:cubicBezTo>
                      <a:pt x="145" y="379"/>
                      <a:pt x="143" y="380"/>
                      <a:pt x="141" y="380"/>
                    </a:cubicBezTo>
                    <a:cubicBezTo>
                      <a:pt x="141" y="381"/>
                      <a:pt x="140" y="381"/>
                      <a:pt x="140" y="382"/>
                    </a:cubicBezTo>
                    <a:cubicBezTo>
                      <a:pt x="143" y="380"/>
                      <a:pt x="147" y="379"/>
                      <a:pt x="151" y="378"/>
                    </a:cubicBezTo>
                    <a:cubicBezTo>
                      <a:pt x="149" y="378"/>
                      <a:pt x="148" y="378"/>
                      <a:pt x="147" y="378"/>
                    </a:cubicBezTo>
                    <a:moveTo>
                      <a:pt x="170" y="367"/>
                    </a:moveTo>
                    <a:cubicBezTo>
                      <a:pt x="165" y="369"/>
                      <a:pt x="160" y="370"/>
                      <a:pt x="156" y="372"/>
                    </a:cubicBezTo>
                    <a:cubicBezTo>
                      <a:pt x="155" y="372"/>
                      <a:pt x="154" y="373"/>
                      <a:pt x="153" y="374"/>
                    </a:cubicBezTo>
                    <a:cubicBezTo>
                      <a:pt x="157" y="373"/>
                      <a:pt x="161" y="372"/>
                      <a:pt x="165" y="371"/>
                    </a:cubicBezTo>
                    <a:cubicBezTo>
                      <a:pt x="166" y="370"/>
                      <a:pt x="168" y="368"/>
                      <a:pt x="170" y="367"/>
                    </a:cubicBezTo>
                    <a:moveTo>
                      <a:pt x="249" y="342"/>
                    </a:moveTo>
                    <a:cubicBezTo>
                      <a:pt x="241" y="344"/>
                      <a:pt x="232" y="347"/>
                      <a:pt x="224" y="350"/>
                    </a:cubicBezTo>
                    <a:cubicBezTo>
                      <a:pt x="221" y="352"/>
                      <a:pt x="219" y="353"/>
                      <a:pt x="216" y="355"/>
                    </a:cubicBezTo>
                    <a:cubicBezTo>
                      <a:pt x="221" y="354"/>
                      <a:pt x="225" y="352"/>
                      <a:pt x="229" y="351"/>
                    </a:cubicBezTo>
                    <a:cubicBezTo>
                      <a:pt x="236" y="348"/>
                      <a:pt x="242" y="345"/>
                      <a:pt x="249" y="342"/>
                    </a:cubicBezTo>
                    <a:moveTo>
                      <a:pt x="427" y="269"/>
                    </a:moveTo>
                    <a:cubicBezTo>
                      <a:pt x="404" y="277"/>
                      <a:pt x="382" y="281"/>
                      <a:pt x="361" y="283"/>
                    </a:cubicBezTo>
                    <a:cubicBezTo>
                      <a:pt x="350" y="287"/>
                      <a:pt x="338" y="291"/>
                      <a:pt x="326" y="295"/>
                    </a:cubicBezTo>
                    <a:cubicBezTo>
                      <a:pt x="321" y="297"/>
                      <a:pt x="316" y="298"/>
                      <a:pt x="312" y="300"/>
                    </a:cubicBezTo>
                    <a:cubicBezTo>
                      <a:pt x="307" y="302"/>
                      <a:pt x="303" y="304"/>
                      <a:pt x="298" y="307"/>
                    </a:cubicBezTo>
                    <a:cubicBezTo>
                      <a:pt x="313" y="303"/>
                      <a:pt x="327" y="300"/>
                      <a:pt x="342" y="296"/>
                    </a:cubicBezTo>
                    <a:cubicBezTo>
                      <a:pt x="356" y="292"/>
                      <a:pt x="371" y="288"/>
                      <a:pt x="386" y="284"/>
                    </a:cubicBezTo>
                    <a:cubicBezTo>
                      <a:pt x="400" y="279"/>
                      <a:pt x="413" y="275"/>
                      <a:pt x="427" y="269"/>
                    </a:cubicBezTo>
                    <a:moveTo>
                      <a:pt x="529" y="258"/>
                    </a:moveTo>
                    <a:cubicBezTo>
                      <a:pt x="493" y="268"/>
                      <a:pt x="456" y="279"/>
                      <a:pt x="419" y="290"/>
                    </a:cubicBezTo>
                    <a:cubicBezTo>
                      <a:pt x="404" y="295"/>
                      <a:pt x="388" y="302"/>
                      <a:pt x="373" y="308"/>
                    </a:cubicBezTo>
                    <a:cubicBezTo>
                      <a:pt x="406" y="298"/>
                      <a:pt x="439" y="289"/>
                      <a:pt x="472" y="280"/>
                    </a:cubicBezTo>
                    <a:cubicBezTo>
                      <a:pt x="491" y="273"/>
                      <a:pt x="510" y="265"/>
                      <a:pt x="529" y="258"/>
                    </a:cubicBezTo>
                    <a:moveTo>
                      <a:pt x="613" y="236"/>
                    </a:moveTo>
                    <a:cubicBezTo>
                      <a:pt x="608" y="237"/>
                      <a:pt x="603" y="238"/>
                      <a:pt x="598" y="239"/>
                    </a:cubicBezTo>
                    <a:cubicBezTo>
                      <a:pt x="593" y="241"/>
                      <a:pt x="588" y="242"/>
                      <a:pt x="584" y="243"/>
                    </a:cubicBezTo>
                    <a:cubicBezTo>
                      <a:pt x="568" y="250"/>
                      <a:pt x="552" y="257"/>
                      <a:pt x="536" y="263"/>
                    </a:cubicBezTo>
                    <a:cubicBezTo>
                      <a:pt x="542" y="262"/>
                      <a:pt x="548" y="260"/>
                      <a:pt x="554" y="259"/>
                    </a:cubicBezTo>
                    <a:cubicBezTo>
                      <a:pt x="557" y="258"/>
                      <a:pt x="560" y="257"/>
                      <a:pt x="563" y="256"/>
                    </a:cubicBezTo>
                    <a:cubicBezTo>
                      <a:pt x="566" y="256"/>
                      <a:pt x="569" y="255"/>
                      <a:pt x="572" y="254"/>
                    </a:cubicBezTo>
                    <a:cubicBezTo>
                      <a:pt x="572" y="253"/>
                      <a:pt x="572" y="251"/>
                      <a:pt x="572" y="250"/>
                    </a:cubicBezTo>
                    <a:cubicBezTo>
                      <a:pt x="584" y="247"/>
                      <a:pt x="596" y="245"/>
                      <a:pt x="609" y="242"/>
                    </a:cubicBezTo>
                    <a:cubicBezTo>
                      <a:pt x="611" y="240"/>
                      <a:pt x="613" y="238"/>
                      <a:pt x="613" y="236"/>
                    </a:cubicBezTo>
                    <a:moveTo>
                      <a:pt x="516" y="230"/>
                    </a:moveTo>
                    <a:cubicBezTo>
                      <a:pt x="513" y="230"/>
                      <a:pt x="510" y="230"/>
                      <a:pt x="508" y="230"/>
                    </a:cubicBezTo>
                    <a:cubicBezTo>
                      <a:pt x="495" y="234"/>
                      <a:pt x="495" y="234"/>
                      <a:pt x="495" y="234"/>
                    </a:cubicBezTo>
                    <a:cubicBezTo>
                      <a:pt x="492" y="235"/>
                      <a:pt x="489" y="236"/>
                      <a:pt x="486" y="238"/>
                    </a:cubicBezTo>
                    <a:cubicBezTo>
                      <a:pt x="496" y="236"/>
                      <a:pt x="506" y="233"/>
                      <a:pt x="516" y="230"/>
                    </a:cubicBezTo>
                    <a:moveTo>
                      <a:pt x="569" y="221"/>
                    </a:moveTo>
                    <a:cubicBezTo>
                      <a:pt x="562" y="223"/>
                      <a:pt x="554" y="224"/>
                      <a:pt x="546" y="226"/>
                    </a:cubicBezTo>
                    <a:cubicBezTo>
                      <a:pt x="540" y="227"/>
                      <a:pt x="534" y="228"/>
                      <a:pt x="527" y="228"/>
                    </a:cubicBezTo>
                    <a:cubicBezTo>
                      <a:pt x="524" y="230"/>
                      <a:pt x="520" y="231"/>
                      <a:pt x="517" y="232"/>
                    </a:cubicBezTo>
                    <a:cubicBezTo>
                      <a:pt x="520" y="231"/>
                      <a:pt x="523" y="230"/>
                      <a:pt x="525" y="229"/>
                    </a:cubicBezTo>
                    <a:cubicBezTo>
                      <a:pt x="524" y="229"/>
                      <a:pt x="522" y="229"/>
                      <a:pt x="520" y="229"/>
                    </a:cubicBezTo>
                    <a:cubicBezTo>
                      <a:pt x="501" y="238"/>
                      <a:pt x="482" y="245"/>
                      <a:pt x="464" y="251"/>
                    </a:cubicBezTo>
                    <a:cubicBezTo>
                      <a:pt x="468" y="251"/>
                      <a:pt x="472" y="250"/>
                      <a:pt x="476" y="250"/>
                    </a:cubicBezTo>
                    <a:cubicBezTo>
                      <a:pt x="481" y="249"/>
                      <a:pt x="485" y="248"/>
                      <a:pt x="489" y="246"/>
                    </a:cubicBezTo>
                    <a:cubicBezTo>
                      <a:pt x="489" y="246"/>
                      <a:pt x="489" y="246"/>
                      <a:pt x="489" y="246"/>
                    </a:cubicBezTo>
                    <a:cubicBezTo>
                      <a:pt x="489" y="246"/>
                      <a:pt x="489" y="246"/>
                      <a:pt x="489" y="246"/>
                    </a:cubicBezTo>
                    <a:cubicBezTo>
                      <a:pt x="486" y="247"/>
                      <a:pt x="484" y="248"/>
                      <a:pt x="481" y="249"/>
                    </a:cubicBezTo>
                    <a:cubicBezTo>
                      <a:pt x="484" y="249"/>
                      <a:pt x="487" y="249"/>
                      <a:pt x="490" y="248"/>
                    </a:cubicBezTo>
                    <a:cubicBezTo>
                      <a:pt x="517" y="239"/>
                      <a:pt x="543" y="230"/>
                      <a:pt x="569" y="221"/>
                    </a:cubicBezTo>
                    <a:moveTo>
                      <a:pt x="727" y="190"/>
                    </a:moveTo>
                    <a:cubicBezTo>
                      <a:pt x="718" y="192"/>
                      <a:pt x="708" y="194"/>
                      <a:pt x="699" y="195"/>
                    </a:cubicBezTo>
                    <a:cubicBezTo>
                      <a:pt x="691" y="199"/>
                      <a:pt x="682" y="202"/>
                      <a:pt x="674" y="205"/>
                    </a:cubicBezTo>
                    <a:cubicBezTo>
                      <a:pt x="657" y="211"/>
                      <a:pt x="657" y="211"/>
                      <a:pt x="657" y="211"/>
                    </a:cubicBezTo>
                    <a:cubicBezTo>
                      <a:pt x="658" y="210"/>
                      <a:pt x="659" y="209"/>
                      <a:pt x="660" y="208"/>
                    </a:cubicBezTo>
                    <a:cubicBezTo>
                      <a:pt x="648" y="212"/>
                      <a:pt x="636" y="216"/>
                      <a:pt x="622" y="218"/>
                    </a:cubicBezTo>
                    <a:cubicBezTo>
                      <a:pt x="622" y="218"/>
                      <a:pt x="621" y="218"/>
                      <a:pt x="620" y="218"/>
                    </a:cubicBezTo>
                    <a:cubicBezTo>
                      <a:pt x="619" y="218"/>
                      <a:pt x="618" y="218"/>
                      <a:pt x="616" y="218"/>
                    </a:cubicBezTo>
                    <a:cubicBezTo>
                      <a:pt x="607" y="221"/>
                      <a:pt x="598" y="224"/>
                      <a:pt x="589" y="227"/>
                    </a:cubicBezTo>
                    <a:cubicBezTo>
                      <a:pt x="607" y="223"/>
                      <a:pt x="625" y="219"/>
                      <a:pt x="644" y="215"/>
                    </a:cubicBezTo>
                    <a:cubicBezTo>
                      <a:pt x="646" y="214"/>
                      <a:pt x="648" y="214"/>
                      <a:pt x="651" y="213"/>
                    </a:cubicBezTo>
                    <a:cubicBezTo>
                      <a:pt x="653" y="212"/>
                      <a:pt x="655" y="212"/>
                      <a:pt x="657" y="211"/>
                    </a:cubicBezTo>
                    <a:cubicBezTo>
                      <a:pt x="657" y="211"/>
                      <a:pt x="657" y="211"/>
                      <a:pt x="657" y="211"/>
                    </a:cubicBezTo>
                    <a:cubicBezTo>
                      <a:pt x="657" y="211"/>
                      <a:pt x="657" y="211"/>
                      <a:pt x="657" y="211"/>
                    </a:cubicBezTo>
                    <a:cubicBezTo>
                      <a:pt x="657" y="211"/>
                      <a:pt x="656" y="211"/>
                      <a:pt x="656" y="212"/>
                    </a:cubicBezTo>
                    <a:cubicBezTo>
                      <a:pt x="679" y="205"/>
                      <a:pt x="702" y="198"/>
                      <a:pt x="725" y="192"/>
                    </a:cubicBezTo>
                    <a:cubicBezTo>
                      <a:pt x="726" y="191"/>
                      <a:pt x="726" y="191"/>
                      <a:pt x="727" y="190"/>
                    </a:cubicBezTo>
                    <a:moveTo>
                      <a:pt x="628" y="189"/>
                    </a:moveTo>
                    <a:cubicBezTo>
                      <a:pt x="623" y="190"/>
                      <a:pt x="619" y="191"/>
                      <a:pt x="615" y="193"/>
                    </a:cubicBezTo>
                    <a:cubicBezTo>
                      <a:pt x="603" y="197"/>
                      <a:pt x="589" y="202"/>
                      <a:pt x="574" y="207"/>
                    </a:cubicBezTo>
                    <a:cubicBezTo>
                      <a:pt x="573" y="208"/>
                      <a:pt x="569" y="210"/>
                      <a:pt x="564" y="211"/>
                    </a:cubicBezTo>
                    <a:cubicBezTo>
                      <a:pt x="586" y="204"/>
                      <a:pt x="607" y="197"/>
                      <a:pt x="628" y="189"/>
                    </a:cubicBezTo>
                    <a:moveTo>
                      <a:pt x="766" y="187"/>
                    </a:moveTo>
                    <a:cubicBezTo>
                      <a:pt x="747" y="193"/>
                      <a:pt x="727" y="199"/>
                      <a:pt x="708" y="205"/>
                    </a:cubicBezTo>
                    <a:cubicBezTo>
                      <a:pt x="709" y="205"/>
                      <a:pt x="710" y="204"/>
                      <a:pt x="711" y="203"/>
                    </a:cubicBezTo>
                    <a:cubicBezTo>
                      <a:pt x="695" y="211"/>
                      <a:pt x="678" y="217"/>
                      <a:pt x="661" y="222"/>
                    </a:cubicBezTo>
                    <a:cubicBezTo>
                      <a:pt x="668" y="221"/>
                      <a:pt x="674" y="220"/>
                      <a:pt x="680" y="219"/>
                    </a:cubicBezTo>
                    <a:cubicBezTo>
                      <a:pt x="688" y="216"/>
                      <a:pt x="696" y="212"/>
                      <a:pt x="705" y="208"/>
                    </a:cubicBezTo>
                    <a:cubicBezTo>
                      <a:pt x="712" y="205"/>
                      <a:pt x="722" y="202"/>
                      <a:pt x="732" y="200"/>
                    </a:cubicBezTo>
                    <a:cubicBezTo>
                      <a:pt x="744" y="196"/>
                      <a:pt x="755" y="191"/>
                      <a:pt x="766" y="187"/>
                    </a:cubicBezTo>
                    <a:moveTo>
                      <a:pt x="831" y="160"/>
                    </a:moveTo>
                    <a:cubicBezTo>
                      <a:pt x="827" y="161"/>
                      <a:pt x="824" y="162"/>
                      <a:pt x="821" y="164"/>
                    </a:cubicBezTo>
                    <a:cubicBezTo>
                      <a:pt x="817" y="165"/>
                      <a:pt x="813" y="167"/>
                      <a:pt x="809" y="169"/>
                    </a:cubicBezTo>
                    <a:cubicBezTo>
                      <a:pt x="816" y="166"/>
                      <a:pt x="823" y="163"/>
                      <a:pt x="831" y="160"/>
                    </a:cubicBezTo>
                    <a:moveTo>
                      <a:pt x="787" y="145"/>
                    </a:moveTo>
                    <a:cubicBezTo>
                      <a:pt x="787" y="145"/>
                      <a:pt x="787" y="145"/>
                      <a:pt x="786" y="145"/>
                    </a:cubicBezTo>
                    <a:cubicBezTo>
                      <a:pt x="786" y="145"/>
                      <a:pt x="786" y="145"/>
                      <a:pt x="786" y="145"/>
                    </a:cubicBezTo>
                    <a:cubicBezTo>
                      <a:pt x="786" y="145"/>
                      <a:pt x="787" y="145"/>
                      <a:pt x="787" y="145"/>
                    </a:cubicBezTo>
                    <a:moveTo>
                      <a:pt x="804" y="142"/>
                    </a:moveTo>
                    <a:cubicBezTo>
                      <a:pt x="800" y="142"/>
                      <a:pt x="796" y="143"/>
                      <a:pt x="792" y="144"/>
                    </a:cubicBezTo>
                    <a:cubicBezTo>
                      <a:pt x="788" y="145"/>
                      <a:pt x="785" y="147"/>
                      <a:pt x="783" y="149"/>
                    </a:cubicBezTo>
                    <a:cubicBezTo>
                      <a:pt x="778" y="152"/>
                      <a:pt x="773" y="155"/>
                      <a:pt x="767" y="157"/>
                    </a:cubicBezTo>
                    <a:cubicBezTo>
                      <a:pt x="769" y="157"/>
                      <a:pt x="770" y="157"/>
                      <a:pt x="771" y="156"/>
                    </a:cubicBezTo>
                    <a:cubicBezTo>
                      <a:pt x="777" y="155"/>
                      <a:pt x="782" y="154"/>
                      <a:pt x="787" y="153"/>
                    </a:cubicBezTo>
                    <a:cubicBezTo>
                      <a:pt x="793" y="149"/>
                      <a:pt x="798" y="144"/>
                      <a:pt x="804" y="142"/>
                    </a:cubicBezTo>
                    <a:moveTo>
                      <a:pt x="853" y="140"/>
                    </a:moveTo>
                    <a:cubicBezTo>
                      <a:pt x="847" y="141"/>
                      <a:pt x="842" y="142"/>
                      <a:pt x="836" y="143"/>
                    </a:cubicBezTo>
                    <a:cubicBezTo>
                      <a:pt x="835" y="143"/>
                      <a:pt x="833" y="144"/>
                      <a:pt x="832" y="145"/>
                    </a:cubicBezTo>
                    <a:cubicBezTo>
                      <a:pt x="817" y="151"/>
                      <a:pt x="803" y="157"/>
                      <a:pt x="788" y="162"/>
                    </a:cubicBezTo>
                    <a:cubicBezTo>
                      <a:pt x="775" y="166"/>
                      <a:pt x="762" y="171"/>
                      <a:pt x="750" y="176"/>
                    </a:cubicBezTo>
                    <a:cubicBezTo>
                      <a:pt x="745" y="178"/>
                      <a:pt x="741" y="182"/>
                      <a:pt x="737" y="186"/>
                    </a:cubicBezTo>
                    <a:cubicBezTo>
                      <a:pt x="766" y="175"/>
                      <a:pt x="798" y="165"/>
                      <a:pt x="826" y="154"/>
                    </a:cubicBezTo>
                    <a:cubicBezTo>
                      <a:pt x="835" y="149"/>
                      <a:pt x="844" y="145"/>
                      <a:pt x="853" y="140"/>
                    </a:cubicBezTo>
                    <a:moveTo>
                      <a:pt x="756" y="139"/>
                    </a:moveTo>
                    <a:cubicBezTo>
                      <a:pt x="750" y="141"/>
                      <a:pt x="743" y="142"/>
                      <a:pt x="737" y="143"/>
                    </a:cubicBezTo>
                    <a:cubicBezTo>
                      <a:pt x="724" y="150"/>
                      <a:pt x="710" y="157"/>
                      <a:pt x="695" y="163"/>
                    </a:cubicBezTo>
                    <a:cubicBezTo>
                      <a:pt x="696" y="163"/>
                      <a:pt x="696" y="163"/>
                      <a:pt x="697" y="163"/>
                    </a:cubicBezTo>
                    <a:cubicBezTo>
                      <a:pt x="698" y="163"/>
                      <a:pt x="698" y="163"/>
                      <a:pt x="699" y="163"/>
                    </a:cubicBezTo>
                    <a:cubicBezTo>
                      <a:pt x="718" y="155"/>
                      <a:pt x="737" y="147"/>
                      <a:pt x="756" y="139"/>
                    </a:cubicBezTo>
                    <a:moveTo>
                      <a:pt x="886" y="103"/>
                    </a:moveTo>
                    <a:cubicBezTo>
                      <a:pt x="886" y="103"/>
                      <a:pt x="886" y="103"/>
                      <a:pt x="886" y="103"/>
                    </a:cubicBezTo>
                    <a:cubicBezTo>
                      <a:pt x="875" y="108"/>
                      <a:pt x="864" y="113"/>
                      <a:pt x="853" y="119"/>
                    </a:cubicBezTo>
                    <a:cubicBezTo>
                      <a:pt x="851" y="120"/>
                      <a:pt x="849" y="122"/>
                      <a:pt x="846" y="123"/>
                    </a:cubicBezTo>
                    <a:cubicBezTo>
                      <a:pt x="843" y="124"/>
                      <a:pt x="841" y="126"/>
                      <a:pt x="838" y="127"/>
                    </a:cubicBezTo>
                    <a:cubicBezTo>
                      <a:pt x="832" y="132"/>
                      <a:pt x="821" y="135"/>
                      <a:pt x="811" y="138"/>
                    </a:cubicBezTo>
                    <a:cubicBezTo>
                      <a:pt x="808" y="139"/>
                      <a:pt x="806" y="140"/>
                      <a:pt x="804" y="142"/>
                    </a:cubicBezTo>
                    <a:cubicBezTo>
                      <a:pt x="812" y="139"/>
                      <a:pt x="820" y="137"/>
                      <a:pt x="829" y="135"/>
                    </a:cubicBezTo>
                    <a:cubicBezTo>
                      <a:pt x="840" y="131"/>
                      <a:pt x="852" y="126"/>
                      <a:pt x="864" y="122"/>
                    </a:cubicBezTo>
                    <a:cubicBezTo>
                      <a:pt x="870" y="117"/>
                      <a:pt x="878" y="110"/>
                      <a:pt x="886" y="103"/>
                    </a:cubicBezTo>
                    <a:moveTo>
                      <a:pt x="1019" y="94"/>
                    </a:moveTo>
                    <a:cubicBezTo>
                      <a:pt x="1008" y="95"/>
                      <a:pt x="996" y="98"/>
                      <a:pt x="986" y="101"/>
                    </a:cubicBezTo>
                    <a:cubicBezTo>
                      <a:pt x="985" y="102"/>
                      <a:pt x="985" y="102"/>
                      <a:pt x="984" y="102"/>
                    </a:cubicBezTo>
                    <a:cubicBezTo>
                      <a:pt x="984" y="102"/>
                      <a:pt x="983" y="101"/>
                      <a:pt x="982" y="101"/>
                    </a:cubicBezTo>
                    <a:cubicBezTo>
                      <a:pt x="980" y="103"/>
                      <a:pt x="978" y="104"/>
                      <a:pt x="977" y="105"/>
                    </a:cubicBezTo>
                    <a:cubicBezTo>
                      <a:pt x="971" y="105"/>
                      <a:pt x="964" y="106"/>
                      <a:pt x="957" y="108"/>
                    </a:cubicBezTo>
                    <a:cubicBezTo>
                      <a:pt x="923" y="127"/>
                      <a:pt x="884" y="140"/>
                      <a:pt x="845" y="154"/>
                    </a:cubicBezTo>
                    <a:cubicBezTo>
                      <a:pt x="834" y="162"/>
                      <a:pt x="820" y="169"/>
                      <a:pt x="805" y="177"/>
                    </a:cubicBezTo>
                    <a:cubicBezTo>
                      <a:pt x="869" y="153"/>
                      <a:pt x="937" y="136"/>
                      <a:pt x="992" y="102"/>
                    </a:cubicBezTo>
                    <a:cubicBezTo>
                      <a:pt x="1019" y="94"/>
                      <a:pt x="1019" y="94"/>
                      <a:pt x="1019" y="94"/>
                    </a:cubicBezTo>
                    <a:moveTo>
                      <a:pt x="1145" y="0"/>
                    </a:moveTo>
                    <a:cubicBezTo>
                      <a:pt x="1136" y="3"/>
                      <a:pt x="1127" y="7"/>
                      <a:pt x="1118" y="11"/>
                    </a:cubicBezTo>
                    <a:cubicBezTo>
                      <a:pt x="1066" y="34"/>
                      <a:pt x="1017" y="64"/>
                      <a:pt x="959" y="76"/>
                    </a:cubicBezTo>
                    <a:cubicBezTo>
                      <a:pt x="940" y="85"/>
                      <a:pt x="920" y="95"/>
                      <a:pt x="902" y="104"/>
                    </a:cubicBezTo>
                    <a:cubicBezTo>
                      <a:pt x="896" y="108"/>
                      <a:pt x="890" y="113"/>
                      <a:pt x="884" y="117"/>
                    </a:cubicBezTo>
                    <a:cubicBezTo>
                      <a:pt x="885" y="117"/>
                      <a:pt x="886" y="117"/>
                      <a:pt x="887" y="116"/>
                    </a:cubicBezTo>
                    <a:cubicBezTo>
                      <a:pt x="887" y="116"/>
                      <a:pt x="887" y="116"/>
                      <a:pt x="887" y="116"/>
                    </a:cubicBezTo>
                    <a:cubicBezTo>
                      <a:pt x="887" y="116"/>
                      <a:pt x="887" y="116"/>
                      <a:pt x="887" y="116"/>
                    </a:cubicBezTo>
                    <a:cubicBezTo>
                      <a:pt x="885" y="117"/>
                      <a:pt x="883" y="118"/>
                      <a:pt x="881" y="119"/>
                    </a:cubicBezTo>
                    <a:cubicBezTo>
                      <a:pt x="875" y="124"/>
                      <a:pt x="870" y="128"/>
                      <a:pt x="866" y="131"/>
                    </a:cubicBezTo>
                    <a:cubicBezTo>
                      <a:pt x="905" y="115"/>
                      <a:pt x="983" y="75"/>
                      <a:pt x="1031" y="59"/>
                    </a:cubicBezTo>
                    <a:cubicBezTo>
                      <a:pt x="1090" y="40"/>
                      <a:pt x="1080" y="36"/>
                      <a:pt x="1128" y="11"/>
                    </a:cubicBezTo>
                    <a:cubicBezTo>
                      <a:pt x="1131" y="9"/>
                      <a:pt x="1138" y="5"/>
                      <a:pt x="11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7" name="Freeform 171">
                <a:extLst>
                  <a:ext uri="{FF2B5EF4-FFF2-40B4-BE49-F238E27FC236}">
                    <a16:creationId xmlns="" xmlns:a16="http://schemas.microsoft.com/office/drawing/2014/main" id="{301CCDA3-F520-4440-A04D-B324EB94C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0" y="1450"/>
                <a:ext cx="1311" cy="485"/>
              </a:xfrm>
              <a:custGeom>
                <a:avLst/>
                <a:gdLst>
                  <a:gd name="T0" fmla="*/ 4 w 827"/>
                  <a:gd name="T1" fmla="*/ 304 h 306"/>
                  <a:gd name="T2" fmla="*/ 0 w 827"/>
                  <a:gd name="T3" fmla="*/ 306 h 306"/>
                  <a:gd name="T4" fmla="*/ 13 w 827"/>
                  <a:gd name="T5" fmla="*/ 299 h 306"/>
                  <a:gd name="T6" fmla="*/ 70 w 827"/>
                  <a:gd name="T7" fmla="*/ 277 h 306"/>
                  <a:gd name="T8" fmla="*/ 66 w 827"/>
                  <a:gd name="T9" fmla="*/ 284 h 306"/>
                  <a:gd name="T10" fmla="*/ 50 w 827"/>
                  <a:gd name="T11" fmla="*/ 289 h 306"/>
                  <a:gd name="T12" fmla="*/ 82 w 827"/>
                  <a:gd name="T13" fmla="*/ 277 h 306"/>
                  <a:gd name="T14" fmla="*/ 81 w 827"/>
                  <a:gd name="T15" fmla="*/ 274 h 306"/>
                  <a:gd name="T16" fmla="*/ 83 w 827"/>
                  <a:gd name="T17" fmla="*/ 273 h 306"/>
                  <a:gd name="T18" fmla="*/ 97 w 827"/>
                  <a:gd name="T19" fmla="*/ 269 h 306"/>
                  <a:gd name="T20" fmla="*/ 111 w 827"/>
                  <a:gd name="T21" fmla="*/ 264 h 306"/>
                  <a:gd name="T22" fmla="*/ 130 w 827"/>
                  <a:gd name="T23" fmla="*/ 262 h 306"/>
                  <a:gd name="T24" fmla="*/ 165 w 827"/>
                  <a:gd name="T25" fmla="*/ 247 h 306"/>
                  <a:gd name="T26" fmla="*/ 225 w 827"/>
                  <a:gd name="T27" fmla="*/ 207 h 306"/>
                  <a:gd name="T28" fmla="*/ 253 w 827"/>
                  <a:gd name="T29" fmla="*/ 197 h 306"/>
                  <a:gd name="T30" fmla="*/ 190 w 827"/>
                  <a:gd name="T31" fmla="*/ 239 h 306"/>
                  <a:gd name="T32" fmla="*/ 220 w 827"/>
                  <a:gd name="T33" fmla="*/ 233 h 306"/>
                  <a:gd name="T34" fmla="*/ 360 w 827"/>
                  <a:gd name="T35" fmla="*/ 187 h 306"/>
                  <a:gd name="T36" fmla="*/ 296 w 827"/>
                  <a:gd name="T37" fmla="*/ 181 h 306"/>
                  <a:gd name="T38" fmla="*/ 302 w 827"/>
                  <a:gd name="T39" fmla="*/ 180 h 306"/>
                  <a:gd name="T40" fmla="*/ 457 w 827"/>
                  <a:gd name="T41" fmla="*/ 127 h 306"/>
                  <a:gd name="T42" fmla="*/ 420 w 827"/>
                  <a:gd name="T43" fmla="*/ 139 h 306"/>
                  <a:gd name="T44" fmla="*/ 359 w 827"/>
                  <a:gd name="T45" fmla="*/ 156 h 306"/>
                  <a:gd name="T46" fmla="*/ 376 w 827"/>
                  <a:gd name="T47" fmla="*/ 154 h 306"/>
                  <a:gd name="T48" fmla="*/ 405 w 827"/>
                  <a:gd name="T49" fmla="*/ 148 h 306"/>
                  <a:gd name="T50" fmla="*/ 574 w 827"/>
                  <a:gd name="T51" fmla="*/ 105 h 306"/>
                  <a:gd name="T52" fmla="*/ 431 w 827"/>
                  <a:gd name="T53" fmla="*/ 145 h 306"/>
                  <a:gd name="T54" fmla="*/ 530 w 827"/>
                  <a:gd name="T55" fmla="*/ 124 h 306"/>
                  <a:gd name="T56" fmla="*/ 556 w 827"/>
                  <a:gd name="T57" fmla="*/ 114 h 306"/>
                  <a:gd name="T58" fmla="*/ 550 w 827"/>
                  <a:gd name="T59" fmla="*/ 114 h 306"/>
                  <a:gd name="T60" fmla="*/ 585 w 827"/>
                  <a:gd name="T61" fmla="*/ 79 h 306"/>
                  <a:gd name="T62" fmla="*/ 569 w 827"/>
                  <a:gd name="T63" fmla="*/ 86 h 306"/>
                  <a:gd name="T64" fmla="*/ 576 w 827"/>
                  <a:gd name="T65" fmla="*/ 83 h 306"/>
                  <a:gd name="T66" fmla="*/ 585 w 827"/>
                  <a:gd name="T67" fmla="*/ 79 h 306"/>
                  <a:gd name="T68" fmla="*/ 576 w 827"/>
                  <a:gd name="T69" fmla="*/ 83 h 306"/>
                  <a:gd name="T70" fmla="*/ 733 w 827"/>
                  <a:gd name="T71" fmla="*/ 41 h 306"/>
                  <a:gd name="T72" fmla="*/ 727 w 827"/>
                  <a:gd name="T73" fmla="*/ 42 h 306"/>
                  <a:gd name="T74" fmla="*/ 723 w 827"/>
                  <a:gd name="T75" fmla="*/ 43 h 306"/>
                  <a:gd name="T76" fmla="*/ 586 w 827"/>
                  <a:gd name="T77" fmla="*/ 97 h 306"/>
                  <a:gd name="T78" fmla="*/ 592 w 827"/>
                  <a:gd name="T79" fmla="*/ 99 h 306"/>
                  <a:gd name="T80" fmla="*/ 724 w 827"/>
                  <a:gd name="T81" fmla="*/ 46 h 306"/>
                  <a:gd name="T82" fmla="*/ 678 w 827"/>
                  <a:gd name="T83" fmla="*/ 40 h 306"/>
                  <a:gd name="T84" fmla="*/ 585 w 827"/>
                  <a:gd name="T85" fmla="*/ 79 h 306"/>
                  <a:gd name="T86" fmla="*/ 599 w 827"/>
                  <a:gd name="T87" fmla="*/ 75 h 306"/>
                  <a:gd name="T88" fmla="*/ 640 w 827"/>
                  <a:gd name="T89" fmla="*/ 60 h 306"/>
                  <a:gd name="T90" fmla="*/ 636 w 827"/>
                  <a:gd name="T91" fmla="*/ 60 h 306"/>
                  <a:gd name="T92" fmla="*/ 787 w 827"/>
                  <a:gd name="T93" fmla="*/ 20 h 306"/>
                  <a:gd name="T94" fmla="*/ 752 w 827"/>
                  <a:gd name="T95" fmla="*/ 35 h 306"/>
                  <a:gd name="T96" fmla="*/ 787 w 827"/>
                  <a:gd name="T97" fmla="*/ 20 h 306"/>
                  <a:gd name="T98" fmla="*/ 813 w 827"/>
                  <a:gd name="T99" fmla="*/ 3 h 306"/>
                  <a:gd name="T100" fmla="*/ 827 w 827"/>
                  <a:gd name="T10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27" h="306">
                    <a:moveTo>
                      <a:pt x="13" y="299"/>
                    </a:moveTo>
                    <a:cubicBezTo>
                      <a:pt x="9" y="301"/>
                      <a:pt x="4" y="304"/>
                      <a:pt x="4" y="304"/>
                    </a:cubicBezTo>
                    <a:cubicBezTo>
                      <a:pt x="4" y="304"/>
                      <a:pt x="4" y="303"/>
                      <a:pt x="4" y="303"/>
                    </a:cubicBezTo>
                    <a:cubicBezTo>
                      <a:pt x="3" y="304"/>
                      <a:pt x="2" y="305"/>
                      <a:pt x="0" y="306"/>
                    </a:cubicBezTo>
                    <a:cubicBezTo>
                      <a:pt x="4" y="305"/>
                      <a:pt x="7" y="304"/>
                      <a:pt x="10" y="302"/>
                    </a:cubicBezTo>
                    <a:cubicBezTo>
                      <a:pt x="12" y="301"/>
                      <a:pt x="13" y="300"/>
                      <a:pt x="13" y="299"/>
                    </a:cubicBezTo>
                    <a:moveTo>
                      <a:pt x="81" y="274"/>
                    </a:moveTo>
                    <a:cubicBezTo>
                      <a:pt x="77" y="275"/>
                      <a:pt x="73" y="276"/>
                      <a:pt x="70" y="277"/>
                    </a:cubicBezTo>
                    <a:cubicBezTo>
                      <a:pt x="60" y="283"/>
                      <a:pt x="60" y="283"/>
                      <a:pt x="60" y="283"/>
                    </a:cubicBezTo>
                    <a:cubicBezTo>
                      <a:pt x="66" y="284"/>
                      <a:pt x="66" y="284"/>
                      <a:pt x="66" y="284"/>
                    </a:cubicBezTo>
                    <a:cubicBezTo>
                      <a:pt x="55" y="286"/>
                      <a:pt x="55" y="286"/>
                      <a:pt x="55" y="286"/>
                    </a:cubicBezTo>
                    <a:cubicBezTo>
                      <a:pt x="54" y="287"/>
                      <a:pt x="52" y="288"/>
                      <a:pt x="50" y="289"/>
                    </a:cubicBezTo>
                    <a:cubicBezTo>
                      <a:pt x="60" y="286"/>
                      <a:pt x="71" y="282"/>
                      <a:pt x="81" y="279"/>
                    </a:cubicBezTo>
                    <a:cubicBezTo>
                      <a:pt x="81" y="278"/>
                      <a:pt x="82" y="278"/>
                      <a:pt x="82" y="277"/>
                    </a:cubicBezTo>
                    <a:cubicBezTo>
                      <a:pt x="84" y="277"/>
                      <a:pt x="86" y="276"/>
                      <a:pt x="88" y="275"/>
                    </a:cubicBezTo>
                    <a:cubicBezTo>
                      <a:pt x="85" y="274"/>
                      <a:pt x="83" y="274"/>
                      <a:pt x="81" y="274"/>
                    </a:cubicBezTo>
                    <a:moveTo>
                      <a:pt x="97" y="269"/>
                    </a:moveTo>
                    <a:cubicBezTo>
                      <a:pt x="92" y="270"/>
                      <a:pt x="88" y="272"/>
                      <a:pt x="83" y="273"/>
                    </a:cubicBezTo>
                    <a:cubicBezTo>
                      <a:pt x="87" y="272"/>
                      <a:pt x="90" y="272"/>
                      <a:pt x="94" y="271"/>
                    </a:cubicBezTo>
                    <a:cubicBezTo>
                      <a:pt x="95" y="270"/>
                      <a:pt x="96" y="269"/>
                      <a:pt x="97" y="269"/>
                    </a:cubicBezTo>
                    <a:moveTo>
                      <a:pt x="165" y="247"/>
                    </a:moveTo>
                    <a:cubicBezTo>
                      <a:pt x="147" y="252"/>
                      <a:pt x="129" y="258"/>
                      <a:pt x="111" y="264"/>
                    </a:cubicBezTo>
                    <a:cubicBezTo>
                      <a:pt x="109" y="265"/>
                      <a:pt x="107" y="267"/>
                      <a:pt x="106" y="268"/>
                    </a:cubicBezTo>
                    <a:cubicBezTo>
                      <a:pt x="114" y="266"/>
                      <a:pt x="122" y="264"/>
                      <a:pt x="130" y="262"/>
                    </a:cubicBezTo>
                    <a:cubicBezTo>
                      <a:pt x="139" y="259"/>
                      <a:pt x="148" y="255"/>
                      <a:pt x="157" y="252"/>
                    </a:cubicBezTo>
                    <a:cubicBezTo>
                      <a:pt x="160" y="250"/>
                      <a:pt x="162" y="249"/>
                      <a:pt x="165" y="247"/>
                    </a:cubicBezTo>
                    <a:moveTo>
                      <a:pt x="253" y="197"/>
                    </a:moveTo>
                    <a:cubicBezTo>
                      <a:pt x="243" y="200"/>
                      <a:pt x="234" y="204"/>
                      <a:pt x="225" y="207"/>
                    </a:cubicBezTo>
                    <a:cubicBezTo>
                      <a:pt x="230" y="206"/>
                      <a:pt x="235" y="205"/>
                      <a:pt x="239" y="204"/>
                    </a:cubicBezTo>
                    <a:cubicBezTo>
                      <a:pt x="244" y="201"/>
                      <a:pt x="248" y="199"/>
                      <a:pt x="253" y="197"/>
                    </a:cubicBezTo>
                    <a:moveTo>
                      <a:pt x="360" y="187"/>
                    </a:moveTo>
                    <a:cubicBezTo>
                      <a:pt x="303" y="203"/>
                      <a:pt x="246" y="221"/>
                      <a:pt x="190" y="239"/>
                    </a:cubicBezTo>
                    <a:cubicBezTo>
                      <a:pt x="183" y="242"/>
                      <a:pt x="177" y="245"/>
                      <a:pt x="170" y="248"/>
                    </a:cubicBezTo>
                    <a:cubicBezTo>
                      <a:pt x="186" y="243"/>
                      <a:pt x="203" y="238"/>
                      <a:pt x="220" y="233"/>
                    </a:cubicBezTo>
                    <a:cubicBezTo>
                      <a:pt x="251" y="223"/>
                      <a:pt x="283" y="214"/>
                      <a:pt x="314" y="205"/>
                    </a:cubicBezTo>
                    <a:cubicBezTo>
                      <a:pt x="329" y="199"/>
                      <a:pt x="345" y="192"/>
                      <a:pt x="360" y="187"/>
                    </a:cubicBezTo>
                    <a:moveTo>
                      <a:pt x="302" y="180"/>
                    </a:moveTo>
                    <a:cubicBezTo>
                      <a:pt x="300" y="181"/>
                      <a:pt x="298" y="181"/>
                      <a:pt x="296" y="181"/>
                    </a:cubicBezTo>
                    <a:cubicBezTo>
                      <a:pt x="286" y="185"/>
                      <a:pt x="276" y="188"/>
                      <a:pt x="267" y="192"/>
                    </a:cubicBezTo>
                    <a:cubicBezTo>
                      <a:pt x="279" y="188"/>
                      <a:pt x="291" y="184"/>
                      <a:pt x="302" y="180"/>
                    </a:cubicBezTo>
                    <a:moveTo>
                      <a:pt x="461" y="126"/>
                    </a:moveTo>
                    <a:cubicBezTo>
                      <a:pt x="460" y="126"/>
                      <a:pt x="458" y="126"/>
                      <a:pt x="457" y="127"/>
                    </a:cubicBezTo>
                    <a:cubicBezTo>
                      <a:pt x="447" y="130"/>
                      <a:pt x="437" y="133"/>
                      <a:pt x="427" y="135"/>
                    </a:cubicBezTo>
                    <a:cubicBezTo>
                      <a:pt x="425" y="136"/>
                      <a:pt x="422" y="137"/>
                      <a:pt x="420" y="139"/>
                    </a:cubicBezTo>
                    <a:cubicBezTo>
                      <a:pt x="404" y="143"/>
                      <a:pt x="387" y="147"/>
                      <a:pt x="371" y="151"/>
                    </a:cubicBezTo>
                    <a:cubicBezTo>
                      <a:pt x="367" y="153"/>
                      <a:pt x="363" y="155"/>
                      <a:pt x="359" y="156"/>
                    </a:cubicBezTo>
                    <a:cubicBezTo>
                      <a:pt x="363" y="156"/>
                      <a:pt x="368" y="156"/>
                      <a:pt x="372" y="155"/>
                    </a:cubicBezTo>
                    <a:cubicBezTo>
                      <a:pt x="373" y="155"/>
                      <a:pt x="375" y="154"/>
                      <a:pt x="376" y="154"/>
                    </a:cubicBezTo>
                    <a:cubicBezTo>
                      <a:pt x="391" y="150"/>
                      <a:pt x="391" y="150"/>
                      <a:pt x="391" y="150"/>
                    </a:cubicBezTo>
                    <a:cubicBezTo>
                      <a:pt x="396" y="149"/>
                      <a:pt x="400" y="149"/>
                      <a:pt x="405" y="148"/>
                    </a:cubicBezTo>
                    <a:cubicBezTo>
                      <a:pt x="423" y="142"/>
                      <a:pt x="442" y="135"/>
                      <a:pt x="461" y="126"/>
                    </a:cubicBezTo>
                    <a:moveTo>
                      <a:pt x="574" y="105"/>
                    </a:moveTo>
                    <a:cubicBezTo>
                      <a:pt x="553" y="110"/>
                      <a:pt x="532" y="114"/>
                      <a:pt x="510" y="118"/>
                    </a:cubicBezTo>
                    <a:cubicBezTo>
                      <a:pt x="484" y="127"/>
                      <a:pt x="458" y="136"/>
                      <a:pt x="431" y="145"/>
                    </a:cubicBezTo>
                    <a:cubicBezTo>
                      <a:pt x="433" y="145"/>
                      <a:pt x="434" y="145"/>
                      <a:pt x="435" y="145"/>
                    </a:cubicBezTo>
                    <a:cubicBezTo>
                      <a:pt x="468" y="138"/>
                      <a:pt x="499" y="131"/>
                      <a:pt x="530" y="124"/>
                    </a:cubicBezTo>
                    <a:cubicBezTo>
                      <a:pt x="539" y="121"/>
                      <a:pt x="548" y="118"/>
                      <a:pt x="557" y="115"/>
                    </a:cubicBezTo>
                    <a:cubicBezTo>
                      <a:pt x="557" y="114"/>
                      <a:pt x="557" y="114"/>
                      <a:pt x="556" y="114"/>
                    </a:cubicBezTo>
                    <a:cubicBezTo>
                      <a:pt x="555" y="114"/>
                      <a:pt x="553" y="114"/>
                      <a:pt x="551" y="114"/>
                    </a:cubicBezTo>
                    <a:cubicBezTo>
                      <a:pt x="551" y="114"/>
                      <a:pt x="550" y="114"/>
                      <a:pt x="550" y="114"/>
                    </a:cubicBezTo>
                    <a:cubicBezTo>
                      <a:pt x="558" y="111"/>
                      <a:pt x="566" y="108"/>
                      <a:pt x="574" y="105"/>
                    </a:cubicBezTo>
                    <a:moveTo>
                      <a:pt x="585" y="79"/>
                    </a:moveTo>
                    <a:cubicBezTo>
                      <a:pt x="577" y="82"/>
                      <a:pt x="567" y="85"/>
                      <a:pt x="556" y="90"/>
                    </a:cubicBezTo>
                    <a:cubicBezTo>
                      <a:pt x="560" y="88"/>
                      <a:pt x="564" y="87"/>
                      <a:pt x="569" y="86"/>
                    </a:cubicBezTo>
                    <a:cubicBezTo>
                      <a:pt x="571" y="85"/>
                      <a:pt x="573" y="84"/>
                      <a:pt x="576" y="83"/>
                    </a:cubicBezTo>
                    <a:cubicBezTo>
                      <a:pt x="576" y="83"/>
                      <a:pt x="576" y="83"/>
                      <a:pt x="576" y="83"/>
                    </a:cubicBezTo>
                    <a:cubicBezTo>
                      <a:pt x="576" y="83"/>
                      <a:pt x="576" y="83"/>
                      <a:pt x="576" y="83"/>
                    </a:cubicBezTo>
                    <a:cubicBezTo>
                      <a:pt x="579" y="82"/>
                      <a:pt x="582" y="81"/>
                      <a:pt x="585" y="79"/>
                    </a:cubicBezTo>
                    <a:moveTo>
                      <a:pt x="599" y="75"/>
                    </a:moveTo>
                    <a:cubicBezTo>
                      <a:pt x="591" y="78"/>
                      <a:pt x="584" y="80"/>
                      <a:pt x="576" y="83"/>
                    </a:cubicBezTo>
                    <a:cubicBezTo>
                      <a:pt x="588" y="79"/>
                      <a:pt x="595" y="77"/>
                      <a:pt x="599" y="75"/>
                    </a:cubicBezTo>
                    <a:moveTo>
                      <a:pt x="733" y="41"/>
                    </a:moveTo>
                    <a:cubicBezTo>
                      <a:pt x="731" y="41"/>
                      <a:pt x="730" y="41"/>
                      <a:pt x="728" y="42"/>
                    </a:cubicBezTo>
                    <a:cubicBezTo>
                      <a:pt x="728" y="42"/>
                      <a:pt x="727" y="42"/>
                      <a:pt x="727" y="42"/>
                    </a:cubicBezTo>
                    <a:cubicBezTo>
                      <a:pt x="727" y="42"/>
                      <a:pt x="727" y="42"/>
                      <a:pt x="727" y="42"/>
                    </a:cubicBezTo>
                    <a:cubicBezTo>
                      <a:pt x="726" y="42"/>
                      <a:pt x="724" y="43"/>
                      <a:pt x="723" y="43"/>
                    </a:cubicBezTo>
                    <a:cubicBezTo>
                      <a:pt x="674" y="59"/>
                      <a:pt x="634" y="82"/>
                      <a:pt x="585" y="97"/>
                    </a:cubicBezTo>
                    <a:cubicBezTo>
                      <a:pt x="585" y="97"/>
                      <a:pt x="586" y="97"/>
                      <a:pt x="586" y="97"/>
                    </a:cubicBezTo>
                    <a:cubicBezTo>
                      <a:pt x="587" y="97"/>
                      <a:pt x="589" y="98"/>
                      <a:pt x="591" y="98"/>
                    </a:cubicBezTo>
                    <a:cubicBezTo>
                      <a:pt x="591" y="98"/>
                      <a:pt x="592" y="99"/>
                      <a:pt x="592" y="99"/>
                    </a:cubicBezTo>
                    <a:cubicBezTo>
                      <a:pt x="631" y="84"/>
                      <a:pt x="667" y="68"/>
                      <a:pt x="708" y="54"/>
                    </a:cubicBezTo>
                    <a:cubicBezTo>
                      <a:pt x="714" y="52"/>
                      <a:pt x="719" y="49"/>
                      <a:pt x="724" y="46"/>
                    </a:cubicBezTo>
                    <a:cubicBezTo>
                      <a:pt x="726" y="44"/>
                      <a:pt x="729" y="42"/>
                      <a:pt x="733" y="41"/>
                    </a:cubicBezTo>
                    <a:moveTo>
                      <a:pt x="678" y="40"/>
                    </a:moveTo>
                    <a:cubicBezTo>
                      <a:pt x="677" y="40"/>
                      <a:pt x="677" y="41"/>
                      <a:pt x="676" y="41"/>
                    </a:cubicBezTo>
                    <a:cubicBezTo>
                      <a:pt x="646" y="54"/>
                      <a:pt x="616" y="67"/>
                      <a:pt x="585" y="79"/>
                    </a:cubicBezTo>
                    <a:cubicBezTo>
                      <a:pt x="596" y="76"/>
                      <a:pt x="602" y="74"/>
                      <a:pt x="603" y="74"/>
                    </a:cubicBezTo>
                    <a:cubicBezTo>
                      <a:pt x="603" y="74"/>
                      <a:pt x="602" y="74"/>
                      <a:pt x="599" y="75"/>
                    </a:cubicBezTo>
                    <a:cubicBezTo>
                      <a:pt x="607" y="73"/>
                      <a:pt x="614" y="70"/>
                      <a:pt x="621" y="68"/>
                    </a:cubicBezTo>
                    <a:cubicBezTo>
                      <a:pt x="628" y="65"/>
                      <a:pt x="634" y="62"/>
                      <a:pt x="640" y="60"/>
                    </a:cubicBezTo>
                    <a:cubicBezTo>
                      <a:pt x="639" y="60"/>
                      <a:pt x="639" y="60"/>
                      <a:pt x="638" y="60"/>
                    </a:cubicBezTo>
                    <a:cubicBezTo>
                      <a:pt x="637" y="60"/>
                      <a:pt x="637" y="60"/>
                      <a:pt x="636" y="60"/>
                    </a:cubicBezTo>
                    <a:cubicBezTo>
                      <a:pt x="651" y="54"/>
                      <a:pt x="665" y="47"/>
                      <a:pt x="678" y="40"/>
                    </a:cubicBezTo>
                    <a:moveTo>
                      <a:pt x="787" y="20"/>
                    </a:moveTo>
                    <a:cubicBezTo>
                      <a:pt x="780" y="23"/>
                      <a:pt x="772" y="27"/>
                      <a:pt x="763" y="29"/>
                    </a:cubicBezTo>
                    <a:cubicBezTo>
                      <a:pt x="760" y="31"/>
                      <a:pt x="756" y="33"/>
                      <a:pt x="752" y="35"/>
                    </a:cubicBezTo>
                    <a:cubicBezTo>
                      <a:pt x="762" y="32"/>
                      <a:pt x="773" y="29"/>
                      <a:pt x="779" y="24"/>
                    </a:cubicBezTo>
                    <a:cubicBezTo>
                      <a:pt x="782" y="23"/>
                      <a:pt x="784" y="21"/>
                      <a:pt x="787" y="20"/>
                    </a:cubicBezTo>
                    <a:moveTo>
                      <a:pt x="827" y="0"/>
                    </a:moveTo>
                    <a:cubicBezTo>
                      <a:pt x="822" y="1"/>
                      <a:pt x="818" y="2"/>
                      <a:pt x="813" y="3"/>
                    </a:cubicBezTo>
                    <a:cubicBezTo>
                      <a:pt x="807" y="8"/>
                      <a:pt x="801" y="12"/>
                      <a:pt x="794" y="16"/>
                    </a:cubicBezTo>
                    <a:cubicBezTo>
                      <a:pt x="805" y="10"/>
                      <a:pt x="816" y="5"/>
                      <a:pt x="8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8" name="Freeform 172">
                <a:extLst>
                  <a:ext uri="{FF2B5EF4-FFF2-40B4-BE49-F238E27FC236}">
                    <a16:creationId xmlns="" xmlns:a16="http://schemas.microsoft.com/office/drawing/2014/main" id="{8F8BF973-7412-407C-9E0C-56C4205DD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5" y="1621"/>
                <a:ext cx="293" cy="110"/>
              </a:xfrm>
              <a:custGeom>
                <a:avLst/>
                <a:gdLst>
                  <a:gd name="T0" fmla="*/ 112 w 185"/>
                  <a:gd name="T1" fmla="*/ 32 h 69"/>
                  <a:gd name="T2" fmla="*/ 57 w 185"/>
                  <a:gd name="T3" fmla="*/ 47 h 69"/>
                  <a:gd name="T4" fmla="*/ 0 w 185"/>
                  <a:gd name="T5" fmla="*/ 69 h 69"/>
                  <a:gd name="T6" fmla="*/ 64 w 185"/>
                  <a:gd name="T7" fmla="*/ 52 h 69"/>
                  <a:gd name="T8" fmla="*/ 112 w 185"/>
                  <a:gd name="T9" fmla="*/ 32 h 69"/>
                  <a:gd name="T10" fmla="*/ 185 w 185"/>
                  <a:gd name="T11" fmla="*/ 0 h 69"/>
                  <a:gd name="T12" fmla="*/ 179 w 185"/>
                  <a:gd name="T13" fmla="*/ 2 h 69"/>
                  <a:gd name="T14" fmla="*/ 184 w 185"/>
                  <a:gd name="T15" fmla="*/ 1 h 69"/>
                  <a:gd name="T16" fmla="*/ 185 w 18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69">
                    <a:moveTo>
                      <a:pt x="112" y="32"/>
                    </a:moveTo>
                    <a:cubicBezTo>
                      <a:pt x="94" y="37"/>
                      <a:pt x="75" y="42"/>
                      <a:pt x="57" y="47"/>
                    </a:cubicBezTo>
                    <a:cubicBezTo>
                      <a:pt x="38" y="54"/>
                      <a:pt x="19" y="62"/>
                      <a:pt x="0" y="69"/>
                    </a:cubicBezTo>
                    <a:cubicBezTo>
                      <a:pt x="21" y="63"/>
                      <a:pt x="42" y="58"/>
                      <a:pt x="64" y="52"/>
                    </a:cubicBezTo>
                    <a:cubicBezTo>
                      <a:pt x="80" y="46"/>
                      <a:pt x="96" y="39"/>
                      <a:pt x="112" y="32"/>
                    </a:cubicBezTo>
                    <a:moveTo>
                      <a:pt x="185" y="0"/>
                    </a:moveTo>
                    <a:cubicBezTo>
                      <a:pt x="183" y="1"/>
                      <a:pt x="181" y="1"/>
                      <a:pt x="179" y="2"/>
                    </a:cubicBezTo>
                    <a:cubicBezTo>
                      <a:pt x="181" y="2"/>
                      <a:pt x="182" y="1"/>
                      <a:pt x="184" y="1"/>
                    </a:cubicBezTo>
                    <a:cubicBezTo>
                      <a:pt x="184" y="0"/>
                      <a:pt x="185" y="0"/>
                      <a:pt x="1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9" name="Freeform 173">
                <a:extLst>
                  <a:ext uri="{FF2B5EF4-FFF2-40B4-BE49-F238E27FC236}">
                    <a16:creationId xmlns="" xmlns:a16="http://schemas.microsoft.com/office/drawing/2014/main" id="{AC00523C-4860-48EE-BBC4-59183FA849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5" y="1471"/>
                <a:ext cx="157" cy="73"/>
              </a:xfrm>
              <a:custGeom>
                <a:avLst/>
                <a:gdLst>
                  <a:gd name="T0" fmla="*/ 48 w 99"/>
                  <a:gd name="T1" fmla="*/ 27 h 46"/>
                  <a:gd name="T2" fmla="*/ 47 w 99"/>
                  <a:gd name="T3" fmla="*/ 27 h 46"/>
                  <a:gd name="T4" fmla="*/ 0 w 99"/>
                  <a:gd name="T5" fmla="*/ 46 h 46"/>
                  <a:gd name="T6" fmla="*/ 44 w 99"/>
                  <a:gd name="T7" fmla="*/ 29 h 46"/>
                  <a:gd name="T8" fmla="*/ 48 w 99"/>
                  <a:gd name="T9" fmla="*/ 27 h 46"/>
                  <a:gd name="T10" fmla="*/ 76 w 99"/>
                  <a:gd name="T11" fmla="*/ 6 h 46"/>
                  <a:gd name="T12" fmla="*/ 41 w 99"/>
                  <a:gd name="T13" fmla="*/ 19 h 46"/>
                  <a:gd name="T14" fmla="*/ 53 w 99"/>
                  <a:gd name="T15" fmla="*/ 17 h 46"/>
                  <a:gd name="T16" fmla="*/ 76 w 99"/>
                  <a:gd name="T17" fmla="*/ 6 h 46"/>
                  <a:gd name="T18" fmla="*/ 76 w 99"/>
                  <a:gd name="T19" fmla="*/ 6 h 46"/>
                  <a:gd name="T20" fmla="*/ 99 w 99"/>
                  <a:gd name="T21" fmla="*/ 0 h 46"/>
                  <a:gd name="T22" fmla="*/ 96 w 99"/>
                  <a:gd name="T23" fmla="*/ 1 h 46"/>
                  <a:gd name="T24" fmla="*/ 93 w 99"/>
                  <a:gd name="T25" fmla="*/ 3 h 46"/>
                  <a:gd name="T26" fmla="*/ 99 w 99"/>
                  <a:gd name="T2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46">
                    <a:moveTo>
                      <a:pt x="48" y="27"/>
                    </a:moveTo>
                    <a:cubicBezTo>
                      <a:pt x="48" y="27"/>
                      <a:pt x="47" y="27"/>
                      <a:pt x="47" y="27"/>
                    </a:cubicBezTo>
                    <a:cubicBezTo>
                      <a:pt x="32" y="33"/>
                      <a:pt x="16" y="40"/>
                      <a:pt x="0" y="46"/>
                    </a:cubicBezTo>
                    <a:cubicBezTo>
                      <a:pt x="15" y="41"/>
                      <a:pt x="29" y="35"/>
                      <a:pt x="44" y="29"/>
                    </a:cubicBezTo>
                    <a:cubicBezTo>
                      <a:pt x="45" y="28"/>
                      <a:pt x="47" y="27"/>
                      <a:pt x="48" y="27"/>
                    </a:cubicBezTo>
                    <a:moveTo>
                      <a:pt x="76" y="6"/>
                    </a:moveTo>
                    <a:cubicBezTo>
                      <a:pt x="64" y="10"/>
                      <a:pt x="52" y="15"/>
                      <a:pt x="41" y="19"/>
                    </a:cubicBezTo>
                    <a:cubicBezTo>
                      <a:pt x="45" y="19"/>
                      <a:pt x="49" y="18"/>
                      <a:pt x="53" y="17"/>
                    </a:cubicBezTo>
                    <a:cubicBezTo>
                      <a:pt x="62" y="14"/>
                      <a:pt x="70" y="10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moveTo>
                      <a:pt x="99" y="0"/>
                    </a:moveTo>
                    <a:cubicBezTo>
                      <a:pt x="98" y="1"/>
                      <a:pt x="97" y="1"/>
                      <a:pt x="96" y="1"/>
                    </a:cubicBezTo>
                    <a:cubicBezTo>
                      <a:pt x="95" y="2"/>
                      <a:pt x="94" y="2"/>
                      <a:pt x="93" y="3"/>
                    </a:cubicBezTo>
                    <a:cubicBezTo>
                      <a:pt x="95" y="2"/>
                      <a:pt x="97" y="1"/>
                      <a:pt x="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0" name="Freeform 174">
                <a:extLst>
                  <a:ext uri="{FF2B5EF4-FFF2-40B4-BE49-F238E27FC236}">
                    <a16:creationId xmlns="" xmlns:a16="http://schemas.microsoft.com/office/drawing/2014/main" id="{CC5CC505-721D-4FB2-A634-351DE93D9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596"/>
                <a:ext cx="66" cy="25"/>
              </a:xfrm>
              <a:custGeom>
                <a:avLst/>
                <a:gdLst>
                  <a:gd name="T0" fmla="*/ 42 w 42"/>
                  <a:gd name="T1" fmla="*/ 0 h 16"/>
                  <a:gd name="T2" fmla="*/ 33 w 42"/>
                  <a:gd name="T3" fmla="*/ 2 h 16"/>
                  <a:gd name="T4" fmla="*/ 3 w 42"/>
                  <a:gd name="T5" fmla="*/ 13 h 16"/>
                  <a:gd name="T6" fmla="*/ 0 w 42"/>
                  <a:gd name="T7" fmla="*/ 16 h 16"/>
                  <a:gd name="T8" fmla="*/ 17 w 42"/>
                  <a:gd name="T9" fmla="*/ 10 h 16"/>
                  <a:gd name="T10" fmla="*/ 42 w 4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6">
                    <a:moveTo>
                      <a:pt x="42" y="0"/>
                    </a:moveTo>
                    <a:cubicBezTo>
                      <a:pt x="39" y="1"/>
                      <a:pt x="36" y="2"/>
                      <a:pt x="33" y="2"/>
                    </a:cubicBezTo>
                    <a:cubicBezTo>
                      <a:pt x="23" y="6"/>
                      <a:pt x="13" y="10"/>
                      <a:pt x="3" y="13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5" y="7"/>
                      <a:pt x="34" y="4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1" name="Freeform 175">
                <a:extLst>
                  <a:ext uri="{FF2B5EF4-FFF2-40B4-BE49-F238E27FC236}">
                    <a16:creationId xmlns="" xmlns:a16="http://schemas.microsoft.com/office/drawing/2014/main" id="{04DF9A15-3EE8-4D14-A86D-C41BF99D14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2" y="1407"/>
                <a:ext cx="1435" cy="524"/>
              </a:xfrm>
              <a:custGeom>
                <a:avLst/>
                <a:gdLst>
                  <a:gd name="T0" fmla="*/ 8 w 905"/>
                  <a:gd name="T1" fmla="*/ 326 h 330"/>
                  <a:gd name="T2" fmla="*/ 151 w 905"/>
                  <a:gd name="T3" fmla="*/ 267 h 330"/>
                  <a:gd name="T4" fmla="*/ 116 w 905"/>
                  <a:gd name="T5" fmla="*/ 291 h 330"/>
                  <a:gd name="T6" fmla="*/ 290 w 905"/>
                  <a:gd name="T7" fmla="*/ 225 h 330"/>
                  <a:gd name="T8" fmla="*/ 170 w 905"/>
                  <a:gd name="T9" fmla="*/ 274 h 330"/>
                  <a:gd name="T10" fmla="*/ 332 w 905"/>
                  <a:gd name="T11" fmla="*/ 208 h 330"/>
                  <a:gd name="T12" fmla="*/ 435 w 905"/>
                  <a:gd name="T13" fmla="*/ 170 h 330"/>
                  <a:gd name="T14" fmla="*/ 435 w 905"/>
                  <a:gd name="T15" fmla="*/ 170 h 330"/>
                  <a:gd name="T16" fmla="*/ 365 w 905"/>
                  <a:gd name="T17" fmla="*/ 214 h 330"/>
                  <a:gd name="T18" fmla="*/ 597 w 905"/>
                  <a:gd name="T19" fmla="*/ 137 h 330"/>
                  <a:gd name="T20" fmla="*/ 597 w 905"/>
                  <a:gd name="T21" fmla="*/ 137 h 330"/>
                  <a:gd name="T22" fmla="*/ 600 w 905"/>
                  <a:gd name="T23" fmla="*/ 137 h 330"/>
                  <a:gd name="T24" fmla="*/ 530 w 905"/>
                  <a:gd name="T25" fmla="*/ 167 h 330"/>
                  <a:gd name="T26" fmla="*/ 559 w 905"/>
                  <a:gd name="T27" fmla="*/ 156 h 330"/>
                  <a:gd name="T28" fmla="*/ 671 w 905"/>
                  <a:gd name="T29" fmla="*/ 116 h 330"/>
                  <a:gd name="T30" fmla="*/ 510 w 905"/>
                  <a:gd name="T31" fmla="*/ 135 h 330"/>
                  <a:gd name="T32" fmla="*/ 538 w 905"/>
                  <a:gd name="T33" fmla="*/ 123 h 330"/>
                  <a:gd name="T34" fmla="*/ 468 w 905"/>
                  <a:gd name="T35" fmla="*/ 144 h 330"/>
                  <a:gd name="T36" fmla="*/ 403 w 905"/>
                  <a:gd name="T37" fmla="*/ 167 h 330"/>
                  <a:gd name="T38" fmla="*/ 454 w 905"/>
                  <a:gd name="T39" fmla="*/ 154 h 330"/>
                  <a:gd name="T40" fmla="*/ 479 w 905"/>
                  <a:gd name="T41" fmla="*/ 147 h 330"/>
                  <a:gd name="T42" fmla="*/ 471 w 905"/>
                  <a:gd name="T43" fmla="*/ 153 h 330"/>
                  <a:gd name="T44" fmla="*/ 600 w 905"/>
                  <a:gd name="T45" fmla="*/ 105 h 330"/>
                  <a:gd name="T46" fmla="*/ 710 w 905"/>
                  <a:gd name="T47" fmla="*/ 93 h 330"/>
                  <a:gd name="T48" fmla="*/ 673 w 905"/>
                  <a:gd name="T49" fmla="*/ 114 h 330"/>
                  <a:gd name="T50" fmla="*/ 696 w 905"/>
                  <a:gd name="T51" fmla="*/ 100 h 330"/>
                  <a:gd name="T52" fmla="*/ 657 w 905"/>
                  <a:gd name="T53" fmla="*/ 88 h 330"/>
                  <a:gd name="T54" fmla="*/ 546 w 905"/>
                  <a:gd name="T55" fmla="*/ 126 h 330"/>
                  <a:gd name="T56" fmla="*/ 515 w 905"/>
                  <a:gd name="T57" fmla="*/ 145 h 330"/>
                  <a:gd name="T58" fmla="*/ 799 w 905"/>
                  <a:gd name="T59" fmla="*/ 64 h 330"/>
                  <a:gd name="T60" fmla="*/ 775 w 905"/>
                  <a:gd name="T61" fmla="*/ 59 h 330"/>
                  <a:gd name="T62" fmla="*/ 738 w 905"/>
                  <a:gd name="T63" fmla="*/ 68 h 330"/>
                  <a:gd name="T64" fmla="*/ 741 w 905"/>
                  <a:gd name="T65" fmla="*/ 76 h 330"/>
                  <a:gd name="T66" fmla="*/ 799 w 905"/>
                  <a:gd name="T67" fmla="*/ 43 h 330"/>
                  <a:gd name="T68" fmla="*/ 810 w 905"/>
                  <a:gd name="T69" fmla="*/ 32 h 330"/>
                  <a:gd name="T70" fmla="*/ 732 w 905"/>
                  <a:gd name="T71" fmla="*/ 69 h 330"/>
                  <a:gd name="T72" fmla="*/ 810 w 905"/>
                  <a:gd name="T73" fmla="*/ 32 h 330"/>
                  <a:gd name="T74" fmla="*/ 777 w 905"/>
                  <a:gd name="T75" fmla="*/ 84 h 330"/>
                  <a:gd name="T76" fmla="*/ 903 w 905"/>
                  <a:gd name="T77" fmla="*/ 32 h 330"/>
                  <a:gd name="T78" fmla="*/ 810 w 905"/>
                  <a:gd name="T79" fmla="*/ 46 h 330"/>
                  <a:gd name="T80" fmla="*/ 905 w 905"/>
                  <a:gd name="T81" fmla="*/ 0 h 330"/>
                  <a:gd name="T82" fmla="*/ 866 w 905"/>
                  <a:gd name="T83" fmla="*/ 17 h 330"/>
                  <a:gd name="T84" fmla="*/ 905 w 905"/>
                  <a:gd name="T85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05" h="330">
                    <a:moveTo>
                      <a:pt x="26" y="318"/>
                    </a:moveTo>
                    <a:cubicBezTo>
                      <a:pt x="17" y="321"/>
                      <a:pt x="8" y="325"/>
                      <a:pt x="0" y="328"/>
                    </a:cubicBezTo>
                    <a:cubicBezTo>
                      <a:pt x="3" y="328"/>
                      <a:pt x="6" y="329"/>
                      <a:pt x="8" y="326"/>
                    </a:cubicBezTo>
                    <a:cubicBezTo>
                      <a:pt x="8" y="327"/>
                      <a:pt x="9" y="329"/>
                      <a:pt x="9" y="330"/>
                    </a:cubicBezTo>
                    <a:cubicBezTo>
                      <a:pt x="15" y="326"/>
                      <a:pt x="20" y="322"/>
                      <a:pt x="26" y="318"/>
                    </a:cubicBezTo>
                    <a:moveTo>
                      <a:pt x="151" y="267"/>
                    </a:moveTo>
                    <a:cubicBezTo>
                      <a:pt x="142" y="271"/>
                      <a:pt x="133" y="275"/>
                      <a:pt x="124" y="278"/>
                    </a:cubicBezTo>
                    <a:cubicBezTo>
                      <a:pt x="117" y="285"/>
                      <a:pt x="109" y="291"/>
                      <a:pt x="102" y="296"/>
                    </a:cubicBezTo>
                    <a:cubicBezTo>
                      <a:pt x="106" y="294"/>
                      <a:pt x="111" y="293"/>
                      <a:pt x="116" y="291"/>
                    </a:cubicBezTo>
                    <a:cubicBezTo>
                      <a:pt x="128" y="283"/>
                      <a:pt x="140" y="275"/>
                      <a:pt x="152" y="267"/>
                    </a:cubicBezTo>
                    <a:cubicBezTo>
                      <a:pt x="152" y="267"/>
                      <a:pt x="152" y="267"/>
                      <a:pt x="151" y="267"/>
                    </a:cubicBezTo>
                    <a:moveTo>
                      <a:pt x="290" y="225"/>
                    </a:moveTo>
                    <a:cubicBezTo>
                      <a:pt x="265" y="232"/>
                      <a:pt x="239" y="239"/>
                      <a:pt x="213" y="247"/>
                    </a:cubicBezTo>
                    <a:cubicBezTo>
                      <a:pt x="207" y="250"/>
                      <a:pt x="202" y="253"/>
                      <a:pt x="196" y="257"/>
                    </a:cubicBezTo>
                    <a:cubicBezTo>
                      <a:pt x="187" y="262"/>
                      <a:pt x="178" y="268"/>
                      <a:pt x="170" y="274"/>
                    </a:cubicBezTo>
                    <a:cubicBezTo>
                      <a:pt x="178" y="271"/>
                      <a:pt x="187" y="268"/>
                      <a:pt x="195" y="266"/>
                    </a:cubicBezTo>
                    <a:cubicBezTo>
                      <a:pt x="227" y="251"/>
                      <a:pt x="258" y="238"/>
                      <a:pt x="290" y="225"/>
                    </a:cubicBezTo>
                    <a:moveTo>
                      <a:pt x="332" y="208"/>
                    </a:moveTo>
                    <a:cubicBezTo>
                      <a:pt x="317" y="212"/>
                      <a:pt x="302" y="216"/>
                      <a:pt x="288" y="220"/>
                    </a:cubicBezTo>
                    <a:cubicBezTo>
                      <a:pt x="302" y="216"/>
                      <a:pt x="317" y="212"/>
                      <a:pt x="332" y="208"/>
                    </a:cubicBezTo>
                    <a:moveTo>
                      <a:pt x="435" y="170"/>
                    </a:moveTo>
                    <a:cubicBezTo>
                      <a:pt x="431" y="172"/>
                      <a:pt x="427" y="173"/>
                      <a:pt x="422" y="174"/>
                    </a:cubicBezTo>
                    <a:cubicBezTo>
                      <a:pt x="424" y="174"/>
                      <a:pt x="425" y="174"/>
                      <a:pt x="427" y="173"/>
                    </a:cubicBezTo>
                    <a:cubicBezTo>
                      <a:pt x="430" y="172"/>
                      <a:pt x="432" y="171"/>
                      <a:pt x="435" y="170"/>
                    </a:cubicBezTo>
                    <a:moveTo>
                      <a:pt x="519" y="165"/>
                    </a:moveTo>
                    <a:cubicBezTo>
                      <a:pt x="489" y="173"/>
                      <a:pt x="460" y="181"/>
                      <a:pt x="430" y="188"/>
                    </a:cubicBezTo>
                    <a:cubicBezTo>
                      <a:pt x="409" y="197"/>
                      <a:pt x="387" y="205"/>
                      <a:pt x="365" y="214"/>
                    </a:cubicBezTo>
                    <a:cubicBezTo>
                      <a:pt x="402" y="203"/>
                      <a:pt x="439" y="192"/>
                      <a:pt x="475" y="182"/>
                    </a:cubicBezTo>
                    <a:cubicBezTo>
                      <a:pt x="490" y="176"/>
                      <a:pt x="504" y="171"/>
                      <a:pt x="519" y="165"/>
                    </a:cubicBezTo>
                    <a:moveTo>
                      <a:pt x="597" y="137"/>
                    </a:moveTo>
                    <a:cubicBezTo>
                      <a:pt x="594" y="138"/>
                      <a:pt x="592" y="138"/>
                      <a:pt x="590" y="139"/>
                    </a:cubicBezTo>
                    <a:cubicBezTo>
                      <a:pt x="591" y="139"/>
                      <a:pt x="592" y="138"/>
                      <a:pt x="593" y="138"/>
                    </a:cubicBezTo>
                    <a:cubicBezTo>
                      <a:pt x="594" y="138"/>
                      <a:pt x="596" y="137"/>
                      <a:pt x="597" y="137"/>
                    </a:cubicBezTo>
                    <a:moveTo>
                      <a:pt x="671" y="116"/>
                    </a:moveTo>
                    <a:cubicBezTo>
                      <a:pt x="648" y="122"/>
                      <a:pt x="625" y="129"/>
                      <a:pt x="602" y="136"/>
                    </a:cubicBezTo>
                    <a:cubicBezTo>
                      <a:pt x="601" y="136"/>
                      <a:pt x="601" y="136"/>
                      <a:pt x="600" y="137"/>
                    </a:cubicBezTo>
                    <a:cubicBezTo>
                      <a:pt x="618" y="133"/>
                      <a:pt x="637" y="130"/>
                      <a:pt x="656" y="126"/>
                    </a:cubicBezTo>
                    <a:cubicBezTo>
                      <a:pt x="624" y="136"/>
                      <a:pt x="593" y="145"/>
                      <a:pt x="561" y="154"/>
                    </a:cubicBezTo>
                    <a:cubicBezTo>
                      <a:pt x="550" y="158"/>
                      <a:pt x="540" y="163"/>
                      <a:pt x="530" y="167"/>
                    </a:cubicBezTo>
                    <a:cubicBezTo>
                      <a:pt x="534" y="166"/>
                      <a:pt x="539" y="165"/>
                      <a:pt x="544" y="163"/>
                    </a:cubicBezTo>
                    <a:cubicBezTo>
                      <a:pt x="549" y="162"/>
                      <a:pt x="554" y="161"/>
                      <a:pt x="559" y="160"/>
                    </a:cubicBezTo>
                    <a:cubicBezTo>
                      <a:pt x="560" y="159"/>
                      <a:pt x="559" y="157"/>
                      <a:pt x="559" y="156"/>
                    </a:cubicBezTo>
                    <a:cubicBezTo>
                      <a:pt x="575" y="152"/>
                      <a:pt x="591" y="149"/>
                      <a:pt x="607" y="146"/>
                    </a:cubicBezTo>
                    <a:cubicBezTo>
                      <a:pt x="624" y="141"/>
                      <a:pt x="641" y="135"/>
                      <a:pt x="657" y="127"/>
                    </a:cubicBezTo>
                    <a:cubicBezTo>
                      <a:pt x="661" y="124"/>
                      <a:pt x="666" y="119"/>
                      <a:pt x="671" y="116"/>
                    </a:cubicBezTo>
                    <a:moveTo>
                      <a:pt x="600" y="105"/>
                    </a:moveTo>
                    <a:cubicBezTo>
                      <a:pt x="591" y="108"/>
                      <a:pt x="582" y="110"/>
                      <a:pt x="574" y="113"/>
                    </a:cubicBezTo>
                    <a:cubicBezTo>
                      <a:pt x="553" y="121"/>
                      <a:pt x="532" y="128"/>
                      <a:pt x="510" y="135"/>
                    </a:cubicBezTo>
                    <a:cubicBezTo>
                      <a:pt x="515" y="134"/>
                      <a:pt x="519" y="132"/>
                      <a:pt x="520" y="131"/>
                    </a:cubicBezTo>
                    <a:cubicBezTo>
                      <a:pt x="535" y="126"/>
                      <a:pt x="549" y="121"/>
                      <a:pt x="561" y="117"/>
                    </a:cubicBezTo>
                    <a:cubicBezTo>
                      <a:pt x="553" y="119"/>
                      <a:pt x="546" y="121"/>
                      <a:pt x="538" y="123"/>
                    </a:cubicBezTo>
                    <a:cubicBezTo>
                      <a:pt x="525" y="126"/>
                      <a:pt x="512" y="128"/>
                      <a:pt x="498" y="130"/>
                    </a:cubicBezTo>
                    <a:cubicBezTo>
                      <a:pt x="485" y="135"/>
                      <a:pt x="485" y="135"/>
                      <a:pt x="485" y="135"/>
                    </a:cubicBezTo>
                    <a:cubicBezTo>
                      <a:pt x="479" y="137"/>
                      <a:pt x="474" y="140"/>
                      <a:pt x="468" y="144"/>
                    </a:cubicBezTo>
                    <a:cubicBezTo>
                      <a:pt x="455" y="148"/>
                      <a:pt x="443" y="152"/>
                      <a:pt x="430" y="156"/>
                    </a:cubicBezTo>
                    <a:cubicBezTo>
                      <a:pt x="424" y="160"/>
                      <a:pt x="414" y="163"/>
                      <a:pt x="409" y="164"/>
                    </a:cubicBezTo>
                    <a:cubicBezTo>
                      <a:pt x="407" y="165"/>
                      <a:pt x="405" y="166"/>
                      <a:pt x="403" y="167"/>
                    </a:cubicBezTo>
                    <a:cubicBezTo>
                      <a:pt x="413" y="166"/>
                      <a:pt x="422" y="164"/>
                      <a:pt x="432" y="162"/>
                    </a:cubicBezTo>
                    <a:cubicBezTo>
                      <a:pt x="435" y="160"/>
                      <a:pt x="438" y="159"/>
                      <a:pt x="441" y="158"/>
                    </a:cubicBezTo>
                    <a:cubicBezTo>
                      <a:pt x="454" y="154"/>
                      <a:pt x="454" y="154"/>
                      <a:pt x="454" y="154"/>
                    </a:cubicBezTo>
                    <a:cubicBezTo>
                      <a:pt x="456" y="154"/>
                      <a:pt x="459" y="154"/>
                      <a:pt x="462" y="154"/>
                    </a:cubicBezTo>
                    <a:cubicBezTo>
                      <a:pt x="467" y="152"/>
                      <a:pt x="473" y="150"/>
                      <a:pt x="479" y="147"/>
                    </a:cubicBezTo>
                    <a:cubicBezTo>
                      <a:pt x="479" y="147"/>
                      <a:pt x="479" y="147"/>
                      <a:pt x="479" y="147"/>
                    </a:cubicBezTo>
                    <a:cubicBezTo>
                      <a:pt x="479" y="147"/>
                      <a:pt x="479" y="147"/>
                      <a:pt x="479" y="147"/>
                    </a:cubicBezTo>
                    <a:cubicBezTo>
                      <a:pt x="475" y="149"/>
                      <a:pt x="470" y="151"/>
                      <a:pt x="466" y="153"/>
                    </a:cubicBezTo>
                    <a:cubicBezTo>
                      <a:pt x="468" y="153"/>
                      <a:pt x="470" y="153"/>
                      <a:pt x="471" y="153"/>
                    </a:cubicBezTo>
                    <a:cubicBezTo>
                      <a:pt x="473" y="152"/>
                      <a:pt x="474" y="151"/>
                      <a:pt x="475" y="151"/>
                    </a:cubicBezTo>
                    <a:cubicBezTo>
                      <a:pt x="510" y="138"/>
                      <a:pt x="539" y="128"/>
                      <a:pt x="557" y="122"/>
                    </a:cubicBezTo>
                    <a:cubicBezTo>
                      <a:pt x="571" y="116"/>
                      <a:pt x="586" y="111"/>
                      <a:pt x="600" y="105"/>
                    </a:cubicBezTo>
                    <a:moveTo>
                      <a:pt x="734" y="86"/>
                    </a:moveTo>
                    <a:cubicBezTo>
                      <a:pt x="728" y="88"/>
                      <a:pt x="722" y="90"/>
                      <a:pt x="715" y="91"/>
                    </a:cubicBezTo>
                    <a:cubicBezTo>
                      <a:pt x="714" y="92"/>
                      <a:pt x="712" y="93"/>
                      <a:pt x="710" y="93"/>
                    </a:cubicBezTo>
                    <a:cubicBezTo>
                      <a:pt x="705" y="95"/>
                      <a:pt x="699" y="96"/>
                      <a:pt x="694" y="98"/>
                    </a:cubicBezTo>
                    <a:cubicBezTo>
                      <a:pt x="678" y="106"/>
                      <a:pt x="661" y="113"/>
                      <a:pt x="645" y="119"/>
                    </a:cubicBezTo>
                    <a:cubicBezTo>
                      <a:pt x="654" y="118"/>
                      <a:pt x="664" y="116"/>
                      <a:pt x="673" y="114"/>
                    </a:cubicBezTo>
                    <a:cubicBezTo>
                      <a:pt x="675" y="113"/>
                      <a:pt x="676" y="112"/>
                      <a:pt x="678" y="112"/>
                    </a:cubicBezTo>
                    <a:cubicBezTo>
                      <a:pt x="680" y="111"/>
                      <a:pt x="681" y="111"/>
                      <a:pt x="683" y="110"/>
                    </a:cubicBezTo>
                    <a:cubicBezTo>
                      <a:pt x="687" y="106"/>
                      <a:pt x="691" y="102"/>
                      <a:pt x="696" y="100"/>
                    </a:cubicBezTo>
                    <a:cubicBezTo>
                      <a:pt x="708" y="95"/>
                      <a:pt x="721" y="90"/>
                      <a:pt x="734" y="86"/>
                    </a:cubicBezTo>
                    <a:moveTo>
                      <a:pt x="733" y="66"/>
                    </a:moveTo>
                    <a:cubicBezTo>
                      <a:pt x="707" y="73"/>
                      <a:pt x="682" y="81"/>
                      <a:pt x="657" y="88"/>
                    </a:cubicBezTo>
                    <a:cubicBezTo>
                      <a:pt x="625" y="100"/>
                      <a:pt x="591" y="111"/>
                      <a:pt x="558" y="122"/>
                    </a:cubicBezTo>
                    <a:cubicBezTo>
                      <a:pt x="555" y="123"/>
                      <a:pt x="550" y="125"/>
                      <a:pt x="546" y="126"/>
                    </a:cubicBezTo>
                    <a:cubicBezTo>
                      <a:pt x="546" y="126"/>
                      <a:pt x="546" y="126"/>
                      <a:pt x="546" y="126"/>
                    </a:cubicBezTo>
                    <a:cubicBezTo>
                      <a:pt x="522" y="135"/>
                      <a:pt x="498" y="144"/>
                      <a:pt x="473" y="152"/>
                    </a:cubicBezTo>
                    <a:cubicBezTo>
                      <a:pt x="480" y="152"/>
                      <a:pt x="486" y="151"/>
                      <a:pt x="492" y="150"/>
                    </a:cubicBezTo>
                    <a:cubicBezTo>
                      <a:pt x="500" y="148"/>
                      <a:pt x="508" y="147"/>
                      <a:pt x="515" y="145"/>
                    </a:cubicBezTo>
                    <a:cubicBezTo>
                      <a:pt x="588" y="121"/>
                      <a:pt x="661" y="96"/>
                      <a:pt x="733" y="66"/>
                    </a:cubicBezTo>
                    <a:moveTo>
                      <a:pt x="806" y="63"/>
                    </a:moveTo>
                    <a:cubicBezTo>
                      <a:pt x="804" y="63"/>
                      <a:pt x="801" y="64"/>
                      <a:pt x="799" y="64"/>
                    </a:cubicBezTo>
                    <a:cubicBezTo>
                      <a:pt x="790" y="69"/>
                      <a:pt x="781" y="73"/>
                      <a:pt x="772" y="78"/>
                    </a:cubicBezTo>
                    <a:cubicBezTo>
                      <a:pt x="784" y="73"/>
                      <a:pt x="795" y="68"/>
                      <a:pt x="806" y="63"/>
                    </a:cubicBezTo>
                    <a:moveTo>
                      <a:pt x="775" y="59"/>
                    </a:moveTo>
                    <a:cubicBezTo>
                      <a:pt x="766" y="61"/>
                      <a:pt x="758" y="63"/>
                      <a:pt x="750" y="66"/>
                    </a:cubicBezTo>
                    <a:cubicBezTo>
                      <a:pt x="752" y="64"/>
                      <a:pt x="754" y="63"/>
                      <a:pt x="757" y="62"/>
                    </a:cubicBezTo>
                    <a:cubicBezTo>
                      <a:pt x="750" y="64"/>
                      <a:pt x="744" y="66"/>
                      <a:pt x="738" y="68"/>
                    </a:cubicBezTo>
                    <a:cubicBezTo>
                      <a:pt x="742" y="67"/>
                      <a:pt x="746" y="66"/>
                      <a:pt x="750" y="66"/>
                    </a:cubicBezTo>
                    <a:cubicBezTo>
                      <a:pt x="744" y="68"/>
                      <a:pt x="739" y="73"/>
                      <a:pt x="733" y="77"/>
                    </a:cubicBezTo>
                    <a:cubicBezTo>
                      <a:pt x="736" y="77"/>
                      <a:pt x="738" y="76"/>
                      <a:pt x="741" y="76"/>
                    </a:cubicBezTo>
                    <a:cubicBezTo>
                      <a:pt x="751" y="71"/>
                      <a:pt x="762" y="65"/>
                      <a:pt x="773" y="60"/>
                    </a:cubicBezTo>
                    <a:cubicBezTo>
                      <a:pt x="773" y="60"/>
                      <a:pt x="774" y="60"/>
                      <a:pt x="775" y="59"/>
                    </a:cubicBezTo>
                    <a:moveTo>
                      <a:pt x="799" y="43"/>
                    </a:moveTo>
                    <a:cubicBezTo>
                      <a:pt x="797" y="44"/>
                      <a:pt x="794" y="46"/>
                      <a:pt x="792" y="47"/>
                    </a:cubicBezTo>
                    <a:cubicBezTo>
                      <a:pt x="795" y="46"/>
                      <a:pt x="797" y="44"/>
                      <a:pt x="799" y="43"/>
                    </a:cubicBezTo>
                    <a:moveTo>
                      <a:pt x="810" y="32"/>
                    </a:moveTo>
                    <a:cubicBezTo>
                      <a:pt x="796" y="35"/>
                      <a:pt x="782" y="38"/>
                      <a:pt x="769" y="42"/>
                    </a:cubicBezTo>
                    <a:cubicBezTo>
                      <a:pt x="763" y="45"/>
                      <a:pt x="757" y="48"/>
                      <a:pt x="751" y="51"/>
                    </a:cubicBezTo>
                    <a:cubicBezTo>
                      <a:pt x="744" y="55"/>
                      <a:pt x="737" y="64"/>
                      <a:pt x="732" y="69"/>
                    </a:cubicBezTo>
                    <a:cubicBezTo>
                      <a:pt x="733" y="69"/>
                      <a:pt x="733" y="69"/>
                      <a:pt x="733" y="69"/>
                    </a:cubicBezTo>
                    <a:cubicBezTo>
                      <a:pt x="750" y="62"/>
                      <a:pt x="767" y="54"/>
                      <a:pt x="784" y="46"/>
                    </a:cubicBezTo>
                    <a:cubicBezTo>
                      <a:pt x="793" y="42"/>
                      <a:pt x="801" y="37"/>
                      <a:pt x="810" y="32"/>
                    </a:cubicBezTo>
                    <a:moveTo>
                      <a:pt x="903" y="32"/>
                    </a:moveTo>
                    <a:cubicBezTo>
                      <a:pt x="864" y="40"/>
                      <a:pt x="814" y="66"/>
                      <a:pt x="767" y="88"/>
                    </a:cubicBezTo>
                    <a:cubicBezTo>
                      <a:pt x="770" y="86"/>
                      <a:pt x="773" y="85"/>
                      <a:pt x="777" y="84"/>
                    </a:cubicBezTo>
                    <a:cubicBezTo>
                      <a:pt x="783" y="81"/>
                      <a:pt x="789" y="79"/>
                      <a:pt x="794" y="76"/>
                    </a:cubicBezTo>
                    <a:cubicBezTo>
                      <a:pt x="793" y="77"/>
                      <a:pt x="792" y="78"/>
                      <a:pt x="791" y="78"/>
                    </a:cubicBezTo>
                    <a:cubicBezTo>
                      <a:pt x="830" y="64"/>
                      <a:pt x="869" y="51"/>
                      <a:pt x="903" y="32"/>
                    </a:cubicBezTo>
                    <a:moveTo>
                      <a:pt x="842" y="24"/>
                    </a:moveTo>
                    <a:cubicBezTo>
                      <a:pt x="839" y="25"/>
                      <a:pt x="836" y="26"/>
                      <a:pt x="832" y="27"/>
                    </a:cubicBezTo>
                    <a:cubicBezTo>
                      <a:pt x="824" y="34"/>
                      <a:pt x="816" y="41"/>
                      <a:pt x="810" y="46"/>
                    </a:cubicBezTo>
                    <a:cubicBezTo>
                      <a:pt x="810" y="46"/>
                      <a:pt x="810" y="46"/>
                      <a:pt x="810" y="46"/>
                    </a:cubicBezTo>
                    <a:cubicBezTo>
                      <a:pt x="822" y="39"/>
                      <a:pt x="832" y="31"/>
                      <a:pt x="842" y="24"/>
                    </a:cubicBezTo>
                    <a:moveTo>
                      <a:pt x="905" y="0"/>
                    </a:moveTo>
                    <a:cubicBezTo>
                      <a:pt x="902" y="1"/>
                      <a:pt x="899" y="1"/>
                      <a:pt x="895" y="2"/>
                    </a:cubicBezTo>
                    <a:cubicBezTo>
                      <a:pt x="888" y="5"/>
                      <a:pt x="880" y="9"/>
                      <a:pt x="872" y="13"/>
                    </a:cubicBezTo>
                    <a:cubicBezTo>
                      <a:pt x="869" y="15"/>
                      <a:pt x="868" y="16"/>
                      <a:pt x="866" y="17"/>
                    </a:cubicBezTo>
                    <a:cubicBezTo>
                      <a:pt x="866" y="17"/>
                      <a:pt x="865" y="18"/>
                      <a:pt x="864" y="18"/>
                    </a:cubicBezTo>
                    <a:cubicBezTo>
                      <a:pt x="859" y="21"/>
                      <a:pt x="853" y="24"/>
                      <a:pt x="848" y="28"/>
                    </a:cubicBezTo>
                    <a:cubicBezTo>
                      <a:pt x="866" y="19"/>
                      <a:pt x="886" y="9"/>
                      <a:pt x="9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2" name="Freeform 176">
                <a:extLst>
                  <a:ext uri="{FF2B5EF4-FFF2-40B4-BE49-F238E27FC236}">
                    <a16:creationId xmlns="" xmlns:a16="http://schemas.microsoft.com/office/drawing/2014/main" id="{979A14A6-B625-45D3-A318-CC72C32227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6" y="1455"/>
                <a:ext cx="1283" cy="477"/>
              </a:xfrm>
              <a:custGeom>
                <a:avLst/>
                <a:gdLst>
                  <a:gd name="T0" fmla="*/ 108 w 809"/>
                  <a:gd name="T1" fmla="*/ 252 h 301"/>
                  <a:gd name="T2" fmla="*/ 0 w 809"/>
                  <a:gd name="T3" fmla="*/ 300 h 301"/>
                  <a:gd name="T4" fmla="*/ 9 w 809"/>
                  <a:gd name="T5" fmla="*/ 296 h 301"/>
                  <a:gd name="T6" fmla="*/ 46 w 809"/>
                  <a:gd name="T7" fmla="*/ 286 h 301"/>
                  <a:gd name="T8" fmla="*/ 62 w 809"/>
                  <a:gd name="T9" fmla="*/ 281 h 301"/>
                  <a:gd name="T10" fmla="*/ 66 w 809"/>
                  <a:gd name="T11" fmla="*/ 274 h 301"/>
                  <a:gd name="T12" fmla="*/ 76 w 809"/>
                  <a:gd name="T13" fmla="*/ 271 h 301"/>
                  <a:gd name="T14" fmla="*/ 93 w 809"/>
                  <a:gd name="T15" fmla="*/ 266 h 301"/>
                  <a:gd name="T16" fmla="*/ 204 w 809"/>
                  <a:gd name="T17" fmla="*/ 217 h 301"/>
                  <a:gd name="T18" fmla="*/ 142 w 809"/>
                  <a:gd name="T19" fmla="*/ 237 h 301"/>
                  <a:gd name="T20" fmla="*/ 107 w 809"/>
                  <a:gd name="T21" fmla="*/ 261 h 301"/>
                  <a:gd name="T22" fmla="*/ 187 w 809"/>
                  <a:gd name="T23" fmla="*/ 227 h 301"/>
                  <a:gd name="T24" fmla="*/ 421 w 809"/>
                  <a:gd name="T25" fmla="*/ 158 h 301"/>
                  <a:gd name="T26" fmla="*/ 186 w 809"/>
                  <a:gd name="T27" fmla="*/ 236 h 301"/>
                  <a:gd name="T28" fmla="*/ 421 w 809"/>
                  <a:gd name="T29" fmla="*/ 158 h 301"/>
                  <a:gd name="T30" fmla="*/ 355 w 809"/>
                  <a:gd name="T31" fmla="*/ 153 h 301"/>
                  <a:gd name="T32" fmla="*/ 353 w 809"/>
                  <a:gd name="T33" fmla="*/ 159 h 301"/>
                  <a:gd name="T34" fmla="*/ 423 w 809"/>
                  <a:gd name="T35" fmla="*/ 132 h 301"/>
                  <a:gd name="T36" fmla="*/ 367 w 809"/>
                  <a:gd name="T37" fmla="*/ 148 h 301"/>
                  <a:gd name="T38" fmla="*/ 423 w 809"/>
                  <a:gd name="T39" fmla="*/ 132 h 301"/>
                  <a:gd name="T40" fmla="*/ 453 w 809"/>
                  <a:gd name="T41" fmla="*/ 124 h 301"/>
                  <a:gd name="T42" fmla="*/ 470 w 809"/>
                  <a:gd name="T43" fmla="*/ 117 h 301"/>
                  <a:gd name="T44" fmla="*/ 595 w 809"/>
                  <a:gd name="T45" fmla="*/ 72 h 301"/>
                  <a:gd name="T46" fmla="*/ 572 w 809"/>
                  <a:gd name="T47" fmla="*/ 80 h 301"/>
                  <a:gd name="T48" fmla="*/ 591 w 809"/>
                  <a:gd name="T49" fmla="*/ 75 h 301"/>
                  <a:gd name="T50" fmla="*/ 672 w 809"/>
                  <a:gd name="T51" fmla="*/ 38 h 301"/>
                  <a:gd name="T52" fmla="*/ 425 w 809"/>
                  <a:gd name="T53" fmla="*/ 117 h 301"/>
                  <a:gd name="T54" fmla="*/ 459 w 809"/>
                  <a:gd name="T55" fmla="*/ 114 h 301"/>
                  <a:gd name="T56" fmla="*/ 489 w 809"/>
                  <a:gd name="T57" fmla="*/ 100 h 301"/>
                  <a:gd name="T58" fmla="*/ 552 w 809"/>
                  <a:gd name="T59" fmla="*/ 87 h 301"/>
                  <a:gd name="T60" fmla="*/ 672 w 809"/>
                  <a:gd name="T61" fmla="*/ 38 h 301"/>
                  <a:gd name="T62" fmla="*/ 720 w 809"/>
                  <a:gd name="T63" fmla="*/ 26 h 301"/>
                  <a:gd name="T64" fmla="*/ 724 w 809"/>
                  <a:gd name="T65" fmla="*/ 36 h 301"/>
                  <a:gd name="T66" fmla="*/ 570 w 809"/>
                  <a:gd name="T67" fmla="*/ 102 h 301"/>
                  <a:gd name="T68" fmla="*/ 587 w 809"/>
                  <a:gd name="T69" fmla="*/ 95 h 301"/>
                  <a:gd name="T70" fmla="*/ 581 w 809"/>
                  <a:gd name="T71" fmla="*/ 94 h 301"/>
                  <a:gd name="T72" fmla="*/ 723 w 809"/>
                  <a:gd name="T73" fmla="*/ 39 h 301"/>
                  <a:gd name="T74" fmla="*/ 760 w 809"/>
                  <a:gd name="T75" fmla="*/ 12 h 301"/>
                  <a:gd name="T76" fmla="*/ 801 w 809"/>
                  <a:gd name="T77" fmla="*/ 2 h 301"/>
                  <a:gd name="T78" fmla="*/ 724 w 809"/>
                  <a:gd name="T79" fmla="*/ 39 h 301"/>
                  <a:gd name="T80" fmla="*/ 748 w 809"/>
                  <a:gd name="T81" fmla="*/ 32 h 301"/>
                  <a:gd name="T82" fmla="*/ 783 w 809"/>
                  <a:gd name="T83" fmla="*/ 17 h 301"/>
                  <a:gd name="T84" fmla="*/ 809 w 809"/>
                  <a:gd name="T8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9" h="301">
                    <a:moveTo>
                      <a:pt x="115" y="248"/>
                    </a:moveTo>
                    <a:cubicBezTo>
                      <a:pt x="113" y="249"/>
                      <a:pt x="110" y="250"/>
                      <a:pt x="108" y="252"/>
                    </a:cubicBezTo>
                    <a:cubicBezTo>
                      <a:pt x="76" y="265"/>
                      <a:pt x="46" y="276"/>
                      <a:pt x="17" y="288"/>
                    </a:cubicBezTo>
                    <a:cubicBezTo>
                      <a:pt x="11" y="292"/>
                      <a:pt x="6" y="296"/>
                      <a:pt x="0" y="300"/>
                    </a:cubicBezTo>
                    <a:cubicBezTo>
                      <a:pt x="0" y="300"/>
                      <a:pt x="0" y="301"/>
                      <a:pt x="0" y="301"/>
                    </a:cubicBezTo>
                    <a:cubicBezTo>
                      <a:pt x="0" y="301"/>
                      <a:pt x="5" y="298"/>
                      <a:pt x="9" y="296"/>
                    </a:cubicBezTo>
                    <a:cubicBezTo>
                      <a:pt x="9" y="297"/>
                      <a:pt x="8" y="298"/>
                      <a:pt x="6" y="299"/>
                    </a:cubicBezTo>
                    <a:cubicBezTo>
                      <a:pt x="20" y="295"/>
                      <a:pt x="33" y="291"/>
                      <a:pt x="46" y="286"/>
                    </a:cubicBezTo>
                    <a:cubicBezTo>
                      <a:pt x="48" y="285"/>
                      <a:pt x="50" y="284"/>
                      <a:pt x="51" y="283"/>
                    </a:cubicBezTo>
                    <a:cubicBezTo>
                      <a:pt x="62" y="281"/>
                      <a:pt x="62" y="281"/>
                      <a:pt x="62" y="281"/>
                    </a:cubicBezTo>
                    <a:cubicBezTo>
                      <a:pt x="56" y="280"/>
                      <a:pt x="56" y="280"/>
                      <a:pt x="56" y="280"/>
                    </a:cubicBezTo>
                    <a:cubicBezTo>
                      <a:pt x="66" y="274"/>
                      <a:pt x="66" y="274"/>
                      <a:pt x="66" y="274"/>
                    </a:cubicBezTo>
                    <a:cubicBezTo>
                      <a:pt x="69" y="273"/>
                      <a:pt x="73" y="272"/>
                      <a:pt x="77" y="271"/>
                    </a:cubicBezTo>
                    <a:cubicBezTo>
                      <a:pt x="77" y="271"/>
                      <a:pt x="76" y="271"/>
                      <a:pt x="76" y="271"/>
                    </a:cubicBezTo>
                    <a:cubicBezTo>
                      <a:pt x="77" y="271"/>
                      <a:pt x="78" y="270"/>
                      <a:pt x="79" y="270"/>
                    </a:cubicBezTo>
                    <a:cubicBezTo>
                      <a:pt x="84" y="269"/>
                      <a:pt x="88" y="267"/>
                      <a:pt x="93" y="266"/>
                    </a:cubicBezTo>
                    <a:cubicBezTo>
                      <a:pt x="100" y="261"/>
                      <a:pt x="108" y="255"/>
                      <a:pt x="115" y="248"/>
                    </a:cubicBezTo>
                    <a:moveTo>
                      <a:pt x="204" y="217"/>
                    </a:moveTo>
                    <a:cubicBezTo>
                      <a:pt x="187" y="222"/>
                      <a:pt x="170" y="227"/>
                      <a:pt x="152" y="232"/>
                    </a:cubicBezTo>
                    <a:cubicBezTo>
                      <a:pt x="149" y="234"/>
                      <a:pt x="146" y="235"/>
                      <a:pt x="142" y="237"/>
                    </a:cubicBezTo>
                    <a:cubicBezTo>
                      <a:pt x="143" y="237"/>
                      <a:pt x="143" y="237"/>
                      <a:pt x="143" y="237"/>
                    </a:cubicBezTo>
                    <a:cubicBezTo>
                      <a:pt x="131" y="245"/>
                      <a:pt x="119" y="253"/>
                      <a:pt x="107" y="261"/>
                    </a:cubicBezTo>
                    <a:cubicBezTo>
                      <a:pt x="125" y="255"/>
                      <a:pt x="143" y="249"/>
                      <a:pt x="161" y="244"/>
                    </a:cubicBezTo>
                    <a:cubicBezTo>
                      <a:pt x="169" y="238"/>
                      <a:pt x="178" y="232"/>
                      <a:pt x="187" y="227"/>
                    </a:cubicBezTo>
                    <a:cubicBezTo>
                      <a:pt x="193" y="223"/>
                      <a:pt x="198" y="220"/>
                      <a:pt x="204" y="217"/>
                    </a:cubicBezTo>
                    <a:moveTo>
                      <a:pt x="421" y="158"/>
                    </a:moveTo>
                    <a:cubicBezTo>
                      <a:pt x="375" y="171"/>
                      <a:pt x="328" y="183"/>
                      <a:pt x="281" y="195"/>
                    </a:cubicBezTo>
                    <a:cubicBezTo>
                      <a:pt x="249" y="208"/>
                      <a:pt x="218" y="221"/>
                      <a:pt x="186" y="236"/>
                    </a:cubicBezTo>
                    <a:cubicBezTo>
                      <a:pt x="242" y="218"/>
                      <a:pt x="299" y="200"/>
                      <a:pt x="356" y="184"/>
                    </a:cubicBezTo>
                    <a:cubicBezTo>
                      <a:pt x="378" y="175"/>
                      <a:pt x="400" y="167"/>
                      <a:pt x="421" y="158"/>
                    </a:cubicBezTo>
                    <a:moveTo>
                      <a:pt x="368" y="152"/>
                    </a:moveTo>
                    <a:cubicBezTo>
                      <a:pt x="364" y="153"/>
                      <a:pt x="359" y="153"/>
                      <a:pt x="355" y="153"/>
                    </a:cubicBezTo>
                    <a:cubicBezTo>
                      <a:pt x="343" y="158"/>
                      <a:pt x="331" y="163"/>
                      <a:pt x="319" y="167"/>
                    </a:cubicBezTo>
                    <a:cubicBezTo>
                      <a:pt x="331" y="165"/>
                      <a:pt x="342" y="162"/>
                      <a:pt x="353" y="159"/>
                    </a:cubicBezTo>
                    <a:cubicBezTo>
                      <a:pt x="358" y="156"/>
                      <a:pt x="363" y="154"/>
                      <a:pt x="368" y="152"/>
                    </a:cubicBezTo>
                    <a:moveTo>
                      <a:pt x="423" y="132"/>
                    </a:moveTo>
                    <a:cubicBezTo>
                      <a:pt x="413" y="134"/>
                      <a:pt x="404" y="136"/>
                      <a:pt x="394" y="137"/>
                    </a:cubicBezTo>
                    <a:cubicBezTo>
                      <a:pt x="385" y="141"/>
                      <a:pt x="376" y="145"/>
                      <a:pt x="367" y="148"/>
                    </a:cubicBezTo>
                    <a:cubicBezTo>
                      <a:pt x="383" y="144"/>
                      <a:pt x="400" y="140"/>
                      <a:pt x="416" y="136"/>
                    </a:cubicBezTo>
                    <a:cubicBezTo>
                      <a:pt x="418" y="134"/>
                      <a:pt x="421" y="133"/>
                      <a:pt x="423" y="132"/>
                    </a:cubicBezTo>
                    <a:moveTo>
                      <a:pt x="470" y="117"/>
                    </a:moveTo>
                    <a:cubicBezTo>
                      <a:pt x="464" y="120"/>
                      <a:pt x="458" y="122"/>
                      <a:pt x="453" y="124"/>
                    </a:cubicBezTo>
                    <a:cubicBezTo>
                      <a:pt x="454" y="123"/>
                      <a:pt x="456" y="123"/>
                      <a:pt x="457" y="123"/>
                    </a:cubicBezTo>
                    <a:cubicBezTo>
                      <a:pt x="461" y="121"/>
                      <a:pt x="466" y="119"/>
                      <a:pt x="470" y="117"/>
                    </a:cubicBezTo>
                    <a:moveTo>
                      <a:pt x="617" y="65"/>
                    </a:moveTo>
                    <a:cubicBezTo>
                      <a:pt x="610" y="67"/>
                      <a:pt x="603" y="70"/>
                      <a:pt x="595" y="72"/>
                    </a:cubicBezTo>
                    <a:cubicBezTo>
                      <a:pt x="591" y="74"/>
                      <a:pt x="584" y="76"/>
                      <a:pt x="572" y="80"/>
                    </a:cubicBezTo>
                    <a:cubicBezTo>
                      <a:pt x="572" y="80"/>
                      <a:pt x="572" y="80"/>
                      <a:pt x="572" y="80"/>
                    </a:cubicBezTo>
                    <a:cubicBezTo>
                      <a:pt x="569" y="81"/>
                      <a:pt x="567" y="82"/>
                      <a:pt x="565" y="83"/>
                    </a:cubicBezTo>
                    <a:cubicBezTo>
                      <a:pt x="573" y="80"/>
                      <a:pt x="582" y="78"/>
                      <a:pt x="591" y="75"/>
                    </a:cubicBezTo>
                    <a:cubicBezTo>
                      <a:pt x="600" y="72"/>
                      <a:pt x="609" y="68"/>
                      <a:pt x="617" y="65"/>
                    </a:cubicBezTo>
                    <a:moveTo>
                      <a:pt x="672" y="38"/>
                    </a:moveTo>
                    <a:cubicBezTo>
                      <a:pt x="658" y="41"/>
                      <a:pt x="644" y="44"/>
                      <a:pt x="631" y="49"/>
                    </a:cubicBezTo>
                    <a:cubicBezTo>
                      <a:pt x="567" y="78"/>
                      <a:pt x="496" y="93"/>
                      <a:pt x="425" y="117"/>
                    </a:cubicBezTo>
                    <a:cubicBezTo>
                      <a:pt x="428" y="120"/>
                      <a:pt x="425" y="123"/>
                      <a:pt x="421" y="126"/>
                    </a:cubicBezTo>
                    <a:cubicBezTo>
                      <a:pt x="434" y="122"/>
                      <a:pt x="446" y="118"/>
                      <a:pt x="459" y="114"/>
                    </a:cubicBezTo>
                    <a:cubicBezTo>
                      <a:pt x="465" y="110"/>
                      <a:pt x="470" y="107"/>
                      <a:pt x="476" y="105"/>
                    </a:cubicBezTo>
                    <a:cubicBezTo>
                      <a:pt x="489" y="100"/>
                      <a:pt x="489" y="100"/>
                      <a:pt x="489" y="100"/>
                    </a:cubicBezTo>
                    <a:cubicBezTo>
                      <a:pt x="503" y="98"/>
                      <a:pt x="516" y="96"/>
                      <a:pt x="529" y="93"/>
                    </a:cubicBezTo>
                    <a:cubicBezTo>
                      <a:pt x="537" y="91"/>
                      <a:pt x="544" y="89"/>
                      <a:pt x="552" y="87"/>
                    </a:cubicBezTo>
                    <a:cubicBezTo>
                      <a:pt x="563" y="82"/>
                      <a:pt x="573" y="79"/>
                      <a:pt x="581" y="76"/>
                    </a:cubicBezTo>
                    <a:cubicBezTo>
                      <a:pt x="612" y="64"/>
                      <a:pt x="642" y="51"/>
                      <a:pt x="672" y="38"/>
                    </a:cubicBezTo>
                    <a:moveTo>
                      <a:pt x="760" y="12"/>
                    </a:moveTo>
                    <a:cubicBezTo>
                      <a:pt x="746" y="16"/>
                      <a:pt x="733" y="20"/>
                      <a:pt x="720" y="26"/>
                    </a:cubicBezTo>
                    <a:cubicBezTo>
                      <a:pt x="700" y="37"/>
                      <a:pt x="675" y="48"/>
                      <a:pt x="648" y="58"/>
                    </a:cubicBezTo>
                    <a:cubicBezTo>
                      <a:pt x="673" y="51"/>
                      <a:pt x="698" y="43"/>
                      <a:pt x="724" y="36"/>
                    </a:cubicBezTo>
                    <a:cubicBezTo>
                      <a:pt x="652" y="66"/>
                      <a:pt x="579" y="91"/>
                      <a:pt x="506" y="115"/>
                    </a:cubicBezTo>
                    <a:cubicBezTo>
                      <a:pt x="528" y="111"/>
                      <a:pt x="549" y="107"/>
                      <a:pt x="570" y="102"/>
                    </a:cubicBezTo>
                    <a:cubicBezTo>
                      <a:pt x="576" y="100"/>
                      <a:pt x="582" y="98"/>
                      <a:pt x="588" y="96"/>
                    </a:cubicBezTo>
                    <a:cubicBezTo>
                      <a:pt x="588" y="96"/>
                      <a:pt x="587" y="95"/>
                      <a:pt x="587" y="95"/>
                    </a:cubicBezTo>
                    <a:cubicBezTo>
                      <a:pt x="585" y="95"/>
                      <a:pt x="583" y="94"/>
                      <a:pt x="582" y="94"/>
                    </a:cubicBezTo>
                    <a:cubicBezTo>
                      <a:pt x="582" y="94"/>
                      <a:pt x="581" y="94"/>
                      <a:pt x="581" y="94"/>
                    </a:cubicBezTo>
                    <a:cubicBezTo>
                      <a:pt x="630" y="79"/>
                      <a:pt x="670" y="56"/>
                      <a:pt x="719" y="40"/>
                    </a:cubicBezTo>
                    <a:cubicBezTo>
                      <a:pt x="720" y="40"/>
                      <a:pt x="722" y="39"/>
                      <a:pt x="723" y="39"/>
                    </a:cubicBezTo>
                    <a:cubicBezTo>
                      <a:pt x="728" y="34"/>
                      <a:pt x="735" y="25"/>
                      <a:pt x="742" y="21"/>
                    </a:cubicBezTo>
                    <a:cubicBezTo>
                      <a:pt x="748" y="18"/>
                      <a:pt x="754" y="15"/>
                      <a:pt x="760" y="12"/>
                    </a:cubicBezTo>
                    <a:moveTo>
                      <a:pt x="809" y="0"/>
                    </a:moveTo>
                    <a:cubicBezTo>
                      <a:pt x="806" y="1"/>
                      <a:pt x="804" y="2"/>
                      <a:pt x="801" y="2"/>
                    </a:cubicBezTo>
                    <a:cubicBezTo>
                      <a:pt x="792" y="7"/>
                      <a:pt x="784" y="12"/>
                      <a:pt x="775" y="16"/>
                    </a:cubicBezTo>
                    <a:cubicBezTo>
                      <a:pt x="758" y="24"/>
                      <a:pt x="741" y="32"/>
                      <a:pt x="724" y="39"/>
                    </a:cubicBezTo>
                    <a:cubicBezTo>
                      <a:pt x="726" y="38"/>
                      <a:pt x="727" y="38"/>
                      <a:pt x="729" y="38"/>
                    </a:cubicBezTo>
                    <a:cubicBezTo>
                      <a:pt x="735" y="36"/>
                      <a:pt x="741" y="34"/>
                      <a:pt x="748" y="32"/>
                    </a:cubicBezTo>
                    <a:cubicBezTo>
                      <a:pt x="752" y="30"/>
                      <a:pt x="756" y="28"/>
                      <a:pt x="759" y="26"/>
                    </a:cubicBezTo>
                    <a:cubicBezTo>
                      <a:pt x="768" y="24"/>
                      <a:pt x="776" y="20"/>
                      <a:pt x="783" y="17"/>
                    </a:cubicBezTo>
                    <a:cubicBezTo>
                      <a:pt x="785" y="16"/>
                      <a:pt x="788" y="14"/>
                      <a:pt x="790" y="13"/>
                    </a:cubicBezTo>
                    <a:cubicBezTo>
                      <a:pt x="797" y="9"/>
                      <a:pt x="803" y="5"/>
                      <a:pt x="8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3" name="Freeform 177">
                <a:extLst>
                  <a:ext uri="{FF2B5EF4-FFF2-40B4-BE49-F238E27FC236}">
                    <a16:creationId xmlns="" xmlns:a16="http://schemas.microsoft.com/office/drawing/2014/main" id="{605C6B9C-D616-4E20-BF6A-CE374BEDB9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5" y="1623"/>
                <a:ext cx="201" cy="73"/>
              </a:xfrm>
              <a:custGeom>
                <a:avLst/>
                <a:gdLst>
                  <a:gd name="T0" fmla="*/ 86 w 127"/>
                  <a:gd name="T1" fmla="*/ 18 h 46"/>
                  <a:gd name="T2" fmla="*/ 44 w 127"/>
                  <a:gd name="T3" fmla="*/ 29 h 46"/>
                  <a:gd name="T4" fmla="*/ 0 w 127"/>
                  <a:gd name="T5" fmla="*/ 46 h 46"/>
                  <a:gd name="T6" fmla="*/ 55 w 127"/>
                  <a:gd name="T7" fmla="*/ 31 h 46"/>
                  <a:gd name="T8" fmla="*/ 86 w 127"/>
                  <a:gd name="T9" fmla="*/ 18 h 46"/>
                  <a:gd name="T10" fmla="*/ 127 w 127"/>
                  <a:gd name="T11" fmla="*/ 0 h 46"/>
                  <a:gd name="T12" fmla="*/ 122 w 127"/>
                  <a:gd name="T13" fmla="*/ 1 h 46"/>
                  <a:gd name="T14" fmla="*/ 118 w 127"/>
                  <a:gd name="T15" fmla="*/ 2 h 46"/>
                  <a:gd name="T16" fmla="*/ 125 w 127"/>
                  <a:gd name="T17" fmla="*/ 1 h 46"/>
                  <a:gd name="T18" fmla="*/ 127 w 127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46">
                    <a:moveTo>
                      <a:pt x="86" y="18"/>
                    </a:moveTo>
                    <a:cubicBezTo>
                      <a:pt x="72" y="22"/>
                      <a:pt x="58" y="26"/>
                      <a:pt x="44" y="29"/>
                    </a:cubicBezTo>
                    <a:cubicBezTo>
                      <a:pt x="29" y="35"/>
                      <a:pt x="15" y="40"/>
                      <a:pt x="0" y="46"/>
                    </a:cubicBezTo>
                    <a:cubicBezTo>
                      <a:pt x="18" y="41"/>
                      <a:pt x="37" y="36"/>
                      <a:pt x="55" y="31"/>
                    </a:cubicBezTo>
                    <a:cubicBezTo>
                      <a:pt x="65" y="27"/>
                      <a:pt x="75" y="22"/>
                      <a:pt x="86" y="18"/>
                    </a:cubicBezTo>
                    <a:moveTo>
                      <a:pt x="127" y="0"/>
                    </a:moveTo>
                    <a:cubicBezTo>
                      <a:pt x="125" y="0"/>
                      <a:pt x="124" y="1"/>
                      <a:pt x="122" y="1"/>
                    </a:cubicBezTo>
                    <a:cubicBezTo>
                      <a:pt x="121" y="1"/>
                      <a:pt x="119" y="2"/>
                      <a:pt x="118" y="2"/>
                    </a:cubicBezTo>
                    <a:cubicBezTo>
                      <a:pt x="121" y="2"/>
                      <a:pt x="123" y="1"/>
                      <a:pt x="125" y="1"/>
                    </a:cubicBezTo>
                    <a:cubicBezTo>
                      <a:pt x="126" y="0"/>
                      <a:pt x="126" y="0"/>
                      <a:pt x="1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4" name="Freeform 178">
                <a:extLst>
                  <a:ext uri="{FF2B5EF4-FFF2-40B4-BE49-F238E27FC236}">
                    <a16:creationId xmlns="" xmlns:a16="http://schemas.microsoft.com/office/drawing/2014/main" id="{2F3AC345-F4B8-4FCD-AE8B-6079268000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5" y="1480"/>
                <a:ext cx="151" cy="72"/>
              </a:xfrm>
              <a:custGeom>
                <a:avLst/>
                <a:gdLst>
                  <a:gd name="T0" fmla="*/ 72 w 95"/>
                  <a:gd name="T1" fmla="*/ 11 h 45"/>
                  <a:gd name="T2" fmla="*/ 60 w 95"/>
                  <a:gd name="T3" fmla="*/ 13 h 45"/>
                  <a:gd name="T4" fmla="*/ 58 w 95"/>
                  <a:gd name="T5" fmla="*/ 14 h 45"/>
                  <a:gd name="T6" fmla="*/ 26 w 95"/>
                  <a:gd name="T7" fmla="*/ 30 h 45"/>
                  <a:gd name="T8" fmla="*/ 28 w 95"/>
                  <a:gd name="T9" fmla="*/ 29 h 45"/>
                  <a:gd name="T10" fmla="*/ 0 w 95"/>
                  <a:gd name="T11" fmla="*/ 45 h 45"/>
                  <a:gd name="T12" fmla="*/ 19 w 95"/>
                  <a:gd name="T13" fmla="*/ 40 h 45"/>
                  <a:gd name="T14" fmla="*/ 66 w 95"/>
                  <a:gd name="T15" fmla="*/ 21 h 45"/>
                  <a:gd name="T16" fmla="*/ 28 w 95"/>
                  <a:gd name="T17" fmla="*/ 29 h 45"/>
                  <a:gd name="T18" fmla="*/ 49 w 95"/>
                  <a:gd name="T19" fmla="*/ 19 h 45"/>
                  <a:gd name="T20" fmla="*/ 72 w 95"/>
                  <a:gd name="T21" fmla="*/ 11 h 45"/>
                  <a:gd name="T22" fmla="*/ 95 w 95"/>
                  <a:gd name="T23" fmla="*/ 0 h 45"/>
                  <a:gd name="T24" fmla="*/ 95 w 95"/>
                  <a:gd name="T25" fmla="*/ 0 h 45"/>
                  <a:gd name="T26" fmla="*/ 95 w 95"/>
                  <a:gd name="T27" fmla="*/ 0 h 45"/>
                  <a:gd name="T28" fmla="*/ 95 w 95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45">
                    <a:moveTo>
                      <a:pt x="72" y="11"/>
                    </a:moveTo>
                    <a:cubicBezTo>
                      <a:pt x="68" y="12"/>
                      <a:pt x="64" y="13"/>
                      <a:pt x="60" y="13"/>
                    </a:cubicBezTo>
                    <a:cubicBezTo>
                      <a:pt x="59" y="14"/>
                      <a:pt x="58" y="14"/>
                      <a:pt x="58" y="14"/>
                    </a:cubicBezTo>
                    <a:cubicBezTo>
                      <a:pt x="47" y="19"/>
                      <a:pt x="36" y="25"/>
                      <a:pt x="26" y="30"/>
                    </a:cubicBezTo>
                    <a:cubicBezTo>
                      <a:pt x="26" y="30"/>
                      <a:pt x="27" y="30"/>
                      <a:pt x="28" y="29"/>
                    </a:cubicBezTo>
                    <a:cubicBezTo>
                      <a:pt x="19" y="32"/>
                      <a:pt x="9" y="41"/>
                      <a:pt x="0" y="45"/>
                    </a:cubicBezTo>
                    <a:cubicBezTo>
                      <a:pt x="7" y="44"/>
                      <a:pt x="13" y="42"/>
                      <a:pt x="19" y="40"/>
                    </a:cubicBezTo>
                    <a:cubicBezTo>
                      <a:pt x="35" y="34"/>
                      <a:pt x="51" y="27"/>
                      <a:pt x="66" y="21"/>
                    </a:cubicBezTo>
                    <a:cubicBezTo>
                      <a:pt x="53" y="23"/>
                      <a:pt x="40" y="25"/>
                      <a:pt x="28" y="29"/>
                    </a:cubicBezTo>
                    <a:cubicBezTo>
                      <a:pt x="35" y="25"/>
                      <a:pt x="43" y="22"/>
                      <a:pt x="49" y="19"/>
                    </a:cubicBezTo>
                    <a:cubicBezTo>
                      <a:pt x="58" y="17"/>
                      <a:pt x="65" y="14"/>
                      <a:pt x="72" y="11"/>
                    </a:cubicBezTo>
                    <a:moveTo>
                      <a:pt x="95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5" name="Freeform 179">
                <a:extLst>
                  <a:ext uri="{FF2B5EF4-FFF2-40B4-BE49-F238E27FC236}">
                    <a16:creationId xmlns="" xmlns:a16="http://schemas.microsoft.com/office/drawing/2014/main" id="{3B697E7B-FA5E-4FE1-8065-D60613627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1563"/>
                <a:ext cx="92" cy="36"/>
              </a:xfrm>
              <a:custGeom>
                <a:avLst/>
                <a:gdLst>
                  <a:gd name="T0" fmla="*/ 58 w 58"/>
                  <a:gd name="T1" fmla="*/ 0 h 23"/>
                  <a:gd name="T2" fmla="*/ 0 w 58"/>
                  <a:gd name="T3" fmla="*/ 23 h 23"/>
                  <a:gd name="T4" fmla="*/ 9 w 58"/>
                  <a:gd name="T5" fmla="*/ 21 h 23"/>
                  <a:gd name="T6" fmla="*/ 58 w 5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23">
                    <a:moveTo>
                      <a:pt x="58" y="0"/>
                    </a:moveTo>
                    <a:cubicBezTo>
                      <a:pt x="37" y="7"/>
                      <a:pt x="18" y="15"/>
                      <a:pt x="0" y="23"/>
                    </a:cubicBezTo>
                    <a:cubicBezTo>
                      <a:pt x="3" y="23"/>
                      <a:pt x="6" y="22"/>
                      <a:pt x="9" y="21"/>
                    </a:cubicBezTo>
                    <a:cubicBezTo>
                      <a:pt x="25" y="15"/>
                      <a:pt x="42" y="8"/>
                      <a:pt x="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6" name="Freeform 180">
                <a:extLst>
                  <a:ext uri="{FF2B5EF4-FFF2-40B4-BE49-F238E27FC236}">
                    <a16:creationId xmlns="" xmlns:a16="http://schemas.microsoft.com/office/drawing/2014/main" id="{B4C6AE2C-30B3-4A32-8DF8-B3DAE3D90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1568"/>
                <a:ext cx="43" cy="14"/>
              </a:xfrm>
              <a:custGeom>
                <a:avLst/>
                <a:gdLst>
                  <a:gd name="T0" fmla="*/ 27 w 27"/>
                  <a:gd name="T1" fmla="*/ 0 h 9"/>
                  <a:gd name="T2" fmla="*/ 9 w 27"/>
                  <a:gd name="T3" fmla="*/ 5 h 9"/>
                  <a:gd name="T4" fmla="*/ 0 w 27"/>
                  <a:gd name="T5" fmla="*/ 9 h 9"/>
                  <a:gd name="T6" fmla="*/ 0 w 27"/>
                  <a:gd name="T7" fmla="*/ 9 h 9"/>
                  <a:gd name="T8" fmla="*/ 23 w 27"/>
                  <a:gd name="T9" fmla="*/ 1 h 9"/>
                  <a:gd name="T10" fmla="*/ 27 w 27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9">
                    <a:moveTo>
                      <a:pt x="27" y="0"/>
                    </a:moveTo>
                    <a:cubicBezTo>
                      <a:pt x="26" y="0"/>
                      <a:pt x="20" y="2"/>
                      <a:pt x="9" y="5"/>
                    </a:cubicBezTo>
                    <a:cubicBezTo>
                      <a:pt x="6" y="7"/>
                      <a:pt x="3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8" y="6"/>
                      <a:pt x="15" y="4"/>
                      <a:pt x="23" y="1"/>
                    </a:cubicBezTo>
                    <a:cubicBezTo>
                      <a:pt x="26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7" name="Freeform 181">
                <a:extLst>
                  <a:ext uri="{FF2B5EF4-FFF2-40B4-BE49-F238E27FC236}">
                    <a16:creationId xmlns="" xmlns:a16="http://schemas.microsoft.com/office/drawing/2014/main" id="{31A3B8ED-57FF-43D4-B252-220B61B68D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" y="1690"/>
                <a:ext cx="673" cy="196"/>
              </a:xfrm>
              <a:custGeom>
                <a:avLst/>
                <a:gdLst>
                  <a:gd name="T0" fmla="*/ 18 w 425"/>
                  <a:gd name="T1" fmla="*/ 117 h 124"/>
                  <a:gd name="T2" fmla="*/ 6 w 425"/>
                  <a:gd name="T3" fmla="*/ 120 h 124"/>
                  <a:gd name="T4" fmla="*/ 0 w 425"/>
                  <a:gd name="T5" fmla="*/ 124 h 124"/>
                  <a:gd name="T6" fmla="*/ 4 w 425"/>
                  <a:gd name="T7" fmla="*/ 124 h 124"/>
                  <a:gd name="T8" fmla="*/ 11 w 425"/>
                  <a:gd name="T9" fmla="*/ 121 h 124"/>
                  <a:gd name="T10" fmla="*/ 18 w 425"/>
                  <a:gd name="T11" fmla="*/ 117 h 124"/>
                  <a:gd name="T12" fmla="*/ 425 w 425"/>
                  <a:gd name="T13" fmla="*/ 0 h 124"/>
                  <a:gd name="T14" fmla="*/ 416 w 425"/>
                  <a:gd name="T15" fmla="*/ 2 h 124"/>
                  <a:gd name="T16" fmla="*/ 425 w 425"/>
                  <a:gd name="T17" fmla="*/ 0 h 124"/>
                  <a:gd name="T18" fmla="*/ 425 w 425"/>
                  <a:gd name="T1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124">
                    <a:moveTo>
                      <a:pt x="18" y="117"/>
                    </a:moveTo>
                    <a:cubicBezTo>
                      <a:pt x="14" y="118"/>
                      <a:pt x="10" y="119"/>
                      <a:pt x="6" y="120"/>
                    </a:cubicBezTo>
                    <a:cubicBezTo>
                      <a:pt x="4" y="121"/>
                      <a:pt x="2" y="122"/>
                      <a:pt x="0" y="124"/>
                    </a:cubicBezTo>
                    <a:cubicBezTo>
                      <a:pt x="1" y="124"/>
                      <a:pt x="2" y="124"/>
                      <a:pt x="4" y="124"/>
                    </a:cubicBezTo>
                    <a:cubicBezTo>
                      <a:pt x="6" y="123"/>
                      <a:pt x="9" y="122"/>
                      <a:pt x="11" y="121"/>
                    </a:cubicBezTo>
                    <a:cubicBezTo>
                      <a:pt x="13" y="120"/>
                      <a:pt x="15" y="118"/>
                      <a:pt x="18" y="117"/>
                    </a:cubicBezTo>
                    <a:moveTo>
                      <a:pt x="425" y="0"/>
                    </a:moveTo>
                    <a:cubicBezTo>
                      <a:pt x="422" y="1"/>
                      <a:pt x="419" y="2"/>
                      <a:pt x="416" y="2"/>
                    </a:cubicBezTo>
                    <a:cubicBezTo>
                      <a:pt x="419" y="2"/>
                      <a:pt x="422" y="1"/>
                      <a:pt x="425" y="0"/>
                    </a:cubicBezTo>
                    <a:cubicBezTo>
                      <a:pt x="425" y="0"/>
                      <a:pt x="425" y="0"/>
                      <a:pt x="4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8" name="Freeform 182">
                <a:extLst>
                  <a:ext uri="{FF2B5EF4-FFF2-40B4-BE49-F238E27FC236}">
                    <a16:creationId xmlns="" xmlns:a16="http://schemas.microsoft.com/office/drawing/2014/main" id="{8C199274-32C0-4387-BA35-335BC74514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7" y="1866"/>
                <a:ext cx="79" cy="20"/>
              </a:xfrm>
              <a:custGeom>
                <a:avLst/>
                <a:gdLst>
                  <a:gd name="T0" fmla="*/ 14 w 50"/>
                  <a:gd name="T1" fmla="*/ 9 h 13"/>
                  <a:gd name="T2" fmla="*/ 3 w 50"/>
                  <a:gd name="T3" fmla="*/ 11 h 13"/>
                  <a:gd name="T4" fmla="*/ 0 w 50"/>
                  <a:gd name="T5" fmla="*/ 12 h 13"/>
                  <a:gd name="T6" fmla="*/ 1 w 50"/>
                  <a:gd name="T7" fmla="*/ 12 h 13"/>
                  <a:gd name="T8" fmla="*/ 8 w 50"/>
                  <a:gd name="T9" fmla="*/ 13 h 13"/>
                  <a:gd name="T10" fmla="*/ 14 w 50"/>
                  <a:gd name="T11" fmla="*/ 9 h 13"/>
                  <a:gd name="T12" fmla="*/ 50 w 50"/>
                  <a:gd name="T13" fmla="*/ 0 h 13"/>
                  <a:gd name="T14" fmla="*/ 26 w 50"/>
                  <a:gd name="T15" fmla="*/ 6 h 13"/>
                  <a:gd name="T16" fmla="*/ 19 w 50"/>
                  <a:gd name="T17" fmla="*/ 10 h 13"/>
                  <a:gd name="T18" fmla="*/ 50 w 50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3">
                    <a:moveTo>
                      <a:pt x="14" y="9"/>
                    </a:moveTo>
                    <a:cubicBezTo>
                      <a:pt x="10" y="10"/>
                      <a:pt x="7" y="10"/>
                      <a:pt x="3" y="11"/>
                    </a:cubicBezTo>
                    <a:cubicBezTo>
                      <a:pt x="2" y="11"/>
                      <a:pt x="1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2"/>
                      <a:pt x="5" y="12"/>
                      <a:pt x="8" y="13"/>
                    </a:cubicBezTo>
                    <a:cubicBezTo>
                      <a:pt x="10" y="11"/>
                      <a:pt x="12" y="10"/>
                      <a:pt x="14" y="9"/>
                    </a:cubicBezTo>
                    <a:moveTo>
                      <a:pt x="50" y="0"/>
                    </a:moveTo>
                    <a:cubicBezTo>
                      <a:pt x="42" y="2"/>
                      <a:pt x="34" y="4"/>
                      <a:pt x="26" y="6"/>
                    </a:cubicBezTo>
                    <a:cubicBezTo>
                      <a:pt x="23" y="7"/>
                      <a:pt x="21" y="9"/>
                      <a:pt x="19" y="10"/>
                    </a:cubicBezTo>
                    <a:cubicBezTo>
                      <a:pt x="29" y="7"/>
                      <a:pt x="40" y="3"/>
                      <a:pt x="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9" name="Freeform 183">
                <a:extLst>
                  <a:ext uri="{FF2B5EF4-FFF2-40B4-BE49-F238E27FC236}">
                    <a16:creationId xmlns="" xmlns:a16="http://schemas.microsoft.com/office/drawing/2014/main" id="{6C2DBDBD-7A25-410D-85FE-F9A29F13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" y="1634"/>
                <a:ext cx="112" cy="37"/>
              </a:xfrm>
              <a:custGeom>
                <a:avLst/>
                <a:gdLst>
                  <a:gd name="T0" fmla="*/ 71 w 71"/>
                  <a:gd name="T1" fmla="*/ 0 h 23"/>
                  <a:gd name="T2" fmla="*/ 52 w 71"/>
                  <a:gd name="T3" fmla="*/ 3 h 23"/>
                  <a:gd name="T4" fmla="*/ 4 w 71"/>
                  <a:gd name="T5" fmla="*/ 13 h 23"/>
                  <a:gd name="T6" fmla="*/ 4 w 71"/>
                  <a:gd name="T7" fmla="*/ 17 h 23"/>
                  <a:gd name="T8" fmla="*/ 0 w 71"/>
                  <a:gd name="T9" fmla="*/ 23 h 23"/>
                  <a:gd name="T10" fmla="*/ 19 w 71"/>
                  <a:gd name="T11" fmla="*/ 19 h 23"/>
                  <a:gd name="T12" fmla="*/ 71 w 7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cubicBezTo>
                      <a:pt x="65" y="1"/>
                      <a:pt x="59" y="2"/>
                      <a:pt x="52" y="3"/>
                    </a:cubicBezTo>
                    <a:cubicBezTo>
                      <a:pt x="36" y="6"/>
                      <a:pt x="20" y="9"/>
                      <a:pt x="4" y="13"/>
                    </a:cubicBezTo>
                    <a:cubicBezTo>
                      <a:pt x="4" y="14"/>
                      <a:pt x="5" y="16"/>
                      <a:pt x="4" y="17"/>
                    </a:cubicBezTo>
                    <a:cubicBezTo>
                      <a:pt x="4" y="19"/>
                      <a:pt x="2" y="21"/>
                      <a:pt x="0" y="23"/>
                    </a:cubicBezTo>
                    <a:cubicBezTo>
                      <a:pt x="6" y="22"/>
                      <a:pt x="12" y="20"/>
                      <a:pt x="19" y="19"/>
                    </a:cubicBezTo>
                    <a:cubicBezTo>
                      <a:pt x="36" y="13"/>
                      <a:pt x="54" y="7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0" name="Freeform 184">
                <a:extLst>
                  <a:ext uri="{FF2B5EF4-FFF2-40B4-BE49-F238E27FC236}">
                    <a16:creationId xmlns="" xmlns:a16="http://schemas.microsoft.com/office/drawing/2014/main" id="{AC730704-0F76-4D6A-A7FA-F3D2178CA1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507"/>
                <a:ext cx="413" cy="100"/>
              </a:xfrm>
              <a:custGeom>
                <a:avLst/>
                <a:gdLst>
                  <a:gd name="T0" fmla="*/ 31 w 260"/>
                  <a:gd name="T1" fmla="*/ 53 h 63"/>
                  <a:gd name="T2" fmla="*/ 11 w 260"/>
                  <a:gd name="T3" fmla="*/ 59 h 63"/>
                  <a:gd name="T4" fmla="*/ 0 w 260"/>
                  <a:gd name="T5" fmla="*/ 63 h 63"/>
                  <a:gd name="T6" fmla="*/ 0 w 260"/>
                  <a:gd name="T7" fmla="*/ 63 h 63"/>
                  <a:gd name="T8" fmla="*/ 12 w 260"/>
                  <a:gd name="T9" fmla="*/ 59 h 63"/>
                  <a:gd name="T10" fmla="*/ 31 w 260"/>
                  <a:gd name="T11" fmla="*/ 53 h 63"/>
                  <a:gd name="T12" fmla="*/ 260 w 260"/>
                  <a:gd name="T13" fmla="*/ 0 h 63"/>
                  <a:gd name="T14" fmla="*/ 260 w 260"/>
                  <a:gd name="T15" fmla="*/ 0 h 63"/>
                  <a:gd name="T16" fmla="*/ 260 w 260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63">
                    <a:moveTo>
                      <a:pt x="31" y="53"/>
                    </a:moveTo>
                    <a:cubicBezTo>
                      <a:pt x="30" y="53"/>
                      <a:pt x="23" y="55"/>
                      <a:pt x="11" y="59"/>
                    </a:cubicBezTo>
                    <a:cubicBezTo>
                      <a:pt x="7" y="60"/>
                      <a:pt x="3" y="62"/>
                      <a:pt x="0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4" y="62"/>
                      <a:pt x="8" y="61"/>
                      <a:pt x="12" y="59"/>
                    </a:cubicBezTo>
                    <a:cubicBezTo>
                      <a:pt x="25" y="55"/>
                      <a:pt x="31" y="53"/>
                      <a:pt x="31" y="53"/>
                    </a:cubicBezTo>
                    <a:moveTo>
                      <a:pt x="260" y="0"/>
                    </a:moveTo>
                    <a:cubicBezTo>
                      <a:pt x="260" y="0"/>
                      <a:pt x="260" y="0"/>
                      <a:pt x="260" y="0"/>
                    </a:cubicBezTo>
                    <a:cubicBezTo>
                      <a:pt x="260" y="0"/>
                      <a:pt x="260" y="0"/>
                      <a:pt x="2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1" name="Freeform 185">
                <a:extLst>
                  <a:ext uri="{FF2B5EF4-FFF2-40B4-BE49-F238E27FC236}">
                    <a16:creationId xmlns="" xmlns:a16="http://schemas.microsoft.com/office/drawing/2014/main" id="{BFFB6C48-4E00-4834-9332-A29536B3A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" y="1951"/>
                <a:ext cx="3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2" name="Freeform 186">
                <a:extLst>
                  <a:ext uri="{FF2B5EF4-FFF2-40B4-BE49-F238E27FC236}">
                    <a16:creationId xmlns="" xmlns:a16="http://schemas.microsoft.com/office/drawing/2014/main" id="{2ECA9A26-DAFB-43AA-B5A4-0AADD412A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799"/>
                <a:ext cx="24" cy="6"/>
              </a:xfrm>
              <a:custGeom>
                <a:avLst/>
                <a:gdLst>
                  <a:gd name="T0" fmla="*/ 15 w 15"/>
                  <a:gd name="T1" fmla="*/ 0 h 4"/>
                  <a:gd name="T2" fmla="*/ 0 w 15"/>
                  <a:gd name="T3" fmla="*/ 4 h 4"/>
                  <a:gd name="T4" fmla="*/ 1 w 15"/>
                  <a:gd name="T5" fmla="*/ 4 h 4"/>
                  <a:gd name="T6" fmla="*/ 15 w 1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cubicBezTo>
                      <a:pt x="10" y="1"/>
                      <a:pt x="5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6" y="3"/>
                      <a:pt x="10" y="1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3" name="Freeform 187">
                <a:extLst>
                  <a:ext uri="{FF2B5EF4-FFF2-40B4-BE49-F238E27FC236}">
                    <a16:creationId xmlns="" xmlns:a16="http://schemas.microsoft.com/office/drawing/2014/main" id="{FC495986-46A7-406E-AC49-0ECCD60DF9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0" y="1704"/>
                <a:ext cx="859" cy="250"/>
              </a:xfrm>
              <a:custGeom>
                <a:avLst/>
                <a:gdLst>
                  <a:gd name="T0" fmla="*/ 34 w 542"/>
                  <a:gd name="T1" fmla="*/ 149 h 158"/>
                  <a:gd name="T2" fmla="*/ 9 w 542"/>
                  <a:gd name="T3" fmla="*/ 154 h 158"/>
                  <a:gd name="T4" fmla="*/ 1 w 542"/>
                  <a:gd name="T5" fmla="*/ 156 h 158"/>
                  <a:gd name="T6" fmla="*/ 0 w 542"/>
                  <a:gd name="T7" fmla="*/ 157 h 158"/>
                  <a:gd name="T8" fmla="*/ 1 w 542"/>
                  <a:gd name="T9" fmla="*/ 157 h 158"/>
                  <a:gd name="T10" fmla="*/ 21 w 542"/>
                  <a:gd name="T11" fmla="*/ 158 h 158"/>
                  <a:gd name="T12" fmla="*/ 34 w 542"/>
                  <a:gd name="T13" fmla="*/ 149 h 158"/>
                  <a:gd name="T14" fmla="*/ 116 w 542"/>
                  <a:gd name="T15" fmla="*/ 128 h 158"/>
                  <a:gd name="T16" fmla="*/ 97 w 542"/>
                  <a:gd name="T17" fmla="*/ 133 h 158"/>
                  <a:gd name="T18" fmla="*/ 60 w 542"/>
                  <a:gd name="T19" fmla="*/ 155 h 158"/>
                  <a:gd name="T20" fmla="*/ 92 w 542"/>
                  <a:gd name="T21" fmla="*/ 145 h 158"/>
                  <a:gd name="T22" fmla="*/ 116 w 542"/>
                  <a:gd name="T23" fmla="*/ 128 h 158"/>
                  <a:gd name="T24" fmla="*/ 309 w 542"/>
                  <a:gd name="T25" fmla="*/ 72 h 158"/>
                  <a:gd name="T26" fmla="*/ 261 w 542"/>
                  <a:gd name="T27" fmla="*/ 85 h 158"/>
                  <a:gd name="T28" fmla="*/ 245 w 542"/>
                  <a:gd name="T29" fmla="*/ 89 h 158"/>
                  <a:gd name="T30" fmla="*/ 195 w 542"/>
                  <a:gd name="T31" fmla="*/ 111 h 158"/>
                  <a:gd name="T32" fmla="*/ 250 w 542"/>
                  <a:gd name="T33" fmla="*/ 95 h 158"/>
                  <a:gd name="T34" fmla="*/ 309 w 542"/>
                  <a:gd name="T35" fmla="*/ 72 h 158"/>
                  <a:gd name="T36" fmla="*/ 542 w 542"/>
                  <a:gd name="T37" fmla="*/ 0 h 158"/>
                  <a:gd name="T38" fmla="*/ 510 w 542"/>
                  <a:gd name="T39" fmla="*/ 9 h 158"/>
                  <a:gd name="T40" fmla="*/ 407 w 542"/>
                  <a:gd name="T41" fmla="*/ 44 h 158"/>
                  <a:gd name="T42" fmla="*/ 365 w 542"/>
                  <a:gd name="T43" fmla="*/ 60 h 158"/>
                  <a:gd name="T44" fmla="*/ 514 w 542"/>
                  <a:gd name="T45" fmla="*/ 11 h 158"/>
                  <a:gd name="T46" fmla="*/ 542 w 542"/>
                  <a:gd name="T4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2" h="158">
                    <a:moveTo>
                      <a:pt x="34" y="149"/>
                    </a:moveTo>
                    <a:cubicBezTo>
                      <a:pt x="26" y="151"/>
                      <a:pt x="17" y="153"/>
                      <a:pt x="9" y="154"/>
                    </a:cubicBezTo>
                    <a:cubicBezTo>
                      <a:pt x="6" y="155"/>
                      <a:pt x="3" y="156"/>
                      <a:pt x="1" y="156"/>
                    </a:cubicBezTo>
                    <a:cubicBezTo>
                      <a:pt x="0" y="156"/>
                      <a:pt x="0" y="157"/>
                      <a:pt x="0" y="157"/>
                    </a:cubicBezTo>
                    <a:cubicBezTo>
                      <a:pt x="0" y="157"/>
                      <a:pt x="0" y="157"/>
                      <a:pt x="1" y="157"/>
                    </a:cubicBezTo>
                    <a:cubicBezTo>
                      <a:pt x="8" y="157"/>
                      <a:pt x="14" y="158"/>
                      <a:pt x="21" y="158"/>
                    </a:cubicBezTo>
                    <a:cubicBezTo>
                      <a:pt x="25" y="155"/>
                      <a:pt x="30" y="152"/>
                      <a:pt x="34" y="149"/>
                    </a:cubicBezTo>
                    <a:moveTo>
                      <a:pt x="116" y="128"/>
                    </a:moveTo>
                    <a:cubicBezTo>
                      <a:pt x="109" y="130"/>
                      <a:pt x="103" y="132"/>
                      <a:pt x="97" y="133"/>
                    </a:cubicBezTo>
                    <a:cubicBezTo>
                      <a:pt x="85" y="141"/>
                      <a:pt x="72" y="148"/>
                      <a:pt x="60" y="155"/>
                    </a:cubicBezTo>
                    <a:cubicBezTo>
                      <a:pt x="71" y="152"/>
                      <a:pt x="81" y="149"/>
                      <a:pt x="92" y="145"/>
                    </a:cubicBezTo>
                    <a:cubicBezTo>
                      <a:pt x="100" y="139"/>
                      <a:pt x="108" y="133"/>
                      <a:pt x="116" y="128"/>
                    </a:cubicBezTo>
                    <a:moveTo>
                      <a:pt x="309" y="72"/>
                    </a:moveTo>
                    <a:cubicBezTo>
                      <a:pt x="293" y="77"/>
                      <a:pt x="277" y="81"/>
                      <a:pt x="261" y="85"/>
                    </a:cubicBezTo>
                    <a:cubicBezTo>
                      <a:pt x="255" y="86"/>
                      <a:pt x="250" y="88"/>
                      <a:pt x="245" y="89"/>
                    </a:cubicBezTo>
                    <a:cubicBezTo>
                      <a:pt x="228" y="97"/>
                      <a:pt x="212" y="104"/>
                      <a:pt x="195" y="111"/>
                    </a:cubicBezTo>
                    <a:cubicBezTo>
                      <a:pt x="213" y="106"/>
                      <a:pt x="231" y="100"/>
                      <a:pt x="250" y="95"/>
                    </a:cubicBezTo>
                    <a:cubicBezTo>
                      <a:pt x="270" y="88"/>
                      <a:pt x="289" y="80"/>
                      <a:pt x="309" y="72"/>
                    </a:cubicBezTo>
                    <a:moveTo>
                      <a:pt x="542" y="0"/>
                    </a:moveTo>
                    <a:cubicBezTo>
                      <a:pt x="531" y="3"/>
                      <a:pt x="520" y="6"/>
                      <a:pt x="510" y="9"/>
                    </a:cubicBezTo>
                    <a:cubicBezTo>
                      <a:pt x="476" y="21"/>
                      <a:pt x="442" y="33"/>
                      <a:pt x="407" y="44"/>
                    </a:cubicBezTo>
                    <a:cubicBezTo>
                      <a:pt x="393" y="49"/>
                      <a:pt x="379" y="54"/>
                      <a:pt x="365" y="60"/>
                    </a:cubicBezTo>
                    <a:cubicBezTo>
                      <a:pt x="414" y="44"/>
                      <a:pt x="463" y="28"/>
                      <a:pt x="514" y="11"/>
                    </a:cubicBezTo>
                    <a:cubicBezTo>
                      <a:pt x="520" y="9"/>
                      <a:pt x="533" y="5"/>
                      <a:pt x="5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4" name="Freeform 188">
                <a:extLst>
                  <a:ext uri="{FF2B5EF4-FFF2-40B4-BE49-F238E27FC236}">
                    <a16:creationId xmlns="" xmlns:a16="http://schemas.microsoft.com/office/drawing/2014/main" id="{4C090039-1826-42A0-BE42-AA6C1D2AA5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" y="1845"/>
                <a:ext cx="355" cy="111"/>
              </a:xfrm>
              <a:custGeom>
                <a:avLst/>
                <a:gdLst>
                  <a:gd name="T0" fmla="*/ 76 w 224"/>
                  <a:gd name="T1" fmla="*/ 44 h 70"/>
                  <a:gd name="T2" fmla="*/ 76 w 224"/>
                  <a:gd name="T3" fmla="*/ 45 h 70"/>
                  <a:gd name="T4" fmla="*/ 45 w 224"/>
                  <a:gd name="T5" fmla="*/ 53 h 70"/>
                  <a:gd name="T6" fmla="*/ 14 w 224"/>
                  <a:gd name="T7" fmla="*/ 67 h 70"/>
                  <a:gd name="T8" fmla="*/ 13 w 224"/>
                  <a:gd name="T9" fmla="*/ 68 h 70"/>
                  <a:gd name="T10" fmla="*/ 23 w 224"/>
                  <a:gd name="T11" fmla="*/ 58 h 70"/>
                  <a:gd name="T12" fmla="*/ 13 w 224"/>
                  <a:gd name="T13" fmla="*/ 60 h 70"/>
                  <a:gd name="T14" fmla="*/ 0 w 224"/>
                  <a:gd name="T15" fmla="*/ 69 h 70"/>
                  <a:gd name="T16" fmla="*/ 9 w 224"/>
                  <a:gd name="T17" fmla="*/ 70 h 70"/>
                  <a:gd name="T18" fmla="*/ 20 w 224"/>
                  <a:gd name="T19" fmla="*/ 69 h 70"/>
                  <a:gd name="T20" fmla="*/ 39 w 224"/>
                  <a:gd name="T21" fmla="*/ 66 h 70"/>
                  <a:gd name="T22" fmla="*/ 76 w 224"/>
                  <a:gd name="T23" fmla="*/ 44 h 70"/>
                  <a:gd name="T24" fmla="*/ 224 w 224"/>
                  <a:gd name="T25" fmla="*/ 0 h 70"/>
                  <a:gd name="T26" fmla="*/ 135 w 224"/>
                  <a:gd name="T27" fmla="*/ 26 h 70"/>
                  <a:gd name="T28" fmla="*/ 134 w 224"/>
                  <a:gd name="T29" fmla="*/ 27 h 70"/>
                  <a:gd name="T30" fmla="*/ 95 w 224"/>
                  <a:gd name="T31" fmla="*/ 39 h 70"/>
                  <a:gd name="T32" fmla="*/ 71 w 224"/>
                  <a:gd name="T33" fmla="*/ 56 h 70"/>
                  <a:gd name="T34" fmla="*/ 141 w 224"/>
                  <a:gd name="T35" fmla="*/ 31 h 70"/>
                  <a:gd name="T36" fmla="*/ 174 w 224"/>
                  <a:gd name="T37" fmla="*/ 22 h 70"/>
                  <a:gd name="T38" fmla="*/ 224 w 224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70">
                    <a:moveTo>
                      <a:pt x="76" y="44"/>
                    </a:moveTo>
                    <a:cubicBezTo>
                      <a:pt x="76" y="45"/>
                      <a:pt x="76" y="45"/>
                      <a:pt x="76" y="45"/>
                    </a:cubicBezTo>
                    <a:cubicBezTo>
                      <a:pt x="65" y="47"/>
                      <a:pt x="55" y="50"/>
                      <a:pt x="45" y="53"/>
                    </a:cubicBezTo>
                    <a:cubicBezTo>
                      <a:pt x="35" y="58"/>
                      <a:pt x="25" y="62"/>
                      <a:pt x="14" y="67"/>
                    </a:cubicBezTo>
                    <a:cubicBezTo>
                      <a:pt x="14" y="67"/>
                      <a:pt x="13" y="68"/>
                      <a:pt x="13" y="68"/>
                    </a:cubicBezTo>
                    <a:cubicBezTo>
                      <a:pt x="10" y="68"/>
                      <a:pt x="17" y="63"/>
                      <a:pt x="23" y="58"/>
                    </a:cubicBezTo>
                    <a:cubicBezTo>
                      <a:pt x="19" y="59"/>
                      <a:pt x="16" y="59"/>
                      <a:pt x="13" y="60"/>
                    </a:cubicBezTo>
                    <a:cubicBezTo>
                      <a:pt x="9" y="63"/>
                      <a:pt x="4" y="66"/>
                      <a:pt x="0" y="69"/>
                    </a:cubicBezTo>
                    <a:cubicBezTo>
                      <a:pt x="3" y="69"/>
                      <a:pt x="6" y="70"/>
                      <a:pt x="9" y="70"/>
                    </a:cubicBezTo>
                    <a:cubicBezTo>
                      <a:pt x="13" y="70"/>
                      <a:pt x="17" y="69"/>
                      <a:pt x="20" y="69"/>
                    </a:cubicBezTo>
                    <a:cubicBezTo>
                      <a:pt x="26" y="68"/>
                      <a:pt x="33" y="67"/>
                      <a:pt x="39" y="66"/>
                    </a:cubicBezTo>
                    <a:cubicBezTo>
                      <a:pt x="51" y="59"/>
                      <a:pt x="64" y="52"/>
                      <a:pt x="76" y="44"/>
                    </a:cubicBezTo>
                    <a:moveTo>
                      <a:pt x="224" y="0"/>
                    </a:moveTo>
                    <a:cubicBezTo>
                      <a:pt x="194" y="10"/>
                      <a:pt x="165" y="22"/>
                      <a:pt x="135" y="26"/>
                    </a:cubicBezTo>
                    <a:cubicBezTo>
                      <a:pt x="135" y="26"/>
                      <a:pt x="134" y="27"/>
                      <a:pt x="134" y="27"/>
                    </a:cubicBezTo>
                    <a:cubicBezTo>
                      <a:pt x="121" y="31"/>
                      <a:pt x="108" y="35"/>
                      <a:pt x="95" y="39"/>
                    </a:cubicBezTo>
                    <a:cubicBezTo>
                      <a:pt x="87" y="44"/>
                      <a:pt x="79" y="50"/>
                      <a:pt x="71" y="56"/>
                    </a:cubicBezTo>
                    <a:cubicBezTo>
                      <a:pt x="95" y="48"/>
                      <a:pt x="118" y="37"/>
                      <a:pt x="141" y="31"/>
                    </a:cubicBezTo>
                    <a:cubicBezTo>
                      <a:pt x="152" y="28"/>
                      <a:pt x="163" y="25"/>
                      <a:pt x="174" y="22"/>
                    </a:cubicBezTo>
                    <a:cubicBezTo>
                      <a:pt x="191" y="15"/>
                      <a:pt x="207" y="8"/>
                      <a:pt x="2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5" name="Freeform 189">
                <a:extLst>
                  <a:ext uri="{FF2B5EF4-FFF2-40B4-BE49-F238E27FC236}">
                    <a16:creationId xmlns="" xmlns:a16="http://schemas.microsoft.com/office/drawing/2014/main" id="{C250D2FD-3475-400D-ACD3-954A0AE20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1774"/>
                <a:ext cx="249" cy="80"/>
              </a:xfrm>
              <a:custGeom>
                <a:avLst/>
                <a:gdLst>
                  <a:gd name="T0" fmla="*/ 157 w 157"/>
                  <a:gd name="T1" fmla="*/ 0 h 51"/>
                  <a:gd name="T2" fmla="*/ 59 w 157"/>
                  <a:gd name="T3" fmla="*/ 28 h 51"/>
                  <a:gd name="T4" fmla="*/ 0 w 157"/>
                  <a:gd name="T5" fmla="*/ 51 h 51"/>
                  <a:gd name="T6" fmla="*/ 100 w 157"/>
                  <a:gd name="T7" fmla="*/ 20 h 51"/>
                  <a:gd name="T8" fmla="*/ 99 w 157"/>
                  <a:gd name="T9" fmla="*/ 20 h 51"/>
                  <a:gd name="T10" fmla="*/ 114 w 157"/>
                  <a:gd name="T11" fmla="*/ 16 h 51"/>
                  <a:gd name="T12" fmla="*/ 115 w 157"/>
                  <a:gd name="T13" fmla="*/ 16 h 51"/>
                  <a:gd name="T14" fmla="*/ 157 w 157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51">
                    <a:moveTo>
                      <a:pt x="157" y="0"/>
                    </a:moveTo>
                    <a:cubicBezTo>
                      <a:pt x="124" y="10"/>
                      <a:pt x="92" y="20"/>
                      <a:pt x="59" y="28"/>
                    </a:cubicBezTo>
                    <a:cubicBezTo>
                      <a:pt x="39" y="36"/>
                      <a:pt x="20" y="44"/>
                      <a:pt x="0" y="51"/>
                    </a:cubicBezTo>
                    <a:cubicBezTo>
                      <a:pt x="33" y="41"/>
                      <a:pt x="67" y="31"/>
                      <a:pt x="100" y="20"/>
                    </a:cubicBezTo>
                    <a:cubicBezTo>
                      <a:pt x="100" y="20"/>
                      <a:pt x="99" y="20"/>
                      <a:pt x="99" y="20"/>
                    </a:cubicBezTo>
                    <a:cubicBezTo>
                      <a:pt x="104" y="19"/>
                      <a:pt x="109" y="17"/>
                      <a:pt x="114" y="16"/>
                    </a:cubicBezTo>
                    <a:cubicBezTo>
                      <a:pt x="114" y="16"/>
                      <a:pt x="114" y="16"/>
                      <a:pt x="115" y="16"/>
                    </a:cubicBezTo>
                    <a:cubicBezTo>
                      <a:pt x="129" y="10"/>
                      <a:pt x="143" y="5"/>
                      <a:pt x="1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6" name="Freeform 190">
                <a:extLst>
                  <a:ext uri="{FF2B5EF4-FFF2-40B4-BE49-F238E27FC236}">
                    <a16:creationId xmlns="" xmlns:a16="http://schemas.microsoft.com/office/drawing/2014/main" id="{7F9C28B2-8160-47D2-A733-E58E44755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" y="1929"/>
                <a:ext cx="55" cy="24"/>
              </a:xfrm>
              <a:custGeom>
                <a:avLst/>
                <a:gdLst>
                  <a:gd name="T0" fmla="*/ 35 w 35"/>
                  <a:gd name="T1" fmla="*/ 0 h 15"/>
                  <a:gd name="T2" fmla="*/ 13 w 35"/>
                  <a:gd name="T3" fmla="*/ 5 h 15"/>
                  <a:gd name="T4" fmla="*/ 3 w 35"/>
                  <a:gd name="T5" fmla="*/ 15 h 15"/>
                  <a:gd name="T6" fmla="*/ 4 w 35"/>
                  <a:gd name="T7" fmla="*/ 14 h 15"/>
                  <a:gd name="T8" fmla="*/ 35 w 3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5" y="0"/>
                    </a:moveTo>
                    <a:cubicBezTo>
                      <a:pt x="27" y="2"/>
                      <a:pt x="20" y="3"/>
                      <a:pt x="13" y="5"/>
                    </a:cubicBezTo>
                    <a:cubicBezTo>
                      <a:pt x="7" y="10"/>
                      <a:pt x="0" y="15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15" y="9"/>
                      <a:pt x="25" y="5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7" name="Freeform 191">
                <a:extLst>
                  <a:ext uri="{FF2B5EF4-FFF2-40B4-BE49-F238E27FC236}">
                    <a16:creationId xmlns="" xmlns:a16="http://schemas.microsoft.com/office/drawing/2014/main" id="{896AF8C5-23BC-4494-A561-ADF4548849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8" y="1718"/>
                <a:ext cx="420" cy="127"/>
              </a:xfrm>
              <a:custGeom>
                <a:avLst/>
                <a:gdLst>
                  <a:gd name="T0" fmla="*/ 116 w 265"/>
                  <a:gd name="T1" fmla="*/ 43 h 80"/>
                  <a:gd name="T2" fmla="*/ 13 w 265"/>
                  <a:gd name="T3" fmla="*/ 75 h 80"/>
                  <a:gd name="T4" fmla="*/ 0 w 265"/>
                  <a:gd name="T5" fmla="*/ 80 h 80"/>
                  <a:gd name="T6" fmla="*/ 16 w 265"/>
                  <a:gd name="T7" fmla="*/ 76 h 80"/>
                  <a:gd name="T8" fmla="*/ 64 w 265"/>
                  <a:gd name="T9" fmla="*/ 63 h 80"/>
                  <a:gd name="T10" fmla="*/ 116 w 265"/>
                  <a:gd name="T11" fmla="*/ 43 h 80"/>
                  <a:gd name="T12" fmla="*/ 265 w 265"/>
                  <a:gd name="T13" fmla="*/ 0 h 80"/>
                  <a:gd name="T14" fmla="*/ 211 w 265"/>
                  <a:gd name="T15" fmla="*/ 15 h 80"/>
                  <a:gd name="T16" fmla="*/ 162 w 265"/>
                  <a:gd name="T17" fmla="*/ 35 h 80"/>
                  <a:gd name="T18" fmla="*/ 265 w 26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80">
                    <a:moveTo>
                      <a:pt x="116" y="43"/>
                    </a:moveTo>
                    <a:cubicBezTo>
                      <a:pt x="81" y="54"/>
                      <a:pt x="47" y="64"/>
                      <a:pt x="13" y="75"/>
                    </a:cubicBezTo>
                    <a:cubicBezTo>
                      <a:pt x="8" y="77"/>
                      <a:pt x="4" y="79"/>
                      <a:pt x="0" y="80"/>
                    </a:cubicBezTo>
                    <a:cubicBezTo>
                      <a:pt x="5" y="79"/>
                      <a:pt x="10" y="77"/>
                      <a:pt x="16" y="76"/>
                    </a:cubicBezTo>
                    <a:cubicBezTo>
                      <a:pt x="32" y="72"/>
                      <a:pt x="48" y="68"/>
                      <a:pt x="64" y="63"/>
                    </a:cubicBezTo>
                    <a:cubicBezTo>
                      <a:pt x="81" y="57"/>
                      <a:pt x="99" y="50"/>
                      <a:pt x="116" y="43"/>
                    </a:cubicBezTo>
                    <a:moveTo>
                      <a:pt x="265" y="0"/>
                    </a:moveTo>
                    <a:cubicBezTo>
                      <a:pt x="247" y="5"/>
                      <a:pt x="229" y="10"/>
                      <a:pt x="211" y="15"/>
                    </a:cubicBezTo>
                    <a:cubicBezTo>
                      <a:pt x="195" y="22"/>
                      <a:pt x="178" y="28"/>
                      <a:pt x="162" y="35"/>
                    </a:cubicBezTo>
                    <a:cubicBezTo>
                      <a:pt x="197" y="24"/>
                      <a:pt x="231" y="12"/>
                      <a:pt x="2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8" name="Freeform 192">
                <a:extLst>
                  <a:ext uri="{FF2B5EF4-FFF2-40B4-BE49-F238E27FC236}">
                    <a16:creationId xmlns="" xmlns:a16="http://schemas.microsoft.com/office/drawing/2014/main" id="{E5274FDF-B503-450D-BA2F-E86E8518B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1837"/>
                <a:ext cx="164" cy="51"/>
              </a:xfrm>
              <a:custGeom>
                <a:avLst/>
                <a:gdLst>
                  <a:gd name="T0" fmla="*/ 103 w 103"/>
                  <a:gd name="T1" fmla="*/ 0 h 32"/>
                  <a:gd name="T2" fmla="*/ 0 w 103"/>
                  <a:gd name="T3" fmla="*/ 32 h 32"/>
                  <a:gd name="T4" fmla="*/ 1 w 103"/>
                  <a:gd name="T5" fmla="*/ 31 h 32"/>
                  <a:gd name="T6" fmla="*/ 90 w 103"/>
                  <a:gd name="T7" fmla="*/ 5 h 32"/>
                  <a:gd name="T8" fmla="*/ 103 w 103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32">
                    <a:moveTo>
                      <a:pt x="103" y="0"/>
                    </a:moveTo>
                    <a:cubicBezTo>
                      <a:pt x="69" y="10"/>
                      <a:pt x="35" y="21"/>
                      <a:pt x="0" y="32"/>
                    </a:cubicBezTo>
                    <a:cubicBezTo>
                      <a:pt x="0" y="32"/>
                      <a:pt x="1" y="31"/>
                      <a:pt x="1" y="31"/>
                    </a:cubicBezTo>
                    <a:cubicBezTo>
                      <a:pt x="31" y="27"/>
                      <a:pt x="60" y="15"/>
                      <a:pt x="90" y="5"/>
                    </a:cubicBezTo>
                    <a:cubicBezTo>
                      <a:pt x="94" y="4"/>
                      <a:pt x="98" y="2"/>
                      <a:pt x="10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9" name="Freeform 193">
                <a:extLst>
                  <a:ext uri="{FF2B5EF4-FFF2-40B4-BE49-F238E27FC236}">
                    <a16:creationId xmlns="" xmlns:a16="http://schemas.microsoft.com/office/drawing/2014/main" id="{833AF409-F42B-4B43-BFA9-753BE3B80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1742"/>
                <a:ext cx="233" cy="76"/>
              </a:xfrm>
              <a:custGeom>
                <a:avLst/>
                <a:gdLst>
                  <a:gd name="T0" fmla="*/ 147 w 147"/>
                  <a:gd name="T1" fmla="*/ 0 h 48"/>
                  <a:gd name="T2" fmla="*/ 52 w 147"/>
                  <a:gd name="T3" fmla="*/ 28 h 48"/>
                  <a:gd name="T4" fmla="*/ 0 w 147"/>
                  <a:gd name="T5" fmla="*/ 48 h 48"/>
                  <a:gd name="T6" fmla="*/ 98 w 147"/>
                  <a:gd name="T7" fmla="*/ 20 h 48"/>
                  <a:gd name="T8" fmla="*/ 147 w 14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48">
                    <a:moveTo>
                      <a:pt x="147" y="0"/>
                    </a:moveTo>
                    <a:cubicBezTo>
                      <a:pt x="115" y="9"/>
                      <a:pt x="83" y="19"/>
                      <a:pt x="52" y="28"/>
                    </a:cubicBezTo>
                    <a:cubicBezTo>
                      <a:pt x="35" y="35"/>
                      <a:pt x="17" y="42"/>
                      <a:pt x="0" y="48"/>
                    </a:cubicBezTo>
                    <a:cubicBezTo>
                      <a:pt x="33" y="40"/>
                      <a:pt x="65" y="30"/>
                      <a:pt x="98" y="20"/>
                    </a:cubicBezTo>
                    <a:cubicBezTo>
                      <a:pt x="114" y="13"/>
                      <a:pt x="131" y="7"/>
                      <a:pt x="14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0" name="Freeform 194">
                <a:extLst>
                  <a:ext uri="{FF2B5EF4-FFF2-40B4-BE49-F238E27FC236}">
                    <a16:creationId xmlns="" xmlns:a16="http://schemas.microsoft.com/office/drawing/2014/main" id="{C940E339-3A34-4079-86E3-19E4293B3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" y="1579"/>
                <a:ext cx="245" cy="74"/>
              </a:xfrm>
              <a:custGeom>
                <a:avLst/>
                <a:gdLst>
                  <a:gd name="T0" fmla="*/ 155 w 155"/>
                  <a:gd name="T1" fmla="*/ 0 h 47"/>
                  <a:gd name="T2" fmla="*/ 125 w 155"/>
                  <a:gd name="T3" fmla="*/ 5 h 47"/>
                  <a:gd name="T4" fmla="*/ 107 w 155"/>
                  <a:gd name="T5" fmla="*/ 13 h 47"/>
                  <a:gd name="T6" fmla="*/ 54 w 155"/>
                  <a:gd name="T7" fmla="*/ 27 h 47"/>
                  <a:gd name="T8" fmla="*/ 0 w 155"/>
                  <a:gd name="T9" fmla="*/ 47 h 47"/>
                  <a:gd name="T10" fmla="*/ 91 w 155"/>
                  <a:gd name="T11" fmla="*/ 24 h 47"/>
                  <a:gd name="T12" fmla="*/ 155 w 15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47">
                    <a:moveTo>
                      <a:pt x="155" y="0"/>
                    </a:moveTo>
                    <a:cubicBezTo>
                      <a:pt x="145" y="1"/>
                      <a:pt x="135" y="2"/>
                      <a:pt x="125" y="5"/>
                    </a:cubicBezTo>
                    <a:cubicBezTo>
                      <a:pt x="119" y="7"/>
                      <a:pt x="113" y="10"/>
                      <a:pt x="107" y="13"/>
                    </a:cubicBezTo>
                    <a:cubicBezTo>
                      <a:pt x="89" y="19"/>
                      <a:pt x="72" y="23"/>
                      <a:pt x="54" y="27"/>
                    </a:cubicBezTo>
                    <a:cubicBezTo>
                      <a:pt x="36" y="34"/>
                      <a:pt x="18" y="40"/>
                      <a:pt x="0" y="47"/>
                    </a:cubicBezTo>
                    <a:cubicBezTo>
                      <a:pt x="30" y="41"/>
                      <a:pt x="60" y="34"/>
                      <a:pt x="91" y="24"/>
                    </a:cubicBezTo>
                    <a:cubicBezTo>
                      <a:pt x="112" y="15"/>
                      <a:pt x="133" y="6"/>
                      <a:pt x="1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1" name="Freeform 195">
                <a:extLst>
                  <a:ext uri="{FF2B5EF4-FFF2-40B4-BE49-F238E27FC236}">
                    <a16:creationId xmlns="" xmlns:a16="http://schemas.microsoft.com/office/drawing/2014/main" id="{7D681281-16FD-4C04-B57B-AD4C0969E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1587"/>
                <a:ext cx="113" cy="34"/>
              </a:xfrm>
              <a:custGeom>
                <a:avLst/>
                <a:gdLst>
                  <a:gd name="T0" fmla="*/ 71 w 71"/>
                  <a:gd name="T1" fmla="*/ 0 h 22"/>
                  <a:gd name="T2" fmla="*/ 32 w 71"/>
                  <a:gd name="T3" fmla="*/ 10 h 22"/>
                  <a:gd name="T4" fmla="*/ 0 w 71"/>
                  <a:gd name="T5" fmla="*/ 22 h 22"/>
                  <a:gd name="T6" fmla="*/ 53 w 71"/>
                  <a:gd name="T7" fmla="*/ 8 h 22"/>
                  <a:gd name="T8" fmla="*/ 71 w 7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2">
                    <a:moveTo>
                      <a:pt x="71" y="0"/>
                    </a:moveTo>
                    <a:cubicBezTo>
                      <a:pt x="57" y="3"/>
                      <a:pt x="44" y="7"/>
                      <a:pt x="32" y="10"/>
                    </a:cubicBezTo>
                    <a:cubicBezTo>
                      <a:pt x="22" y="14"/>
                      <a:pt x="11" y="18"/>
                      <a:pt x="0" y="22"/>
                    </a:cubicBezTo>
                    <a:cubicBezTo>
                      <a:pt x="18" y="18"/>
                      <a:pt x="35" y="14"/>
                      <a:pt x="53" y="8"/>
                    </a:cubicBezTo>
                    <a:cubicBezTo>
                      <a:pt x="59" y="5"/>
                      <a:pt x="65" y="2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2" name="Freeform 196">
                <a:extLst>
                  <a:ext uri="{FF2B5EF4-FFF2-40B4-BE49-F238E27FC236}">
                    <a16:creationId xmlns="" xmlns:a16="http://schemas.microsoft.com/office/drawing/2014/main" id="{DC9C38A6-5839-4F1F-8F7F-C89017AEA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5" y="1659"/>
                <a:ext cx="124" cy="43"/>
              </a:xfrm>
              <a:custGeom>
                <a:avLst/>
                <a:gdLst>
                  <a:gd name="T0" fmla="*/ 77 w 78"/>
                  <a:gd name="T1" fmla="*/ 0 h 27"/>
                  <a:gd name="T2" fmla="*/ 73 w 78"/>
                  <a:gd name="T3" fmla="*/ 1 h 27"/>
                  <a:gd name="T4" fmla="*/ 1 w 78"/>
                  <a:gd name="T5" fmla="*/ 26 h 27"/>
                  <a:gd name="T6" fmla="*/ 0 w 78"/>
                  <a:gd name="T7" fmla="*/ 27 h 27"/>
                  <a:gd name="T8" fmla="*/ 8 w 78"/>
                  <a:gd name="T9" fmla="*/ 25 h 27"/>
                  <a:gd name="T10" fmla="*/ 75 w 78"/>
                  <a:gd name="T11" fmla="*/ 1 h 27"/>
                  <a:gd name="T12" fmla="*/ 75 w 78"/>
                  <a:gd name="T13" fmla="*/ 1 h 27"/>
                  <a:gd name="T14" fmla="*/ 75 w 78"/>
                  <a:gd name="T15" fmla="*/ 1 h 27"/>
                  <a:gd name="T16" fmla="*/ 77 w 78"/>
                  <a:gd name="T17" fmla="*/ 0 h 27"/>
                  <a:gd name="T18" fmla="*/ 78 w 78"/>
                  <a:gd name="T19" fmla="*/ 0 h 27"/>
                  <a:gd name="T20" fmla="*/ 77 w 78"/>
                  <a:gd name="T21" fmla="*/ 0 h 27"/>
                  <a:gd name="T22" fmla="*/ 75 w 78"/>
                  <a:gd name="T23" fmla="*/ 1 h 27"/>
                  <a:gd name="T24" fmla="*/ 78 w 78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27">
                    <a:moveTo>
                      <a:pt x="77" y="0"/>
                    </a:moveTo>
                    <a:cubicBezTo>
                      <a:pt x="76" y="0"/>
                      <a:pt x="74" y="0"/>
                      <a:pt x="73" y="1"/>
                    </a:cubicBezTo>
                    <a:cubicBezTo>
                      <a:pt x="55" y="7"/>
                      <a:pt x="30" y="15"/>
                      <a:pt x="1" y="26"/>
                    </a:cubicBezTo>
                    <a:cubicBezTo>
                      <a:pt x="1" y="26"/>
                      <a:pt x="1" y="26"/>
                      <a:pt x="0" y="27"/>
                    </a:cubicBezTo>
                    <a:cubicBezTo>
                      <a:pt x="3" y="26"/>
                      <a:pt x="5" y="25"/>
                      <a:pt x="8" y="25"/>
                    </a:cubicBezTo>
                    <a:cubicBezTo>
                      <a:pt x="30" y="17"/>
                      <a:pt x="52" y="9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5" y="1"/>
                      <a:pt x="76" y="0"/>
                      <a:pt x="77" y="0"/>
                    </a:cubicBezTo>
                    <a:moveTo>
                      <a:pt x="78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6" y="1"/>
                      <a:pt x="75" y="1"/>
                    </a:cubicBezTo>
                    <a:cubicBezTo>
                      <a:pt x="76" y="0"/>
                      <a:pt x="77" y="0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3" name="Freeform 197">
                <a:extLst>
                  <a:ext uri="{FF2B5EF4-FFF2-40B4-BE49-F238E27FC236}">
                    <a16:creationId xmlns="" xmlns:a16="http://schemas.microsoft.com/office/drawing/2014/main" id="{5923B8EF-4023-45F3-867D-6FD0EA1595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9" y="1653"/>
                <a:ext cx="165" cy="51"/>
              </a:xfrm>
              <a:custGeom>
                <a:avLst/>
                <a:gdLst>
                  <a:gd name="T0" fmla="*/ 77 w 104"/>
                  <a:gd name="T1" fmla="*/ 5 h 32"/>
                  <a:gd name="T2" fmla="*/ 65 w 104"/>
                  <a:gd name="T3" fmla="*/ 7 h 32"/>
                  <a:gd name="T4" fmla="*/ 59 w 104"/>
                  <a:gd name="T5" fmla="*/ 9 h 32"/>
                  <a:gd name="T6" fmla="*/ 43 w 104"/>
                  <a:gd name="T7" fmla="*/ 13 h 32"/>
                  <a:gd name="T8" fmla="*/ 46 w 104"/>
                  <a:gd name="T9" fmla="*/ 11 h 32"/>
                  <a:gd name="T10" fmla="*/ 9 w 104"/>
                  <a:gd name="T11" fmla="*/ 19 h 32"/>
                  <a:gd name="T12" fmla="*/ 9 w 104"/>
                  <a:gd name="T13" fmla="*/ 23 h 32"/>
                  <a:gd name="T14" fmla="*/ 43 w 104"/>
                  <a:gd name="T15" fmla="*/ 13 h 32"/>
                  <a:gd name="T16" fmla="*/ 43 w 104"/>
                  <a:gd name="T17" fmla="*/ 13 h 32"/>
                  <a:gd name="T18" fmla="*/ 43 w 104"/>
                  <a:gd name="T19" fmla="*/ 13 h 32"/>
                  <a:gd name="T20" fmla="*/ 19 w 104"/>
                  <a:gd name="T21" fmla="*/ 22 h 32"/>
                  <a:gd name="T22" fmla="*/ 7 w 104"/>
                  <a:gd name="T23" fmla="*/ 27 h 32"/>
                  <a:gd name="T24" fmla="*/ 0 w 104"/>
                  <a:gd name="T25" fmla="*/ 32 h 32"/>
                  <a:gd name="T26" fmla="*/ 4 w 104"/>
                  <a:gd name="T27" fmla="*/ 31 h 32"/>
                  <a:gd name="T28" fmla="*/ 5 w 104"/>
                  <a:gd name="T29" fmla="*/ 30 h 32"/>
                  <a:gd name="T30" fmla="*/ 77 w 104"/>
                  <a:gd name="T31" fmla="*/ 5 h 32"/>
                  <a:gd name="T32" fmla="*/ 104 w 104"/>
                  <a:gd name="T33" fmla="*/ 0 h 32"/>
                  <a:gd name="T34" fmla="*/ 82 w 104"/>
                  <a:gd name="T35" fmla="*/ 4 h 32"/>
                  <a:gd name="T36" fmla="*/ 79 w 104"/>
                  <a:gd name="T37" fmla="*/ 5 h 32"/>
                  <a:gd name="T38" fmla="*/ 79 w 104"/>
                  <a:gd name="T39" fmla="*/ 5 h 32"/>
                  <a:gd name="T40" fmla="*/ 12 w 104"/>
                  <a:gd name="T41" fmla="*/ 29 h 32"/>
                  <a:gd name="T42" fmla="*/ 19 w 104"/>
                  <a:gd name="T43" fmla="*/ 27 h 32"/>
                  <a:gd name="T44" fmla="*/ 104 w 104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4" h="32">
                    <a:moveTo>
                      <a:pt x="77" y="5"/>
                    </a:moveTo>
                    <a:cubicBezTo>
                      <a:pt x="73" y="6"/>
                      <a:pt x="69" y="6"/>
                      <a:pt x="65" y="7"/>
                    </a:cubicBezTo>
                    <a:cubicBezTo>
                      <a:pt x="63" y="8"/>
                      <a:pt x="61" y="8"/>
                      <a:pt x="59" y="9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4" y="12"/>
                      <a:pt x="45" y="12"/>
                      <a:pt x="46" y="11"/>
                    </a:cubicBezTo>
                    <a:cubicBezTo>
                      <a:pt x="33" y="14"/>
                      <a:pt x="21" y="16"/>
                      <a:pt x="9" y="19"/>
                    </a:cubicBezTo>
                    <a:cubicBezTo>
                      <a:pt x="9" y="20"/>
                      <a:pt x="9" y="22"/>
                      <a:pt x="9" y="23"/>
                    </a:cubicBezTo>
                    <a:cubicBezTo>
                      <a:pt x="20" y="19"/>
                      <a:pt x="32" y="16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5" y="18"/>
                      <a:pt x="24" y="21"/>
                      <a:pt x="19" y="22"/>
                    </a:cubicBezTo>
                    <a:cubicBezTo>
                      <a:pt x="15" y="24"/>
                      <a:pt x="11" y="25"/>
                      <a:pt x="7" y="27"/>
                    </a:cubicBezTo>
                    <a:cubicBezTo>
                      <a:pt x="5" y="29"/>
                      <a:pt x="3" y="30"/>
                      <a:pt x="0" y="32"/>
                    </a:cubicBezTo>
                    <a:cubicBezTo>
                      <a:pt x="1" y="31"/>
                      <a:pt x="3" y="31"/>
                      <a:pt x="4" y="3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34" y="19"/>
                      <a:pt x="59" y="11"/>
                      <a:pt x="77" y="5"/>
                    </a:cubicBezTo>
                    <a:moveTo>
                      <a:pt x="104" y="0"/>
                    </a:moveTo>
                    <a:cubicBezTo>
                      <a:pt x="96" y="1"/>
                      <a:pt x="89" y="2"/>
                      <a:pt x="82" y="4"/>
                    </a:cubicBezTo>
                    <a:cubicBezTo>
                      <a:pt x="81" y="4"/>
                      <a:pt x="80" y="4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56" y="13"/>
                      <a:pt x="34" y="21"/>
                      <a:pt x="12" y="29"/>
                    </a:cubicBezTo>
                    <a:cubicBezTo>
                      <a:pt x="14" y="28"/>
                      <a:pt x="16" y="27"/>
                      <a:pt x="19" y="27"/>
                    </a:cubicBezTo>
                    <a:cubicBezTo>
                      <a:pt x="47" y="19"/>
                      <a:pt x="75" y="9"/>
                      <a:pt x="1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4" name="Freeform 198">
                <a:extLst>
                  <a:ext uri="{FF2B5EF4-FFF2-40B4-BE49-F238E27FC236}">
                    <a16:creationId xmlns="" xmlns:a16="http://schemas.microsoft.com/office/drawing/2014/main" id="{A8DC690D-02B1-4BC8-8425-2B5838C5A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1674"/>
                <a:ext cx="57" cy="22"/>
              </a:xfrm>
              <a:custGeom>
                <a:avLst/>
                <a:gdLst>
                  <a:gd name="T0" fmla="*/ 36 w 36"/>
                  <a:gd name="T1" fmla="*/ 0 h 14"/>
                  <a:gd name="T2" fmla="*/ 2 w 36"/>
                  <a:gd name="T3" fmla="*/ 10 h 14"/>
                  <a:gd name="T4" fmla="*/ 2 w 36"/>
                  <a:gd name="T5" fmla="*/ 10 h 14"/>
                  <a:gd name="T6" fmla="*/ 0 w 36"/>
                  <a:gd name="T7" fmla="*/ 14 h 14"/>
                  <a:gd name="T8" fmla="*/ 12 w 36"/>
                  <a:gd name="T9" fmla="*/ 9 h 14"/>
                  <a:gd name="T10" fmla="*/ 36 w 3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cubicBezTo>
                      <a:pt x="25" y="3"/>
                      <a:pt x="13" y="6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1" y="13"/>
                      <a:pt x="0" y="14"/>
                    </a:cubicBezTo>
                    <a:cubicBezTo>
                      <a:pt x="4" y="12"/>
                      <a:pt x="8" y="11"/>
                      <a:pt x="12" y="9"/>
                    </a:cubicBezTo>
                    <a:cubicBezTo>
                      <a:pt x="17" y="8"/>
                      <a:pt x="28" y="5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5" name="Freeform 199">
                <a:extLst>
                  <a:ext uri="{FF2B5EF4-FFF2-40B4-BE49-F238E27FC236}">
                    <a16:creationId xmlns="" xmlns:a16="http://schemas.microsoft.com/office/drawing/2014/main" id="{34CD2690-F058-4867-82B4-1EE4D8B2B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664"/>
                <a:ext cx="35" cy="10"/>
              </a:xfrm>
              <a:custGeom>
                <a:avLst/>
                <a:gdLst>
                  <a:gd name="T0" fmla="*/ 22 w 22"/>
                  <a:gd name="T1" fmla="*/ 0 h 6"/>
                  <a:gd name="T2" fmla="*/ 22 w 22"/>
                  <a:gd name="T3" fmla="*/ 0 h 6"/>
                  <a:gd name="T4" fmla="*/ 3 w 22"/>
                  <a:gd name="T5" fmla="*/ 4 h 6"/>
                  <a:gd name="T6" fmla="*/ 0 w 22"/>
                  <a:gd name="T7" fmla="*/ 6 h 6"/>
                  <a:gd name="T8" fmla="*/ 16 w 22"/>
                  <a:gd name="T9" fmla="*/ 2 h 6"/>
                  <a:gd name="T10" fmla="*/ 22 w 2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1"/>
                      <a:pt x="9" y="3"/>
                      <a:pt x="3" y="4"/>
                    </a:cubicBezTo>
                    <a:cubicBezTo>
                      <a:pt x="2" y="5"/>
                      <a:pt x="1" y="5"/>
                      <a:pt x="0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1"/>
                      <a:pt x="20" y="1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6" name="Freeform 200">
                <a:extLst>
                  <a:ext uri="{FF2B5EF4-FFF2-40B4-BE49-F238E27FC236}">
                    <a16:creationId xmlns="" xmlns:a16="http://schemas.microsoft.com/office/drawing/2014/main" id="{EC69892A-8D18-4D98-B093-974FF6296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1659"/>
                <a:ext cx="3" cy="2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7" name="Freeform 201">
                <a:extLst>
                  <a:ext uri="{FF2B5EF4-FFF2-40B4-BE49-F238E27FC236}">
                    <a16:creationId xmlns="" xmlns:a16="http://schemas.microsoft.com/office/drawing/2014/main" id="{5808EF6C-0469-431F-B133-0C6890255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6" y="1453"/>
                <a:ext cx="1198" cy="516"/>
              </a:xfrm>
              <a:custGeom>
                <a:avLst/>
                <a:gdLst>
                  <a:gd name="T0" fmla="*/ 137 w 756"/>
                  <a:gd name="T1" fmla="*/ 281 h 325"/>
                  <a:gd name="T2" fmla="*/ 35 w 756"/>
                  <a:gd name="T3" fmla="*/ 304 h 325"/>
                  <a:gd name="T4" fmla="*/ 39 w 756"/>
                  <a:gd name="T5" fmla="*/ 303 h 325"/>
                  <a:gd name="T6" fmla="*/ 0 w 756"/>
                  <a:gd name="T7" fmla="*/ 325 h 325"/>
                  <a:gd name="T8" fmla="*/ 109 w 756"/>
                  <a:gd name="T9" fmla="*/ 302 h 325"/>
                  <a:gd name="T10" fmla="*/ 117 w 756"/>
                  <a:gd name="T11" fmla="*/ 290 h 325"/>
                  <a:gd name="T12" fmla="*/ 324 w 756"/>
                  <a:gd name="T13" fmla="*/ 232 h 325"/>
                  <a:gd name="T14" fmla="*/ 417 w 756"/>
                  <a:gd name="T15" fmla="*/ 221 h 325"/>
                  <a:gd name="T16" fmla="*/ 395 w 756"/>
                  <a:gd name="T17" fmla="*/ 190 h 325"/>
                  <a:gd name="T18" fmla="*/ 248 w 756"/>
                  <a:gd name="T19" fmla="*/ 233 h 325"/>
                  <a:gd name="T20" fmla="*/ 395 w 756"/>
                  <a:gd name="T21" fmla="*/ 190 h 325"/>
                  <a:gd name="T22" fmla="*/ 467 w 756"/>
                  <a:gd name="T23" fmla="*/ 183 h 325"/>
                  <a:gd name="T24" fmla="*/ 528 w 756"/>
                  <a:gd name="T25" fmla="*/ 171 h 325"/>
                  <a:gd name="T26" fmla="*/ 528 w 756"/>
                  <a:gd name="T27" fmla="*/ 171 h 325"/>
                  <a:gd name="T28" fmla="*/ 637 w 756"/>
                  <a:gd name="T29" fmla="*/ 166 h 325"/>
                  <a:gd name="T30" fmla="*/ 721 w 756"/>
                  <a:gd name="T31" fmla="*/ 62 h 325"/>
                  <a:gd name="T32" fmla="*/ 726 w 756"/>
                  <a:gd name="T33" fmla="*/ 63 h 325"/>
                  <a:gd name="T34" fmla="*/ 741 w 756"/>
                  <a:gd name="T35" fmla="*/ 20 h 325"/>
                  <a:gd name="T36" fmla="*/ 734 w 756"/>
                  <a:gd name="T37" fmla="*/ 32 h 325"/>
                  <a:gd name="T38" fmla="*/ 727 w 756"/>
                  <a:gd name="T39" fmla="*/ 29 h 325"/>
                  <a:gd name="T40" fmla="*/ 725 w 756"/>
                  <a:gd name="T41" fmla="*/ 20 h 325"/>
                  <a:gd name="T42" fmla="*/ 734 w 756"/>
                  <a:gd name="T43" fmla="*/ 19 h 325"/>
                  <a:gd name="T44" fmla="*/ 725 w 756"/>
                  <a:gd name="T45" fmla="*/ 15 h 325"/>
                  <a:gd name="T46" fmla="*/ 725 w 756"/>
                  <a:gd name="T47" fmla="*/ 14 h 325"/>
                  <a:gd name="T48" fmla="*/ 667 w 756"/>
                  <a:gd name="T49" fmla="*/ 35 h 325"/>
                  <a:gd name="T50" fmla="*/ 637 w 756"/>
                  <a:gd name="T51" fmla="*/ 61 h 325"/>
                  <a:gd name="T52" fmla="*/ 502 w 756"/>
                  <a:gd name="T53" fmla="*/ 166 h 325"/>
                  <a:gd name="T54" fmla="*/ 582 w 756"/>
                  <a:gd name="T55" fmla="*/ 112 h 325"/>
                  <a:gd name="T56" fmla="*/ 524 w 756"/>
                  <a:gd name="T57" fmla="*/ 169 h 325"/>
                  <a:gd name="T58" fmla="*/ 550 w 756"/>
                  <a:gd name="T59" fmla="*/ 162 h 325"/>
                  <a:gd name="T60" fmla="*/ 559 w 756"/>
                  <a:gd name="T61" fmla="*/ 156 h 325"/>
                  <a:gd name="T62" fmla="*/ 617 w 756"/>
                  <a:gd name="T63" fmla="*/ 125 h 325"/>
                  <a:gd name="T64" fmla="*/ 707 w 756"/>
                  <a:gd name="T65" fmla="*/ 61 h 325"/>
                  <a:gd name="T66" fmla="*/ 640 w 756"/>
                  <a:gd name="T67" fmla="*/ 122 h 325"/>
                  <a:gd name="T68" fmla="*/ 646 w 756"/>
                  <a:gd name="T69" fmla="*/ 126 h 325"/>
                  <a:gd name="T70" fmla="*/ 659 w 756"/>
                  <a:gd name="T71" fmla="*/ 119 h 325"/>
                  <a:gd name="T72" fmla="*/ 741 w 756"/>
                  <a:gd name="T73" fmla="*/ 10 h 325"/>
                  <a:gd name="T74" fmla="*/ 718 w 756"/>
                  <a:gd name="T75" fmla="*/ 16 h 325"/>
                  <a:gd name="T76" fmla="*/ 718 w 756"/>
                  <a:gd name="T77" fmla="*/ 22 h 325"/>
                  <a:gd name="T78" fmla="*/ 707 w 756"/>
                  <a:gd name="T79" fmla="*/ 31 h 325"/>
                  <a:gd name="T80" fmla="*/ 723 w 756"/>
                  <a:gd name="T81" fmla="*/ 34 h 325"/>
                  <a:gd name="T82" fmla="*/ 724 w 756"/>
                  <a:gd name="T83" fmla="*/ 34 h 325"/>
                  <a:gd name="T84" fmla="*/ 732 w 756"/>
                  <a:gd name="T85" fmla="*/ 35 h 325"/>
                  <a:gd name="T86" fmla="*/ 727 w 756"/>
                  <a:gd name="T87" fmla="*/ 41 h 325"/>
                  <a:gd name="T88" fmla="*/ 707 w 756"/>
                  <a:gd name="T89" fmla="*/ 51 h 325"/>
                  <a:gd name="T90" fmla="*/ 699 w 756"/>
                  <a:gd name="T91" fmla="*/ 38 h 325"/>
                  <a:gd name="T92" fmla="*/ 698 w 756"/>
                  <a:gd name="T93" fmla="*/ 36 h 325"/>
                  <a:gd name="T94" fmla="*/ 697 w 756"/>
                  <a:gd name="T95" fmla="*/ 34 h 325"/>
                  <a:gd name="T96" fmla="*/ 718 w 756"/>
                  <a:gd name="T97" fmla="*/ 14 h 325"/>
                  <a:gd name="T98" fmla="*/ 703 w 756"/>
                  <a:gd name="T99" fmla="*/ 0 h 325"/>
                  <a:gd name="T100" fmla="*/ 705 w 756"/>
                  <a:gd name="T101" fmla="*/ 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56" h="325">
                    <a:moveTo>
                      <a:pt x="324" y="232"/>
                    </a:moveTo>
                    <a:cubicBezTo>
                      <a:pt x="269" y="245"/>
                      <a:pt x="214" y="257"/>
                      <a:pt x="159" y="270"/>
                    </a:cubicBezTo>
                    <a:cubicBezTo>
                      <a:pt x="152" y="274"/>
                      <a:pt x="144" y="277"/>
                      <a:pt x="137" y="281"/>
                    </a:cubicBezTo>
                    <a:cubicBezTo>
                      <a:pt x="104" y="292"/>
                      <a:pt x="72" y="298"/>
                      <a:pt x="39" y="303"/>
                    </a:cubicBezTo>
                    <a:cubicBezTo>
                      <a:pt x="42" y="302"/>
                      <a:pt x="45" y="301"/>
                      <a:pt x="47" y="300"/>
                    </a:cubicBezTo>
                    <a:cubicBezTo>
                      <a:pt x="43" y="301"/>
                      <a:pt x="39" y="303"/>
                      <a:pt x="35" y="304"/>
                    </a:cubicBezTo>
                    <a:cubicBezTo>
                      <a:pt x="36" y="304"/>
                      <a:pt x="38" y="303"/>
                      <a:pt x="39" y="303"/>
                    </a:cubicBezTo>
                    <a:cubicBezTo>
                      <a:pt x="39" y="303"/>
                      <a:pt x="39" y="303"/>
                      <a:pt x="39" y="303"/>
                    </a:cubicBezTo>
                    <a:cubicBezTo>
                      <a:pt x="39" y="303"/>
                      <a:pt x="39" y="303"/>
                      <a:pt x="39" y="303"/>
                    </a:cubicBezTo>
                    <a:cubicBezTo>
                      <a:pt x="36" y="304"/>
                      <a:pt x="33" y="306"/>
                      <a:pt x="30" y="307"/>
                    </a:cubicBezTo>
                    <a:cubicBezTo>
                      <a:pt x="33" y="315"/>
                      <a:pt x="10" y="322"/>
                      <a:pt x="2" y="324"/>
                    </a:cubicBezTo>
                    <a:cubicBezTo>
                      <a:pt x="1" y="324"/>
                      <a:pt x="0" y="324"/>
                      <a:pt x="0" y="325"/>
                    </a:cubicBezTo>
                    <a:cubicBezTo>
                      <a:pt x="16" y="320"/>
                      <a:pt x="33" y="316"/>
                      <a:pt x="50" y="313"/>
                    </a:cubicBezTo>
                    <a:cubicBezTo>
                      <a:pt x="65" y="310"/>
                      <a:pt x="79" y="309"/>
                      <a:pt x="94" y="307"/>
                    </a:cubicBezTo>
                    <a:cubicBezTo>
                      <a:pt x="109" y="302"/>
                      <a:pt x="109" y="302"/>
                      <a:pt x="109" y="302"/>
                    </a:cubicBezTo>
                    <a:cubicBezTo>
                      <a:pt x="116" y="301"/>
                      <a:pt x="122" y="298"/>
                      <a:pt x="128" y="295"/>
                    </a:cubicBezTo>
                    <a:cubicBezTo>
                      <a:pt x="209" y="276"/>
                      <a:pt x="209" y="276"/>
                      <a:pt x="209" y="276"/>
                    </a:cubicBezTo>
                    <a:cubicBezTo>
                      <a:pt x="180" y="277"/>
                      <a:pt x="151" y="280"/>
                      <a:pt x="117" y="290"/>
                    </a:cubicBezTo>
                    <a:cubicBezTo>
                      <a:pt x="175" y="269"/>
                      <a:pt x="231" y="259"/>
                      <a:pt x="288" y="250"/>
                    </a:cubicBezTo>
                    <a:cubicBezTo>
                      <a:pt x="300" y="245"/>
                      <a:pt x="311" y="240"/>
                      <a:pt x="322" y="234"/>
                    </a:cubicBezTo>
                    <a:cubicBezTo>
                      <a:pt x="323" y="234"/>
                      <a:pt x="323" y="233"/>
                      <a:pt x="324" y="232"/>
                    </a:cubicBezTo>
                    <a:moveTo>
                      <a:pt x="451" y="203"/>
                    </a:moveTo>
                    <a:cubicBezTo>
                      <a:pt x="446" y="204"/>
                      <a:pt x="441" y="205"/>
                      <a:pt x="436" y="207"/>
                    </a:cubicBezTo>
                    <a:cubicBezTo>
                      <a:pt x="428" y="212"/>
                      <a:pt x="422" y="217"/>
                      <a:pt x="417" y="221"/>
                    </a:cubicBezTo>
                    <a:cubicBezTo>
                      <a:pt x="422" y="220"/>
                      <a:pt x="427" y="218"/>
                      <a:pt x="431" y="217"/>
                    </a:cubicBezTo>
                    <a:cubicBezTo>
                      <a:pt x="437" y="213"/>
                      <a:pt x="444" y="208"/>
                      <a:pt x="451" y="203"/>
                    </a:cubicBezTo>
                    <a:moveTo>
                      <a:pt x="395" y="190"/>
                    </a:moveTo>
                    <a:cubicBezTo>
                      <a:pt x="391" y="191"/>
                      <a:pt x="386" y="192"/>
                      <a:pt x="381" y="193"/>
                    </a:cubicBezTo>
                    <a:cubicBezTo>
                      <a:pt x="368" y="197"/>
                      <a:pt x="355" y="202"/>
                      <a:pt x="342" y="207"/>
                    </a:cubicBezTo>
                    <a:cubicBezTo>
                      <a:pt x="312" y="219"/>
                      <a:pt x="278" y="221"/>
                      <a:pt x="248" y="233"/>
                    </a:cubicBezTo>
                    <a:cubicBezTo>
                      <a:pt x="248" y="233"/>
                      <a:pt x="247" y="234"/>
                      <a:pt x="246" y="234"/>
                    </a:cubicBezTo>
                    <a:cubicBezTo>
                      <a:pt x="289" y="223"/>
                      <a:pt x="332" y="213"/>
                      <a:pt x="374" y="204"/>
                    </a:cubicBezTo>
                    <a:cubicBezTo>
                      <a:pt x="382" y="200"/>
                      <a:pt x="389" y="195"/>
                      <a:pt x="395" y="190"/>
                    </a:cubicBezTo>
                    <a:moveTo>
                      <a:pt x="488" y="176"/>
                    </a:moveTo>
                    <a:cubicBezTo>
                      <a:pt x="484" y="177"/>
                      <a:pt x="479" y="178"/>
                      <a:pt x="474" y="178"/>
                    </a:cubicBezTo>
                    <a:cubicBezTo>
                      <a:pt x="471" y="180"/>
                      <a:pt x="469" y="182"/>
                      <a:pt x="467" y="183"/>
                    </a:cubicBezTo>
                    <a:cubicBezTo>
                      <a:pt x="472" y="182"/>
                      <a:pt x="478" y="181"/>
                      <a:pt x="483" y="180"/>
                    </a:cubicBezTo>
                    <a:cubicBezTo>
                      <a:pt x="485" y="179"/>
                      <a:pt x="487" y="177"/>
                      <a:pt x="488" y="176"/>
                    </a:cubicBezTo>
                    <a:moveTo>
                      <a:pt x="528" y="171"/>
                    </a:moveTo>
                    <a:cubicBezTo>
                      <a:pt x="525" y="171"/>
                      <a:pt x="523" y="171"/>
                      <a:pt x="520" y="172"/>
                    </a:cubicBezTo>
                    <a:cubicBezTo>
                      <a:pt x="519" y="172"/>
                      <a:pt x="519" y="172"/>
                      <a:pt x="519" y="173"/>
                    </a:cubicBezTo>
                    <a:cubicBezTo>
                      <a:pt x="522" y="172"/>
                      <a:pt x="525" y="171"/>
                      <a:pt x="528" y="171"/>
                    </a:cubicBezTo>
                    <a:moveTo>
                      <a:pt x="652" y="158"/>
                    </a:moveTo>
                    <a:cubicBezTo>
                      <a:pt x="648" y="159"/>
                      <a:pt x="644" y="161"/>
                      <a:pt x="640" y="162"/>
                    </a:cubicBezTo>
                    <a:cubicBezTo>
                      <a:pt x="639" y="164"/>
                      <a:pt x="638" y="165"/>
                      <a:pt x="637" y="166"/>
                    </a:cubicBezTo>
                    <a:cubicBezTo>
                      <a:pt x="652" y="158"/>
                      <a:pt x="652" y="158"/>
                      <a:pt x="652" y="158"/>
                    </a:cubicBezTo>
                    <a:moveTo>
                      <a:pt x="726" y="63"/>
                    </a:moveTo>
                    <a:cubicBezTo>
                      <a:pt x="725" y="63"/>
                      <a:pt x="723" y="63"/>
                      <a:pt x="721" y="62"/>
                    </a:cubicBezTo>
                    <a:cubicBezTo>
                      <a:pt x="722" y="62"/>
                      <a:pt x="723" y="62"/>
                      <a:pt x="724" y="62"/>
                    </a:cubicBezTo>
                    <a:cubicBezTo>
                      <a:pt x="727" y="62"/>
                      <a:pt x="728" y="63"/>
                      <a:pt x="727" y="63"/>
                    </a:cubicBezTo>
                    <a:cubicBezTo>
                      <a:pt x="727" y="63"/>
                      <a:pt x="726" y="63"/>
                      <a:pt x="726" y="63"/>
                    </a:cubicBezTo>
                    <a:cubicBezTo>
                      <a:pt x="726" y="63"/>
                      <a:pt x="726" y="63"/>
                      <a:pt x="726" y="63"/>
                    </a:cubicBezTo>
                    <a:moveTo>
                      <a:pt x="739" y="20"/>
                    </a:moveTo>
                    <a:cubicBezTo>
                      <a:pt x="740" y="20"/>
                      <a:pt x="741" y="20"/>
                      <a:pt x="741" y="20"/>
                    </a:cubicBezTo>
                    <a:cubicBezTo>
                      <a:pt x="742" y="19"/>
                      <a:pt x="742" y="19"/>
                      <a:pt x="742" y="19"/>
                    </a:cubicBezTo>
                    <a:cubicBezTo>
                      <a:pt x="742" y="19"/>
                      <a:pt x="742" y="19"/>
                      <a:pt x="742" y="20"/>
                    </a:cubicBezTo>
                    <a:cubicBezTo>
                      <a:pt x="742" y="23"/>
                      <a:pt x="737" y="29"/>
                      <a:pt x="734" y="32"/>
                    </a:cubicBezTo>
                    <a:cubicBezTo>
                      <a:pt x="733" y="33"/>
                      <a:pt x="733" y="33"/>
                      <a:pt x="732" y="34"/>
                    </a:cubicBezTo>
                    <a:cubicBezTo>
                      <a:pt x="732" y="34"/>
                      <a:pt x="731" y="33"/>
                      <a:pt x="730" y="32"/>
                    </a:cubicBezTo>
                    <a:cubicBezTo>
                      <a:pt x="729" y="32"/>
                      <a:pt x="728" y="31"/>
                      <a:pt x="727" y="29"/>
                    </a:cubicBezTo>
                    <a:cubicBezTo>
                      <a:pt x="728" y="29"/>
                      <a:pt x="728" y="28"/>
                      <a:pt x="728" y="28"/>
                    </a:cubicBezTo>
                    <a:cubicBezTo>
                      <a:pt x="728" y="28"/>
                      <a:pt x="727" y="28"/>
                      <a:pt x="727" y="28"/>
                    </a:cubicBezTo>
                    <a:cubicBezTo>
                      <a:pt x="725" y="25"/>
                      <a:pt x="725" y="23"/>
                      <a:pt x="725" y="20"/>
                    </a:cubicBezTo>
                    <a:cubicBezTo>
                      <a:pt x="728" y="20"/>
                      <a:pt x="731" y="19"/>
                      <a:pt x="733" y="19"/>
                    </a:cubicBezTo>
                    <a:cubicBezTo>
                      <a:pt x="733" y="20"/>
                      <a:pt x="733" y="20"/>
                      <a:pt x="733" y="20"/>
                    </a:cubicBezTo>
                    <a:cubicBezTo>
                      <a:pt x="733" y="20"/>
                      <a:pt x="734" y="20"/>
                      <a:pt x="734" y="19"/>
                    </a:cubicBezTo>
                    <a:cubicBezTo>
                      <a:pt x="734" y="19"/>
                      <a:pt x="734" y="19"/>
                      <a:pt x="734" y="19"/>
                    </a:cubicBezTo>
                    <a:cubicBezTo>
                      <a:pt x="736" y="20"/>
                      <a:pt x="738" y="20"/>
                      <a:pt x="739" y="20"/>
                    </a:cubicBezTo>
                    <a:moveTo>
                      <a:pt x="725" y="15"/>
                    </a:moveTo>
                    <a:cubicBezTo>
                      <a:pt x="725" y="14"/>
                      <a:pt x="725" y="13"/>
                      <a:pt x="725" y="13"/>
                    </a:cubicBezTo>
                    <a:cubicBezTo>
                      <a:pt x="725" y="13"/>
                      <a:pt x="725" y="14"/>
                      <a:pt x="725" y="14"/>
                    </a:cubicBezTo>
                    <a:cubicBezTo>
                      <a:pt x="725" y="14"/>
                      <a:pt x="725" y="14"/>
                      <a:pt x="725" y="14"/>
                    </a:cubicBezTo>
                    <a:cubicBezTo>
                      <a:pt x="725" y="14"/>
                      <a:pt x="725" y="14"/>
                      <a:pt x="725" y="15"/>
                    </a:cubicBezTo>
                    <a:moveTo>
                      <a:pt x="697" y="9"/>
                    </a:moveTo>
                    <a:cubicBezTo>
                      <a:pt x="689" y="16"/>
                      <a:pt x="678" y="27"/>
                      <a:pt x="667" y="35"/>
                    </a:cubicBezTo>
                    <a:cubicBezTo>
                      <a:pt x="660" y="42"/>
                      <a:pt x="652" y="49"/>
                      <a:pt x="644" y="56"/>
                    </a:cubicBezTo>
                    <a:cubicBezTo>
                      <a:pt x="633" y="58"/>
                      <a:pt x="628" y="60"/>
                      <a:pt x="629" y="60"/>
                    </a:cubicBezTo>
                    <a:cubicBezTo>
                      <a:pt x="630" y="61"/>
                      <a:pt x="633" y="61"/>
                      <a:pt x="637" y="61"/>
                    </a:cubicBezTo>
                    <a:cubicBezTo>
                      <a:pt x="609" y="85"/>
                      <a:pt x="579" y="109"/>
                      <a:pt x="544" y="126"/>
                    </a:cubicBezTo>
                    <a:cubicBezTo>
                      <a:pt x="524" y="141"/>
                      <a:pt x="507" y="154"/>
                      <a:pt x="491" y="165"/>
                    </a:cubicBezTo>
                    <a:cubicBezTo>
                      <a:pt x="495" y="165"/>
                      <a:pt x="499" y="166"/>
                      <a:pt x="502" y="166"/>
                    </a:cubicBezTo>
                    <a:cubicBezTo>
                      <a:pt x="508" y="162"/>
                      <a:pt x="513" y="158"/>
                      <a:pt x="518" y="154"/>
                    </a:cubicBezTo>
                    <a:cubicBezTo>
                      <a:pt x="534" y="146"/>
                      <a:pt x="552" y="128"/>
                      <a:pt x="582" y="112"/>
                    </a:cubicBezTo>
                    <a:cubicBezTo>
                      <a:pt x="582" y="112"/>
                      <a:pt x="582" y="112"/>
                      <a:pt x="582" y="112"/>
                    </a:cubicBezTo>
                    <a:cubicBezTo>
                      <a:pt x="582" y="112"/>
                      <a:pt x="582" y="112"/>
                      <a:pt x="582" y="112"/>
                    </a:cubicBezTo>
                    <a:cubicBezTo>
                      <a:pt x="566" y="125"/>
                      <a:pt x="538" y="159"/>
                      <a:pt x="530" y="164"/>
                    </a:cubicBezTo>
                    <a:cubicBezTo>
                      <a:pt x="528" y="166"/>
                      <a:pt x="526" y="167"/>
                      <a:pt x="524" y="169"/>
                    </a:cubicBezTo>
                    <a:cubicBezTo>
                      <a:pt x="526" y="169"/>
                      <a:pt x="529" y="170"/>
                      <a:pt x="532" y="170"/>
                    </a:cubicBezTo>
                    <a:cubicBezTo>
                      <a:pt x="534" y="170"/>
                      <a:pt x="537" y="169"/>
                      <a:pt x="540" y="168"/>
                    </a:cubicBezTo>
                    <a:cubicBezTo>
                      <a:pt x="543" y="166"/>
                      <a:pt x="547" y="164"/>
                      <a:pt x="550" y="162"/>
                    </a:cubicBezTo>
                    <a:cubicBezTo>
                      <a:pt x="550" y="161"/>
                      <a:pt x="550" y="161"/>
                      <a:pt x="550" y="161"/>
                    </a:cubicBezTo>
                    <a:cubicBezTo>
                      <a:pt x="550" y="161"/>
                      <a:pt x="550" y="161"/>
                      <a:pt x="550" y="161"/>
                    </a:cubicBezTo>
                    <a:cubicBezTo>
                      <a:pt x="553" y="160"/>
                      <a:pt x="556" y="158"/>
                      <a:pt x="559" y="156"/>
                    </a:cubicBezTo>
                    <a:cubicBezTo>
                      <a:pt x="572" y="150"/>
                      <a:pt x="581" y="143"/>
                      <a:pt x="593" y="139"/>
                    </a:cubicBezTo>
                    <a:cubicBezTo>
                      <a:pt x="592" y="134"/>
                      <a:pt x="595" y="133"/>
                      <a:pt x="598" y="131"/>
                    </a:cubicBezTo>
                    <a:cubicBezTo>
                      <a:pt x="601" y="129"/>
                      <a:pt x="608" y="127"/>
                      <a:pt x="617" y="125"/>
                    </a:cubicBezTo>
                    <a:cubicBezTo>
                      <a:pt x="620" y="123"/>
                      <a:pt x="623" y="120"/>
                      <a:pt x="626" y="118"/>
                    </a:cubicBezTo>
                    <a:cubicBezTo>
                      <a:pt x="644" y="104"/>
                      <a:pt x="668" y="86"/>
                      <a:pt x="697" y="60"/>
                    </a:cubicBezTo>
                    <a:cubicBezTo>
                      <a:pt x="700" y="60"/>
                      <a:pt x="704" y="60"/>
                      <a:pt x="707" y="61"/>
                    </a:cubicBezTo>
                    <a:cubicBezTo>
                      <a:pt x="682" y="84"/>
                      <a:pt x="654" y="106"/>
                      <a:pt x="630" y="122"/>
                    </a:cubicBezTo>
                    <a:cubicBezTo>
                      <a:pt x="634" y="121"/>
                      <a:pt x="636" y="120"/>
                      <a:pt x="638" y="120"/>
                    </a:cubicBezTo>
                    <a:cubicBezTo>
                      <a:pt x="639" y="120"/>
                      <a:pt x="640" y="121"/>
                      <a:pt x="640" y="122"/>
                    </a:cubicBezTo>
                    <a:cubicBezTo>
                      <a:pt x="640" y="124"/>
                      <a:pt x="638" y="128"/>
                      <a:pt x="638" y="132"/>
                    </a:cubicBezTo>
                    <a:cubicBezTo>
                      <a:pt x="640" y="131"/>
                      <a:pt x="642" y="130"/>
                      <a:pt x="644" y="129"/>
                    </a:cubicBezTo>
                    <a:cubicBezTo>
                      <a:pt x="645" y="127"/>
                      <a:pt x="646" y="126"/>
                      <a:pt x="646" y="126"/>
                    </a:cubicBezTo>
                    <a:cubicBezTo>
                      <a:pt x="646" y="126"/>
                      <a:pt x="646" y="127"/>
                      <a:pt x="646" y="127"/>
                    </a:cubicBezTo>
                    <a:cubicBezTo>
                      <a:pt x="646" y="127"/>
                      <a:pt x="645" y="128"/>
                      <a:pt x="644" y="129"/>
                    </a:cubicBezTo>
                    <a:cubicBezTo>
                      <a:pt x="650" y="125"/>
                      <a:pt x="655" y="122"/>
                      <a:pt x="659" y="119"/>
                    </a:cubicBezTo>
                    <a:cubicBezTo>
                      <a:pt x="718" y="83"/>
                      <a:pt x="709" y="85"/>
                      <a:pt x="749" y="36"/>
                    </a:cubicBezTo>
                    <a:cubicBezTo>
                      <a:pt x="751" y="33"/>
                      <a:pt x="756" y="28"/>
                      <a:pt x="754" y="17"/>
                    </a:cubicBezTo>
                    <a:cubicBezTo>
                      <a:pt x="751" y="11"/>
                      <a:pt x="746" y="10"/>
                      <a:pt x="741" y="10"/>
                    </a:cubicBezTo>
                    <a:cubicBezTo>
                      <a:pt x="737" y="10"/>
                      <a:pt x="733" y="10"/>
                      <a:pt x="729" y="11"/>
                    </a:cubicBezTo>
                    <a:cubicBezTo>
                      <a:pt x="726" y="12"/>
                      <a:pt x="722" y="13"/>
                      <a:pt x="719" y="14"/>
                    </a:cubicBezTo>
                    <a:cubicBezTo>
                      <a:pt x="719" y="14"/>
                      <a:pt x="719" y="15"/>
                      <a:pt x="718" y="16"/>
                    </a:cubicBezTo>
                    <a:cubicBezTo>
                      <a:pt x="718" y="17"/>
                      <a:pt x="718" y="19"/>
                      <a:pt x="718" y="21"/>
                    </a:cubicBezTo>
                    <a:cubicBezTo>
                      <a:pt x="719" y="21"/>
                      <a:pt x="719" y="21"/>
                      <a:pt x="720" y="21"/>
                    </a:cubicBezTo>
                    <a:cubicBezTo>
                      <a:pt x="719" y="21"/>
                      <a:pt x="719" y="21"/>
                      <a:pt x="718" y="22"/>
                    </a:cubicBezTo>
                    <a:cubicBezTo>
                      <a:pt x="719" y="24"/>
                      <a:pt x="719" y="27"/>
                      <a:pt x="720" y="29"/>
                    </a:cubicBezTo>
                    <a:cubicBezTo>
                      <a:pt x="719" y="29"/>
                      <a:pt x="718" y="29"/>
                      <a:pt x="717" y="29"/>
                    </a:cubicBezTo>
                    <a:cubicBezTo>
                      <a:pt x="714" y="30"/>
                      <a:pt x="711" y="31"/>
                      <a:pt x="707" y="31"/>
                    </a:cubicBezTo>
                    <a:cubicBezTo>
                      <a:pt x="705" y="33"/>
                      <a:pt x="703" y="35"/>
                      <a:pt x="701" y="36"/>
                    </a:cubicBezTo>
                    <a:cubicBezTo>
                      <a:pt x="702" y="36"/>
                      <a:pt x="702" y="36"/>
                      <a:pt x="703" y="36"/>
                    </a:cubicBezTo>
                    <a:cubicBezTo>
                      <a:pt x="709" y="35"/>
                      <a:pt x="716" y="34"/>
                      <a:pt x="723" y="34"/>
                    </a:cubicBezTo>
                    <a:cubicBezTo>
                      <a:pt x="723" y="34"/>
                      <a:pt x="723" y="34"/>
                      <a:pt x="723" y="34"/>
                    </a:cubicBezTo>
                    <a:cubicBezTo>
                      <a:pt x="723" y="34"/>
                      <a:pt x="723" y="34"/>
                      <a:pt x="723" y="34"/>
                    </a:cubicBezTo>
                    <a:cubicBezTo>
                      <a:pt x="724" y="34"/>
                      <a:pt x="724" y="34"/>
                      <a:pt x="724" y="34"/>
                    </a:cubicBezTo>
                    <a:cubicBezTo>
                      <a:pt x="724" y="34"/>
                      <a:pt x="725" y="34"/>
                      <a:pt x="725" y="34"/>
                    </a:cubicBezTo>
                    <a:cubicBezTo>
                      <a:pt x="727" y="34"/>
                      <a:pt x="729" y="34"/>
                      <a:pt x="730" y="35"/>
                    </a:cubicBezTo>
                    <a:cubicBezTo>
                      <a:pt x="731" y="35"/>
                      <a:pt x="731" y="35"/>
                      <a:pt x="732" y="35"/>
                    </a:cubicBezTo>
                    <a:cubicBezTo>
                      <a:pt x="730" y="36"/>
                      <a:pt x="729" y="38"/>
                      <a:pt x="728" y="39"/>
                    </a:cubicBezTo>
                    <a:cubicBezTo>
                      <a:pt x="732" y="42"/>
                      <a:pt x="732" y="41"/>
                      <a:pt x="732" y="41"/>
                    </a:cubicBezTo>
                    <a:cubicBezTo>
                      <a:pt x="731" y="41"/>
                      <a:pt x="729" y="41"/>
                      <a:pt x="727" y="41"/>
                    </a:cubicBezTo>
                    <a:cubicBezTo>
                      <a:pt x="726" y="41"/>
                      <a:pt x="726" y="41"/>
                      <a:pt x="726" y="41"/>
                    </a:cubicBezTo>
                    <a:cubicBezTo>
                      <a:pt x="722" y="46"/>
                      <a:pt x="717" y="51"/>
                      <a:pt x="712" y="56"/>
                    </a:cubicBezTo>
                    <a:cubicBezTo>
                      <a:pt x="710" y="55"/>
                      <a:pt x="709" y="53"/>
                      <a:pt x="707" y="51"/>
                    </a:cubicBezTo>
                    <a:cubicBezTo>
                      <a:pt x="710" y="48"/>
                      <a:pt x="713" y="45"/>
                      <a:pt x="717" y="42"/>
                    </a:cubicBezTo>
                    <a:cubicBezTo>
                      <a:pt x="711" y="42"/>
                      <a:pt x="706" y="43"/>
                      <a:pt x="701" y="44"/>
                    </a:cubicBezTo>
                    <a:cubicBezTo>
                      <a:pt x="700" y="42"/>
                      <a:pt x="699" y="40"/>
                      <a:pt x="699" y="38"/>
                    </a:cubicBezTo>
                    <a:cubicBezTo>
                      <a:pt x="695" y="40"/>
                      <a:pt x="692" y="42"/>
                      <a:pt x="691" y="42"/>
                    </a:cubicBezTo>
                    <a:cubicBezTo>
                      <a:pt x="690" y="42"/>
                      <a:pt x="692" y="40"/>
                      <a:pt x="696" y="37"/>
                    </a:cubicBezTo>
                    <a:cubicBezTo>
                      <a:pt x="696" y="36"/>
                      <a:pt x="697" y="36"/>
                      <a:pt x="698" y="36"/>
                    </a:cubicBezTo>
                    <a:cubicBezTo>
                      <a:pt x="698" y="36"/>
                      <a:pt x="698" y="35"/>
                      <a:pt x="698" y="35"/>
                    </a:cubicBezTo>
                    <a:cubicBezTo>
                      <a:pt x="698" y="34"/>
                      <a:pt x="699" y="34"/>
                      <a:pt x="699" y="33"/>
                    </a:cubicBezTo>
                    <a:cubicBezTo>
                      <a:pt x="699" y="33"/>
                      <a:pt x="698" y="33"/>
                      <a:pt x="697" y="34"/>
                    </a:cubicBezTo>
                    <a:cubicBezTo>
                      <a:pt x="696" y="30"/>
                      <a:pt x="696" y="27"/>
                      <a:pt x="695" y="25"/>
                    </a:cubicBezTo>
                    <a:cubicBezTo>
                      <a:pt x="701" y="24"/>
                      <a:pt x="706" y="23"/>
                      <a:pt x="711" y="22"/>
                    </a:cubicBezTo>
                    <a:cubicBezTo>
                      <a:pt x="714" y="19"/>
                      <a:pt x="716" y="16"/>
                      <a:pt x="718" y="14"/>
                    </a:cubicBezTo>
                    <a:cubicBezTo>
                      <a:pt x="710" y="16"/>
                      <a:pt x="702" y="19"/>
                      <a:pt x="695" y="22"/>
                    </a:cubicBezTo>
                    <a:cubicBezTo>
                      <a:pt x="695" y="17"/>
                      <a:pt x="696" y="12"/>
                      <a:pt x="697" y="9"/>
                    </a:cubicBezTo>
                    <a:moveTo>
                      <a:pt x="703" y="0"/>
                    </a:moveTo>
                    <a:cubicBezTo>
                      <a:pt x="701" y="0"/>
                      <a:pt x="700" y="1"/>
                      <a:pt x="699" y="3"/>
                    </a:cubicBezTo>
                    <a:cubicBezTo>
                      <a:pt x="698" y="4"/>
                      <a:pt x="697" y="6"/>
                      <a:pt x="697" y="9"/>
                    </a:cubicBezTo>
                    <a:cubicBezTo>
                      <a:pt x="701" y="5"/>
                      <a:pt x="704" y="2"/>
                      <a:pt x="705" y="1"/>
                    </a:cubicBezTo>
                    <a:cubicBezTo>
                      <a:pt x="704" y="0"/>
                      <a:pt x="703" y="0"/>
                      <a:pt x="70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8" name="Freeform 202">
                <a:extLst>
                  <a:ext uri="{FF2B5EF4-FFF2-40B4-BE49-F238E27FC236}">
                    <a16:creationId xmlns="" xmlns:a16="http://schemas.microsoft.com/office/drawing/2014/main" id="{D5F31A3D-964C-431D-B4DB-4F15000A4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881"/>
                <a:ext cx="190" cy="53"/>
              </a:xfrm>
              <a:custGeom>
                <a:avLst/>
                <a:gdLst>
                  <a:gd name="T0" fmla="*/ 120 w 120"/>
                  <a:gd name="T1" fmla="*/ 0 h 33"/>
                  <a:gd name="T2" fmla="*/ 57 w 120"/>
                  <a:gd name="T3" fmla="*/ 16 h 33"/>
                  <a:gd name="T4" fmla="*/ 8 w 120"/>
                  <a:gd name="T5" fmla="*/ 30 h 33"/>
                  <a:gd name="T6" fmla="*/ 0 w 120"/>
                  <a:gd name="T7" fmla="*/ 33 h 33"/>
                  <a:gd name="T8" fmla="*/ 98 w 120"/>
                  <a:gd name="T9" fmla="*/ 11 h 33"/>
                  <a:gd name="T10" fmla="*/ 120 w 12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33">
                    <a:moveTo>
                      <a:pt x="120" y="0"/>
                    </a:moveTo>
                    <a:cubicBezTo>
                      <a:pt x="99" y="5"/>
                      <a:pt x="78" y="10"/>
                      <a:pt x="57" y="16"/>
                    </a:cubicBezTo>
                    <a:cubicBezTo>
                      <a:pt x="41" y="21"/>
                      <a:pt x="25" y="25"/>
                      <a:pt x="8" y="30"/>
                    </a:cubicBezTo>
                    <a:cubicBezTo>
                      <a:pt x="6" y="31"/>
                      <a:pt x="3" y="32"/>
                      <a:pt x="0" y="33"/>
                    </a:cubicBezTo>
                    <a:cubicBezTo>
                      <a:pt x="33" y="28"/>
                      <a:pt x="65" y="22"/>
                      <a:pt x="98" y="11"/>
                    </a:cubicBezTo>
                    <a:cubicBezTo>
                      <a:pt x="105" y="7"/>
                      <a:pt x="113" y="4"/>
                      <a:pt x="1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9" name="Freeform 203">
                <a:extLst>
                  <a:ext uri="{FF2B5EF4-FFF2-40B4-BE49-F238E27FC236}">
                    <a16:creationId xmlns="" xmlns:a16="http://schemas.microsoft.com/office/drawing/2014/main" id="{9F72D558-05C7-49DD-995F-F08E7E1FA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1934"/>
                <a:ext cx="16" cy="6"/>
              </a:xfrm>
              <a:custGeom>
                <a:avLst/>
                <a:gdLst>
                  <a:gd name="T0" fmla="*/ 10 w 10"/>
                  <a:gd name="T1" fmla="*/ 0 h 4"/>
                  <a:gd name="T2" fmla="*/ 6 w 10"/>
                  <a:gd name="T3" fmla="*/ 1 h 4"/>
                  <a:gd name="T4" fmla="*/ 0 w 10"/>
                  <a:gd name="T5" fmla="*/ 3 h 4"/>
                  <a:gd name="T6" fmla="*/ 1 w 10"/>
                  <a:gd name="T7" fmla="*/ 4 h 4"/>
                  <a:gd name="T8" fmla="*/ 10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9" y="0"/>
                      <a:pt x="7" y="1"/>
                      <a:pt x="6" y="1"/>
                    </a:cubicBezTo>
                    <a:cubicBezTo>
                      <a:pt x="4" y="2"/>
                      <a:pt x="2" y="2"/>
                      <a:pt x="0" y="3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4" y="3"/>
                      <a:pt x="7" y="1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0" name="Freeform 204">
                <a:extLst>
                  <a:ext uri="{FF2B5EF4-FFF2-40B4-BE49-F238E27FC236}">
                    <a16:creationId xmlns="" xmlns:a16="http://schemas.microsoft.com/office/drawing/2014/main" id="{79225852-E2E2-4CF9-BA45-9B8938675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" y="1820"/>
                <a:ext cx="1873" cy="632"/>
              </a:xfrm>
              <a:custGeom>
                <a:avLst/>
                <a:gdLst>
                  <a:gd name="T0" fmla="*/ 258 w 1182"/>
                  <a:gd name="T1" fmla="*/ 299 h 399"/>
                  <a:gd name="T2" fmla="*/ 247 w 1182"/>
                  <a:gd name="T3" fmla="*/ 310 h 399"/>
                  <a:gd name="T4" fmla="*/ 307 w 1182"/>
                  <a:gd name="T5" fmla="*/ 271 h 399"/>
                  <a:gd name="T6" fmla="*/ 261 w 1182"/>
                  <a:gd name="T7" fmla="*/ 296 h 399"/>
                  <a:gd name="T8" fmla="*/ 604 w 1182"/>
                  <a:gd name="T9" fmla="*/ 130 h 399"/>
                  <a:gd name="T10" fmla="*/ 423 w 1182"/>
                  <a:gd name="T11" fmla="*/ 221 h 399"/>
                  <a:gd name="T12" fmla="*/ 574 w 1182"/>
                  <a:gd name="T13" fmla="*/ 142 h 399"/>
                  <a:gd name="T14" fmla="*/ 568 w 1182"/>
                  <a:gd name="T15" fmla="*/ 127 h 399"/>
                  <a:gd name="T16" fmla="*/ 442 w 1182"/>
                  <a:gd name="T17" fmla="*/ 176 h 399"/>
                  <a:gd name="T18" fmla="*/ 350 w 1182"/>
                  <a:gd name="T19" fmla="*/ 217 h 399"/>
                  <a:gd name="T20" fmla="*/ 441 w 1182"/>
                  <a:gd name="T21" fmla="*/ 168 h 399"/>
                  <a:gd name="T22" fmla="*/ 239 w 1182"/>
                  <a:gd name="T23" fmla="*/ 269 h 399"/>
                  <a:gd name="T24" fmla="*/ 234 w 1182"/>
                  <a:gd name="T25" fmla="*/ 273 h 399"/>
                  <a:gd name="T26" fmla="*/ 199 w 1182"/>
                  <a:gd name="T27" fmla="*/ 287 h 399"/>
                  <a:gd name="T28" fmla="*/ 290 w 1182"/>
                  <a:gd name="T29" fmla="*/ 229 h 399"/>
                  <a:gd name="T30" fmla="*/ 28 w 1182"/>
                  <a:gd name="T31" fmla="*/ 373 h 399"/>
                  <a:gd name="T32" fmla="*/ 9 w 1182"/>
                  <a:gd name="T33" fmla="*/ 398 h 399"/>
                  <a:gd name="T34" fmla="*/ 170 w 1182"/>
                  <a:gd name="T35" fmla="*/ 313 h 399"/>
                  <a:gd name="T36" fmla="*/ 249 w 1182"/>
                  <a:gd name="T37" fmla="*/ 273 h 399"/>
                  <a:gd name="T38" fmla="*/ 98 w 1182"/>
                  <a:gd name="T39" fmla="*/ 365 h 399"/>
                  <a:gd name="T40" fmla="*/ 110 w 1182"/>
                  <a:gd name="T41" fmla="*/ 368 h 399"/>
                  <a:gd name="T42" fmla="*/ 98 w 1182"/>
                  <a:gd name="T43" fmla="*/ 382 h 399"/>
                  <a:gd name="T44" fmla="*/ 137 w 1182"/>
                  <a:gd name="T45" fmla="*/ 364 h 399"/>
                  <a:gd name="T46" fmla="*/ 346 w 1182"/>
                  <a:gd name="T47" fmla="*/ 226 h 399"/>
                  <a:gd name="T48" fmla="*/ 346 w 1182"/>
                  <a:gd name="T49" fmla="*/ 226 h 399"/>
                  <a:gd name="T50" fmla="*/ 327 w 1182"/>
                  <a:gd name="T51" fmla="*/ 254 h 399"/>
                  <a:gd name="T52" fmla="*/ 412 w 1182"/>
                  <a:gd name="T53" fmla="*/ 197 h 399"/>
                  <a:gd name="T54" fmla="*/ 568 w 1182"/>
                  <a:gd name="T55" fmla="*/ 127 h 399"/>
                  <a:gd name="T56" fmla="*/ 604 w 1182"/>
                  <a:gd name="T57" fmla="*/ 130 h 399"/>
                  <a:gd name="T58" fmla="*/ 594 w 1182"/>
                  <a:gd name="T59" fmla="*/ 135 h 399"/>
                  <a:gd name="T60" fmla="*/ 685 w 1182"/>
                  <a:gd name="T61" fmla="*/ 98 h 399"/>
                  <a:gd name="T62" fmla="*/ 914 w 1182"/>
                  <a:gd name="T63" fmla="*/ 78 h 399"/>
                  <a:gd name="T64" fmla="*/ 924 w 1182"/>
                  <a:gd name="T65" fmla="*/ 75 h 399"/>
                  <a:gd name="T66" fmla="*/ 1142 w 1182"/>
                  <a:gd name="T67" fmla="*/ 24 h 399"/>
                  <a:gd name="T68" fmla="*/ 1168 w 1182"/>
                  <a:gd name="T69" fmla="*/ 10 h 399"/>
                  <a:gd name="T70" fmla="*/ 1173 w 1182"/>
                  <a:gd name="T71" fmla="*/ 2 h 399"/>
                  <a:gd name="T72" fmla="*/ 1169 w 1182"/>
                  <a:gd name="T73" fmla="*/ 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2" h="399">
                    <a:moveTo>
                      <a:pt x="260" y="298"/>
                    </a:moveTo>
                    <a:cubicBezTo>
                      <a:pt x="260" y="298"/>
                      <a:pt x="259" y="299"/>
                      <a:pt x="258" y="299"/>
                    </a:cubicBezTo>
                    <a:cubicBezTo>
                      <a:pt x="254" y="301"/>
                      <a:pt x="244" y="307"/>
                      <a:pt x="231" y="316"/>
                    </a:cubicBezTo>
                    <a:cubicBezTo>
                      <a:pt x="236" y="314"/>
                      <a:pt x="242" y="312"/>
                      <a:pt x="247" y="310"/>
                    </a:cubicBezTo>
                    <a:cubicBezTo>
                      <a:pt x="257" y="302"/>
                      <a:pt x="261" y="298"/>
                      <a:pt x="260" y="298"/>
                    </a:cubicBezTo>
                    <a:moveTo>
                      <a:pt x="307" y="271"/>
                    </a:moveTo>
                    <a:cubicBezTo>
                      <a:pt x="301" y="274"/>
                      <a:pt x="295" y="276"/>
                      <a:pt x="289" y="278"/>
                    </a:cubicBezTo>
                    <a:cubicBezTo>
                      <a:pt x="280" y="286"/>
                      <a:pt x="270" y="292"/>
                      <a:pt x="261" y="296"/>
                    </a:cubicBezTo>
                    <a:cubicBezTo>
                      <a:pt x="282" y="289"/>
                      <a:pt x="296" y="280"/>
                      <a:pt x="307" y="271"/>
                    </a:cubicBezTo>
                    <a:moveTo>
                      <a:pt x="604" y="130"/>
                    </a:moveTo>
                    <a:cubicBezTo>
                      <a:pt x="534" y="157"/>
                      <a:pt x="459" y="189"/>
                      <a:pt x="418" y="222"/>
                    </a:cubicBezTo>
                    <a:cubicBezTo>
                      <a:pt x="420" y="222"/>
                      <a:pt x="421" y="222"/>
                      <a:pt x="423" y="221"/>
                    </a:cubicBezTo>
                    <a:cubicBezTo>
                      <a:pt x="477" y="191"/>
                      <a:pt x="534" y="161"/>
                      <a:pt x="594" y="135"/>
                    </a:cubicBezTo>
                    <a:cubicBezTo>
                      <a:pt x="581" y="139"/>
                      <a:pt x="574" y="142"/>
                      <a:pt x="574" y="142"/>
                    </a:cubicBezTo>
                    <a:cubicBezTo>
                      <a:pt x="573" y="142"/>
                      <a:pt x="582" y="138"/>
                      <a:pt x="604" y="130"/>
                    </a:cubicBezTo>
                    <a:moveTo>
                      <a:pt x="568" y="127"/>
                    </a:moveTo>
                    <a:cubicBezTo>
                      <a:pt x="543" y="135"/>
                      <a:pt x="518" y="143"/>
                      <a:pt x="494" y="151"/>
                    </a:cubicBezTo>
                    <a:cubicBezTo>
                      <a:pt x="478" y="160"/>
                      <a:pt x="461" y="168"/>
                      <a:pt x="442" y="176"/>
                    </a:cubicBezTo>
                    <a:cubicBezTo>
                      <a:pt x="432" y="179"/>
                      <a:pt x="422" y="192"/>
                      <a:pt x="412" y="197"/>
                    </a:cubicBezTo>
                    <a:cubicBezTo>
                      <a:pt x="391" y="207"/>
                      <a:pt x="371" y="211"/>
                      <a:pt x="350" y="217"/>
                    </a:cubicBezTo>
                    <a:cubicBezTo>
                      <a:pt x="378" y="198"/>
                      <a:pt x="412" y="182"/>
                      <a:pt x="445" y="167"/>
                    </a:cubicBezTo>
                    <a:cubicBezTo>
                      <a:pt x="444" y="167"/>
                      <a:pt x="443" y="168"/>
                      <a:pt x="441" y="168"/>
                    </a:cubicBezTo>
                    <a:cubicBezTo>
                      <a:pt x="418" y="178"/>
                      <a:pt x="396" y="187"/>
                      <a:pt x="373" y="196"/>
                    </a:cubicBezTo>
                    <a:cubicBezTo>
                      <a:pt x="325" y="227"/>
                      <a:pt x="276" y="260"/>
                      <a:pt x="239" y="269"/>
                    </a:cubicBezTo>
                    <a:cubicBezTo>
                      <a:pt x="238" y="270"/>
                      <a:pt x="237" y="271"/>
                      <a:pt x="234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73"/>
                      <a:pt x="232" y="273"/>
                      <a:pt x="231" y="274"/>
                    </a:cubicBezTo>
                    <a:cubicBezTo>
                      <a:pt x="222" y="279"/>
                      <a:pt x="210" y="284"/>
                      <a:pt x="199" y="287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44" y="257"/>
                      <a:pt x="267" y="242"/>
                      <a:pt x="290" y="229"/>
                    </a:cubicBezTo>
                    <a:cubicBezTo>
                      <a:pt x="241" y="248"/>
                      <a:pt x="194" y="265"/>
                      <a:pt x="149" y="294"/>
                    </a:cubicBezTo>
                    <a:cubicBezTo>
                      <a:pt x="110" y="320"/>
                      <a:pt x="71" y="345"/>
                      <a:pt x="28" y="373"/>
                    </a:cubicBezTo>
                    <a:cubicBezTo>
                      <a:pt x="13" y="381"/>
                      <a:pt x="0" y="399"/>
                      <a:pt x="7" y="399"/>
                    </a:cubicBezTo>
                    <a:cubicBezTo>
                      <a:pt x="7" y="399"/>
                      <a:pt x="8" y="399"/>
                      <a:pt x="9" y="398"/>
                    </a:cubicBezTo>
                    <a:cubicBezTo>
                      <a:pt x="18" y="395"/>
                      <a:pt x="26" y="391"/>
                      <a:pt x="35" y="387"/>
                    </a:cubicBezTo>
                    <a:cubicBezTo>
                      <a:pt x="77" y="360"/>
                      <a:pt x="127" y="340"/>
                      <a:pt x="170" y="313"/>
                    </a:cubicBezTo>
                    <a:cubicBezTo>
                      <a:pt x="186" y="306"/>
                      <a:pt x="203" y="295"/>
                      <a:pt x="220" y="284"/>
                    </a:cubicBezTo>
                    <a:cubicBezTo>
                      <a:pt x="227" y="281"/>
                      <a:pt x="239" y="273"/>
                      <a:pt x="249" y="273"/>
                    </a:cubicBezTo>
                    <a:cubicBezTo>
                      <a:pt x="250" y="273"/>
                      <a:pt x="251" y="273"/>
                      <a:pt x="252" y="274"/>
                    </a:cubicBezTo>
                    <a:cubicBezTo>
                      <a:pt x="199" y="301"/>
                      <a:pt x="148" y="332"/>
                      <a:pt x="98" y="365"/>
                    </a:cubicBezTo>
                    <a:cubicBezTo>
                      <a:pt x="102" y="365"/>
                      <a:pt x="106" y="366"/>
                      <a:pt x="109" y="362"/>
                    </a:cubicBezTo>
                    <a:cubicBezTo>
                      <a:pt x="109" y="365"/>
                      <a:pt x="110" y="368"/>
                      <a:pt x="110" y="368"/>
                    </a:cubicBezTo>
                    <a:cubicBezTo>
                      <a:pt x="110" y="368"/>
                      <a:pt x="115" y="365"/>
                      <a:pt x="121" y="362"/>
                    </a:cubicBezTo>
                    <a:cubicBezTo>
                      <a:pt x="116" y="369"/>
                      <a:pt x="94" y="382"/>
                      <a:pt x="98" y="382"/>
                    </a:cubicBezTo>
                    <a:cubicBezTo>
                      <a:pt x="98" y="382"/>
                      <a:pt x="99" y="381"/>
                      <a:pt x="100" y="381"/>
                    </a:cubicBezTo>
                    <a:cubicBezTo>
                      <a:pt x="113" y="376"/>
                      <a:pt x="125" y="370"/>
                      <a:pt x="137" y="364"/>
                    </a:cubicBezTo>
                    <a:cubicBezTo>
                      <a:pt x="151" y="351"/>
                      <a:pt x="157" y="344"/>
                      <a:pt x="194" y="324"/>
                    </a:cubicBezTo>
                    <a:cubicBezTo>
                      <a:pt x="238" y="300"/>
                      <a:pt x="308" y="247"/>
                      <a:pt x="346" y="226"/>
                    </a:cubicBezTo>
                    <a:cubicBezTo>
                      <a:pt x="346" y="226"/>
                      <a:pt x="346" y="226"/>
                      <a:pt x="346" y="226"/>
                    </a:cubicBezTo>
                    <a:cubicBezTo>
                      <a:pt x="346" y="226"/>
                      <a:pt x="346" y="226"/>
                      <a:pt x="346" y="226"/>
                    </a:cubicBezTo>
                    <a:cubicBezTo>
                      <a:pt x="337" y="234"/>
                      <a:pt x="324" y="248"/>
                      <a:pt x="309" y="262"/>
                    </a:cubicBezTo>
                    <a:cubicBezTo>
                      <a:pt x="315" y="259"/>
                      <a:pt x="321" y="256"/>
                      <a:pt x="327" y="254"/>
                    </a:cubicBezTo>
                    <a:cubicBezTo>
                      <a:pt x="342" y="239"/>
                      <a:pt x="358" y="224"/>
                      <a:pt x="391" y="209"/>
                    </a:cubicBezTo>
                    <a:cubicBezTo>
                      <a:pt x="398" y="206"/>
                      <a:pt x="404" y="202"/>
                      <a:pt x="412" y="197"/>
                    </a:cubicBezTo>
                    <a:cubicBezTo>
                      <a:pt x="420" y="194"/>
                      <a:pt x="427" y="192"/>
                      <a:pt x="437" y="189"/>
                    </a:cubicBezTo>
                    <a:cubicBezTo>
                      <a:pt x="483" y="169"/>
                      <a:pt x="523" y="146"/>
                      <a:pt x="568" y="127"/>
                    </a:cubicBezTo>
                    <a:moveTo>
                      <a:pt x="685" y="98"/>
                    </a:moveTo>
                    <a:cubicBezTo>
                      <a:pt x="657" y="108"/>
                      <a:pt x="630" y="119"/>
                      <a:pt x="604" y="130"/>
                    </a:cubicBezTo>
                    <a:cubicBezTo>
                      <a:pt x="604" y="130"/>
                      <a:pt x="604" y="130"/>
                      <a:pt x="604" y="130"/>
                    </a:cubicBezTo>
                    <a:cubicBezTo>
                      <a:pt x="601" y="132"/>
                      <a:pt x="597" y="133"/>
                      <a:pt x="594" y="135"/>
                    </a:cubicBezTo>
                    <a:cubicBezTo>
                      <a:pt x="611" y="128"/>
                      <a:pt x="640" y="117"/>
                      <a:pt x="674" y="103"/>
                    </a:cubicBezTo>
                    <a:cubicBezTo>
                      <a:pt x="675" y="102"/>
                      <a:pt x="680" y="100"/>
                      <a:pt x="685" y="98"/>
                    </a:cubicBezTo>
                    <a:moveTo>
                      <a:pt x="924" y="75"/>
                    </a:moveTo>
                    <a:cubicBezTo>
                      <a:pt x="921" y="76"/>
                      <a:pt x="917" y="77"/>
                      <a:pt x="914" y="78"/>
                    </a:cubicBezTo>
                    <a:cubicBezTo>
                      <a:pt x="913" y="79"/>
                      <a:pt x="911" y="80"/>
                      <a:pt x="910" y="81"/>
                    </a:cubicBezTo>
                    <a:cubicBezTo>
                      <a:pt x="915" y="79"/>
                      <a:pt x="919" y="77"/>
                      <a:pt x="924" y="75"/>
                    </a:cubicBezTo>
                    <a:moveTo>
                      <a:pt x="1168" y="10"/>
                    </a:moveTo>
                    <a:cubicBezTo>
                      <a:pt x="1156" y="14"/>
                      <a:pt x="1148" y="19"/>
                      <a:pt x="1142" y="24"/>
                    </a:cubicBezTo>
                    <a:cubicBezTo>
                      <a:pt x="1147" y="23"/>
                      <a:pt x="1151" y="21"/>
                      <a:pt x="1156" y="18"/>
                    </a:cubicBezTo>
                    <a:cubicBezTo>
                      <a:pt x="1160" y="15"/>
                      <a:pt x="1164" y="12"/>
                      <a:pt x="1168" y="10"/>
                    </a:cubicBezTo>
                    <a:moveTo>
                      <a:pt x="1182" y="0"/>
                    </a:moveTo>
                    <a:cubicBezTo>
                      <a:pt x="1179" y="1"/>
                      <a:pt x="1176" y="1"/>
                      <a:pt x="1173" y="2"/>
                    </a:cubicBezTo>
                    <a:cubicBezTo>
                      <a:pt x="1169" y="6"/>
                      <a:pt x="1167" y="8"/>
                      <a:pt x="1168" y="8"/>
                    </a:cubicBezTo>
                    <a:cubicBezTo>
                      <a:pt x="1168" y="8"/>
                      <a:pt x="1169" y="8"/>
                      <a:pt x="1169" y="8"/>
                    </a:cubicBezTo>
                    <a:cubicBezTo>
                      <a:pt x="1171" y="7"/>
                      <a:pt x="1176" y="4"/>
                      <a:pt x="1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406">
              <a:extLst>
                <a:ext uri="{FF2B5EF4-FFF2-40B4-BE49-F238E27FC236}">
                  <a16:creationId xmlns="" xmlns:a16="http://schemas.microsoft.com/office/drawing/2014/main" id="{AA6F7ABE-BC93-4DA3-8E37-B4182A868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038" y="2335213"/>
              <a:ext cx="4391025" cy="2198688"/>
              <a:chOff x="509" y="1471"/>
              <a:chExt cx="2766" cy="1385"/>
            </a:xfrm>
          </p:grpSpPr>
          <p:sp>
            <p:nvSpPr>
              <p:cNvPr id="561" name="Freeform 206">
                <a:extLst>
                  <a:ext uri="{FF2B5EF4-FFF2-40B4-BE49-F238E27FC236}">
                    <a16:creationId xmlns="" xmlns:a16="http://schemas.microsoft.com/office/drawing/2014/main" id="{FE654BB9-13EB-47F5-9A45-A04BE2FA1A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3" y="1691"/>
                <a:ext cx="1491" cy="531"/>
              </a:xfrm>
              <a:custGeom>
                <a:avLst/>
                <a:gdLst>
                  <a:gd name="T0" fmla="*/ 587 w 941"/>
                  <a:gd name="T1" fmla="*/ 159 h 335"/>
                  <a:gd name="T2" fmla="*/ 597 w 941"/>
                  <a:gd name="T3" fmla="*/ 156 h 335"/>
                  <a:gd name="T4" fmla="*/ 618 w 941"/>
                  <a:gd name="T5" fmla="*/ 100 h 335"/>
                  <a:gd name="T6" fmla="*/ 539 w 941"/>
                  <a:gd name="T7" fmla="*/ 126 h 335"/>
                  <a:gd name="T8" fmla="*/ 439 w 941"/>
                  <a:gd name="T9" fmla="*/ 152 h 335"/>
                  <a:gd name="T10" fmla="*/ 380 w 941"/>
                  <a:gd name="T11" fmla="*/ 163 h 335"/>
                  <a:gd name="T12" fmla="*/ 241 w 941"/>
                  <a:gd name="T13" fmla="*/ 208 h 335"/>
                  <a:gd name="T14" fmla="*/ 85 w 941"/>
                  <a:gd name="T15" fmla="*/ 278 h 335"/>
                  <a:gd name="T16" fmla="*/ 0 w 941"/>
                  <a:gd name="T17" fmla="*/ 335 h 335"/>
                  <a:gd name="T18" fmla="*/ 91 w 941"/>
                  <a:gd name="T19" fmla="*/ 303 h 335"/>
                  <a:gd name="T20" fmla="*/ 277 w 941"/>
                  <a:gd name="T21" fmla="*/ 211 h 335"/>
                  <a:gd name="T22" fmla="*/ 277 w 941"/>
                  <a:gd name="T23" fmla="*/ 211 h 335"/>
                  <a:gd name="T24" fmla="*/ 347 w 941"/>
                  <a:gd name="T25" fmla="*/ 184 h 335"/>
                  <a:gd name="T26" fmla="*/ 96 w 941"/>
                  <a:gd name="T27" fmla="*/ 302 h 335"/>
                  <a:gd name="T28" fmla="*/ 289 w 941"/>
                  <a:gd name="T29" fmla="*/ 252 h 335"/>
                  <a:gd name="T30" fmla="*/ 318 w 941"/>
                  <a:gd name="T31" fmla="*/ 237 h 335"/>
                  <a:gd name="T32" fmla="*/ 328 w 941"/>
                  <a:gd name="T33" fmla="*/ 225 h 335"/>
                  <a:gd name="T34" fmla="*/ 549 w 941"/>
                  <a:gd name="T35" fmla="*/ 131 h 335"/>
                  <a:gd name="T36" fmla="*/ 732 w 941"/>
                  <a:gd name="T37" fmla="*/ 87 h 335"/>
                  <a:gd name="T38" fmla="*/ 691 w 941"/>
                  <a:gd name="T39" fmla="*/ 119 h 335"/>
                  <a:gd name="T40" fmla="*/ 761 w 941"/>
                  <a:gd name="T41" fmla="*/ 67 h 335"/>
                  <a:gd name="T42" fmla="*/ 742 w 941"/>
                  <a:gd name="T43" fmla="*/ 76 h 335"/>
                  <a:gd name="T44" fmla="*/ 741 w 941"/>
                  <a:gd name="T45" fmla="*/ 76 h 335"/>
                  <a:gd name="T46" fmla="*/ 761 w 941"/>
                  <a:gd name="T47" fmla="*/ 67 h 335"/>
                  <a:gd name="T48" fmla="*/ 576 w 941"/>
                  <a:gd name="T49" fmla="*/ 84 h 335"/>
                  <a:gd name="T50" fmla="*/ 531 w 941"/>
                  <a:gd name="T51" fmla="*/ 102 h 335"/>
                  <a:gd name="T52" fmla="*/ 489 w 941"/>
                  <a:gd name="T53" fmla="*/ 120 h 335"/>
                  <a:gd name="T54" fmla="*/ 667 w 941"/>
                  <a:gd name="T55" fmla="*/ 69 h 335"/>
                  <a:gd name="T56" fmla="*/ 813 w 941"/>
                  <a:gd name="T57" fmla="*/ 30 h 335"/>
                  <a:gd name="T58" fmla="*/ 766 w 941"/>
                  <a:gd name="T59" fmla="*/ 57 h 335"/>
                  <a:gd name="T60" fmla="*/ 813 w 941"/>
                  <a:gd name="T61" fmla="*/ 30 h 335"/>
                  <a:gd name="T62" fmla="*/ 862 w 941"/>
                  <a:gd name="T63" fmla="*/ 20 h 335"/>
                  <a:gd name="T64" fmla="*/ 858 w 941"/>
                  <a:gd name="T65" fmla="*/ 21 h 335"/>
                  <a:gd name="T66" fmla="*/ 788 w 941"/>
                  <a:gd name="T67" fmla="*/ 66 h 335"/>
                  <a:gd name="T68" fmla="*/ 775 w 941"/>
                  <a:gd name="T69" fmla="*/ 83 h 335"/>
                  <a:gd name="T70" fmla="*/ 870 w 941"/>
                  <a:gd name="T71" fmla="*/ 18 h 335"/>
                  <a:gd name="T72" fmla="*/ 880 w 941"/>
                  <a:gd name="T73" fmla="*/ 11 h 335"/>
                  <a:gd name="T74" fmla="*/ 880 w 941"/>
                  <a:gd name="T75" fmla="*/ 11 h 335"/>
                  <a:gd name="T76" fmla="*/ 904 w 941"/>
                  <a:gd name="T77" fmla="*/ 21 h 335"/>
                  <a:gd name="T78" fmla="*/ 912 w 941"/>
                  <a:gd name="T79" fmla="*/ 2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41" h="335">
                    <a:moveTo>
                      <a:pt x="607" y="146"/>
                    </a:moveTo>
                    <a:cubicBezTo>
                      <a:pt x="601" y="150"/>
                      <a:pt x="594" y="155"/>
                      <a:pt x="587" y="159"/>
                    </a:cubicBezTo>
                    <a:cubicBezTo>
                      <a:pt x="590" y="158"/>
                      <a:pt x="594" y="157"/>
                      <a:pt x="597" y="156"/>
                    </a:cubicBezTo>
                    <a:cubicBezTo>
                      <a:pt x="597" y="156"/>
                      <a:pt x="597" y="156"/>
                      <a:pt x="597" y="156"/>
                    </a:cubicBezTo>
                    <a:cubicBezTo>
                      <a:pt x="601" y="153"/>
                      <a:pt x="604" y="150"/>
                      <a:pt x="607" y="146"/>
                    </a:cubicBezTo>
                    <a:moveTo>
                      <a:pt x="618" y="100"/>
                    </a:moveTo>
                    <a:cubicBezTo>
                      <a:pt x="561" y="109"/>
                      <a:pt x="505" y="119"/>
                      <a:pt x="447" y="140"/>
                    </a:cubicBezTo>
                    <a:cubicBezTo>
                      <a:pt x="481" y="130"/>
                      <a:pt x="510" y="127"/>
                      <a:pt x="539" y="126"/>
                    </a:cubicBezTo>
                    <a:cubicBezTo>
                      <a:pt x="458" y="145"/>
                      <a:pt x="458" y="145"/>
                      <a:pt x="458" y="145"/>
                    </a:cubicBezTo>
                    <a:cubicBezTo>
                      <a:pt x="452" y="148"/>
                      <a:pt x="446" y="151"/>
                      <a:pt x="439" y="152"/>
                    </a:cubicBezTo>
                    <a:cubicBezTo>
                      <a:pt x="424" y="157"/>
                      <a:pt x="424" y="157"/>
                      <a:pt x="424" y="157"/>
                    </a:cubicBezTo>
                    <a:cubicBezTo>
                      <a:pt x="409" y="159"/>
                      <a:pt x="395" y="160"/>
                      <a:pt x="380" y="163"/>
                    </a:cubicBezTo>
                    <a:cubicBezTo>
                      <a:pt x="363" y="166"/>
                      <a:pt x="346" y="170"/>
                      <a:pt x="330" y="175"/>
                    </a:cubicBezTo>
                    <a:cubicBezTo>
                      <a:pt x="300" y="186"/>
                      <a:pt x="270" y="197"/>
                      <a:pt x="241" y="208"/>
                    </a:cubicBezTo>
                    <a:cubicBezTo>
                      <a:pt x="196" y="227"/>
                      <a:pt x="156" y="250"/>
                      <a:pt x="110" y="270"/>
                    </a:cubicBezTo>
                    <a:cubicBezTo>
                      <a:pt x="100" y="273"/>
                      <a:pt x="93" y="275"/>
                      <a:pt x="85" y="278"/>
                    </a:cubicBezTo>
                    <a:cubicBezTo>
                      <a:pt x="77" y="283"/>
                      <a:pt x="71" y="287"/>
                      <a:pt x="64" y="290"/>
                    </a:cubicBezTo>
                    <a:cubicBezTo>
                      <a:pt x="31" y="305"/>
                      <a:pt x="15" y="320"/>
                      <a:pt x="0" y="335"/>
                    </a:cubicBezTo>
                    <a:cubicBezTo>
                      <a:pt x="19" y="327"/>
                      <a:pt x="38" y="319"/>
                      <a:pt x="57" y="312"/>
                    </a:cubicBezTo>
                    <a:cubicBezTo>
                      <a:pt x="69" y="309"/>
                      <a:pt x="80" y="306"/>
                      <a:pt x="91" y="303"/>
                    </a:cubicBezTo>
                    <a:cubicBezTo>
                      <a:pt x="132" y="270"/>
                      <a:pt x="207" y="238"/>
                      <a:pt x="277" y="211"/>
                    </a:cubicBezTo>
                    <a:cubicBezTo>
                      <a:pt x="277" y="211"/>
                      <a:pt x="277" y="211"/>
                      <a:pt x="277" y="211"/>
                    </a:cubicBezTo>
                    <a:cubicBezTo>
                      <a:pt x="277" y="211"/>
                      <a:pt x="277" y="211"/>
                      <a:pt x="277" y="211"/>
                    </a:cubicBezTo>
                    <a:cubicBezTo>
                      <a:pt x="277" y="211"/>
                      <a:pt x="277" y="211"/>
                      <a:pt x="277" y="211"/>
                    </a:cubicBezTo>
                    <a:cubicBezTo>
                      <a:pt x="303" y="200"/>
                      <a:pt x="330" y="189"/>
                      <a:pt x="358" y="179"/>
                    </a:cubicBezTo>
                    <a:cubicBezTo>
                      <a:pt x="353" y="181"/>
                      <a:pt x="348" y="183"/>
                      <a:pt x="347" y="184"/>
                    </a:cubicBezTo>
                    <a:cubicBezTo>
                      <a:pt x="313" y="198"/>
                      <a:pt x="284" y="209"/>
                      <a:pt x="267" y="216"/>
                    </a:cubicBezTo>
                    <a:cubicBezTo>
                      <a:pt x="207" y="242"/>
                      <a:pt x="150" y="272"/>
                      <a:pt x="96" y="302"/>
                    </a:cubicBezTo>
                    <a:cubicBezTo>
                      <a:pt x="153" y="289"/>
                      <a:pt x="209" y="278"/>
                      <a:pt x="267" y="262"/>
                    </a:cubicBezTo>
                    <a:cubicBezTo>
                      <a:pt x="274" y="259"/>
                      <a:pt x="282" y="255"/>
                      <a:pt x="289" y="252"/>
                    </a:cubicBezTo>
                    <a:cubicBezTo>
                      <a:pt x="268" y="256"/>
                      <a:pt x="248" y="259"/>
                      <a:pt x="228" y="260"/>
                    </a:cubicBezTo>
                    <a:cubicBezTo>
                      <a:pt x="318" y="237"/>
                      <a:pt x="318" y="237"/>
                      <a:pt x="318" y="237"/>
                    </a:cubicBezTo>
                    <a:cubicBezTo>
                      <a:pt x="321" y="236"/>
                      <a:pt x="324" y="234"/>
                      <a:pt x="328" y="233"/>
                    </a:cubicBezTo>
                    <a:cubicBezTo>
                      <a:pt x="329" y="231"/>
                      <a:pt x="329" y="228"/>
                      <a:pt x="328" y="225"/>
                    </a:cubicBezTo>
                    <a:cubicBezTo>
                      <a:pt x="382" y="206"/>
                      <a:pt x="435" y="188"/>
                      <a:pt x="483" y="157"/>
                    </a:cubicBezTo>
                    <a:cubicBezTo>
                      <a:pt x="503" y="146"/>
                      <a:pt x="529" y="143"/>
                      <a:pt x="549" y="131"/>
                    </a:cubicBezTo>
                    <a:cubicBezTo>
                      <a:pt x="570" y="117"/>
                      <a:pt x="594" y="109"/>
                      <a:pt x="618" y="100"/>
                    </a:cubicBezTo>
                    <a:moveTo>
                      <a:pt x="732" y="87"/>
                    </a:moveTo>
                    <a:cubicBezTo>
                      <a:pt x="703" y="97"/>
                      <a:pt x="691" y="110"/>
                      <a:pt x="678" y="124"/>
                    </a:cubicBezTo>
                    <a:cubicBezTo>
                      <a:pt x="683" y="122"/>
                      <a:pt x="687" y="121"/>
                      <a:pt x="691" y="119"/>
                    </a:cubicBezTo>
                    <a:cubicBezTo>
                      <a:pt x="704" y="106"/>
                      <a:pt x="719" y="93"/>
                      <a:pt x="732" y="87"/>
                    </a:cubicBezTo>
                    <a:moveTo>
                      <a:pt x="761" y="67"/>
                    </a:moveTo>
                    <a:cubicBezTo>
                      <a:pt x="757" y="68"/>
                      <a:pt x="752" y="70"/>
                      <a:pt x="747" y="71"/>
                    </a:cubicBezTo>
                    <a:cubicBezTo>
                      <a:pt x="745" y="73"/>
                      <a:pt x="743" y="74"/>
                      <a:pt x="742" y="76"/>
                    </a:cubicBezTo>
                    <a:cubicBezTo>
                      <a:pt x="742" y="76"/>
                      <a:pt x="742" y="76"/>
                      <a:pt x="742" y="76"/>
                    </a:cubicBezTo>
                    <a:cubicBezTo>
                      <a:pt x="742" y="76"/>
                      <a:pt x="741" y="76"/>
                      <a:pt x="741" y="76"/>
                    </a:cubicBezTo>
                    <a:cubicBezTo>
                      <a:pt x="734" y="82"/>
                      <a:pt x="731" y="85"/>
                      <a:pt x="732" y="85"/>
                    </a:cubicBezTo>
                    <a:cubicBezTo>
                      <a:pt x="734" y="85"/>
                      <a:pt x="745" y="78"/>
                      <a:pt x="761" y="67"/>
                    </a:cubicBezTo>
                    <a:moveTo>
                      <a:pt x="704" y="54"/>
                    </a:moveTo>
                    <a:cubicBezTo>
                      <a:pt x="662" y="63"/>
                      <a:pt x="619" y="73"/>
                      <a:pt x="576" y="84"/>
                    </a:cubicBezTo>
                    <a:cubicBezTo>
                      <a:pt x="561" y="90"/>
                      <a:pt x="546" y="96"/>
                      <a:pt x="531" y="102"/>
                    </a:cubicBezTo>
                    <a:cubicBezTo>
                      <a:pt x="531" y="102"/>
                      <a:pt x="531" y="102"/>
                      <a:pt x="531" y="102"/>
                    </a:cubicBezTo>
                    <a:cubicBezTo>
                      <a:pt x="532" y="102"/>
                      <a:pt x="532" y="102"/>
                      <a:pt x="533" y="102"/>
                    </a:cubicBezTo>
                    <a:cubicBezTo>
                      <a:pt x="518" y="107"/>
                      <a:pt x="504" y="113"/>
                      <a:pt x="489" y="120"/>
                    </a:cubicBezTo>
                    <a:cubicBezTo>
                      <a:pt x="544" y="107"/>
                      <a:pt x="599" y="95"/>
                      <a:pt x="654" y="82"/>
                    </a:cubicBezTo>
                    <a:cubicBezTo>
                      <a:pt x="658" y="78"/>
                      <a:pt x="664" y="70"/>
                      <a:pt x="667" y="69"/>
                    </a:cubicBezTo>
                    <a:cubicBezTo>
                      <a:pt x="681" y="65"/>
                      <a:pt x="693" y="60"/>
                      <a:pt x="704" y="54"/>
                    </a:cubicBezTo>
                    <a:moveTo>
                      <a:pt x="813" y="30"/>
                    </a:moveTo>
                    <a:cubicBezTo>
                      <a:pt x="808" y="31"/>
                      <a:pt x="802" y="32"/>
                      <a:pt x="797" y="33"/>
                    </a:cubicBezTo>
                    <a:cubicBezTo>
                      <a:pt x="785" y="42"/>
                      <a:pt x="774" y="50"/>
                      <a:pt x="766" y="57"/>
                    </a:cubicBezTo>
                    <a:cubicBezTo>
                      <a:pt x="771" y="55"/>
                      <a:pt x="776" y="54"/>
                      <a:pt x="781" y="53"/>
                    </a:cubicBezTo>
                    <a:cubicBezTo>
                      <a:pt x="791" y="46"/>
                      <a:pt x="802" y="38"/>
                      <a:pt x="813" y="30"/>
                    </a:cubicBezTo>
                    <a:moveTo>
                      <a:pt x="870" y="18"/>
                    </a:moveTo>
                    <a:cubicBezTo>
                      <a:pt x="867" y="19"/>
                      <a:pt x="864" y="20"/>
                      <a:pt x="862" y="20"/>
                    </a:cubicBezTo>
                    <a:cubicBezTo>
                      <a:pt x="862" y="20"/>
                      <a:pt x="862" y="20"/>
                      <a:pt x="862" y="20"/>
                    </a:cubicBezTo>
                    <a:cubicBezTo>
                      <a:pt x="861" y="20"/>
                      <a:pt x="860" y="21"/>
                      <a:pt x="858" y="21"/>
                    </a:cubicBezTo>
                    <a:cubicBezTo>
                      <a:pt x="855" y="21"/>
                      <a:pt x="852" y="22"/>
                      <a:pt x="849" y="23"/>
                    </a:cubicBezTo>
                    <a:cubicBezTo>
                      <a:pt x="826" y="42"/>
                      <a:pt x="828" y="47"/>
                      <a:pt x="788" y="66"/>
                    </a:cubicBezTo>
                    <a:cubicBezTo>
                      <a:pt x="771" y="75"/>
                      <a:pt x="749" y="90"/>
                      <a:pt x="728" y="105"/>
                    </a:cubicBezTo>
                    <a:cubicBezTo>
                      <a:pt x="744" y="99"/>
                      <a:pt x="760" y="93"/>
                      <a:pt x="775" y="83"/>
                    </a:cubicBezTo>
                    <a:cubicBezTo>
                      <a:pt x="777" y="80"/>
                      <a:pt x="782" y="71"/>
                      <a:pt x="786" y="70"/>
                    </a:cubicBezTo>
                    <a:cubicBezTo>
                      <a:pt x="818" y="61"/>
                      <a:pt x="843" y="37"/>
                      <a:pt x="870" y="18"/>
                    </a:cubicBezTo>
                    <a:moveTo>
                      <a:pt x="880" y="11"/>
                    </a:moveTo>
                    <a:cubicBezTo>
                      <a:pt x="880" y="11"/>
                      <a:pt x="880" y="11"/>
                      <a:pt x="880" y="11"/>
                    </a:cubicBezTo>
                    <a:cubicBezTo>
                      <a:pt x="880" y="12"/>
                      <a:pt x="880" y="12"/>
                      <a:pt x="880" y="12"/>
                    </a:cubicBezTo>
                    <a:cubicBezTo>
                      <a:pt x="880" y="11"/>
                      <a:pt x="880" y="11"/>
                      <a:pt x="880" y="11"/>
                    </a:cubicBezTo>
                    <a:moveTo>
                      <a:pt x="941" y="0"/>
                    </a:moveTo>
                    <a:cubicBezTo>
                      <a:pt x="921" y="11"/>
                      <a:pt x="903" y="19"/>
                      <a:pt x="904" y="21"/>
                    </a:cubicBezTo>
                    <a:cubicBezTo>
                      <a:pt x="905" y="21"/>
                      <a:pt x="905" y="21"/>
                      <a:pt x="905" y="21"/>
                    </a:cubicBezTo>
                    <a:cubicBezTo>
                      <a:pt x="907" y="21"/>
                      <a:pt x="909" y="21"/>
                      <a:pt x="912" y="20"/>
                    </a:cubicBezTo>
                    <a:cubicBezTo>
                      <a:pt x="922" y="13"/>
                      <a:pt x="932" y="6"/>
                      <a:pt x="9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2" name="Freeform 207">
                <a:extLst>
                  <a:ext uri="{FF2B5EF4-FFF2-40B4-BE49-F238E27FC236}">
                    <a16:creationId xmlns="" xmlns:a16="http://schemas.microsoft.com/office/drawing/2014/main" id="{499CE607-6B77-4AEF-8F8B-EAD0F493F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1853"/>
                <a:ext cx="170" cy="54"/>
              </a:xfrm>
              <a:custGeom>
                <a:avLst/>
                <a:gdLst>
                  <a:gd name="T0" fmla="*/ 105 w 107"/>
                  <a:gd name="T1" fmla="*/ 0 h 34"/>
                  <a:gd name="T2" fmla="*/ 105 w 107"/>
                  <a:gd name="T3" fmla="*/ 0 h 34"/>
                  <a:gd name="T4" fmla="*/ 0 w 107"/>
                  <a:gd name="T5" fmla="*/ 34 h 34"/>
                  <a:gd name="T6" fmla="*/ 63 w 107"/>
                  <a:gd name="T7" fmla="*/ 18 h 34"/>
                  <a:gd name="T8" fmla="*/ 107 w 107"/>
                  <a:gd name="T9" fmla="*/ 0 h 34"/>
                  <a:gd name="T10" fmla="*/ 105 w 107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34">
                    <a:moveTo>
                      <a:pt x="105" y="0"/>
                    </a:moveTo>
                    <a:cubicBezTo>
                      <a:pt x="105" y="0"/>
                      <a:pt x="105" y="0"/>
                      <a:pt x="105" y="0"/>
                    </a:cubicBezTo>
                    <a:cubicBezTo>
                      <a:pt x="71" y="13"/>
                      <a:pt x="35" y="23"/>
                      <a:pt x="0" y="34"/>
                    </a:cubicBezTo>
                    <a:cubicBezTo>
                      <a:pt x="21" y="28"/>
                      <a:pt x="42" y="23"/>
                      <a:pt x="63" y="18"/>
                    </a:cubicBezTo>
                    <a:cubicBezTo>
                      <a:pt x="78" y="11"/>
                      <a:pt x="92" y="5"/>
                      <a:pt x="107" y="0"/>
                    </a:cubicBezTo>
                    <a:cubicBezTo>
                      <a:pt x="106" y="0"/>
                      <a:pt x="106" y="0"/>
                      <a:pt x="1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3" name="Freeform 208">
                <a:extLst>
                  <a:ext uri="{FF2B5EF4-FFF2-40B4-BE49-F238E27FC236}">
                    <a16:creationId xmlns="" xmlns:a16="http://schemas.microsoft.com/office/drawing/2014/main" id="{8139488C-4195-4A06-9EB9-D55F161FA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2" y="1729"/>
                <a:ext cx="1800" cy="668"/>
              </a:xfrm>
              <a:custGeom>
                <a:avLst/>
                <a:gdLst>
                  <a:gd name="T0" fmla="*/ 418 w 1136"/>
                  <a:gd name="T1" fmla="*/ 254 h 421"/>
                  <a:gd name="T2" fmla="*/ 170 w 1136"/>
                  <a:gd name="T3" fmla="*/ 328 h 421"/>
                  <a:gd name="T4" fmla="*/ 124 w 1136"/>
                  <a:gd name="T5" fmla="*/ 353 h 421"/>
                  <a:gd name="T6" fmla="*/ 152 w 1136"/>
                  <a:gd name="T7" fmla="*/ 335 h 421"/>
                  <a:gd name="T8" fmla="*/ 114 w 1136"/>
                  <a:gd name="T9" fmla="*/ 350 h 421"/>
                  <a:gd name="T10" fmla="*/ 168 w 1136"/>
                  <a:gd name="T11" fmla="*/ 321 h 421"/>
                  <a:gd name="T12" fmla="*/ 172 w 1136"/>
                  <a:gd name="T13" fmla="*/ 319 h 421"/>
                  <a:gd name="T14" fmla="*/ 209 w 1136"/>
                  <a:gd name="T15" fmla="*/ 283 h 421"/>
                  <a:gd name="T16" fmla="*/ 57 w 1136"/>
                  <a:gd name="T17" fmla="*/ 381 h 421"/>
                  <a:gd name="T18" fmla="*/ 0 w 1136"/>
                  <a:gd name="T19" fmla="*/ 421 h 421"/>
                  <a:gd name="T20" fmla="*/ 22 w 1136"/>
                  <a:gd name="T21" fmla="*/ 408 h 421"/>
                  <a:gd name="T22" fmla="*/ 37 w 1136"/>
                  <a:gd name="T23" fmla="*/ 400 h 421"/>
                  <a:gd name="T24" fmla="*/ 46 w 1136"/>
                  <a:gd name="T25" fmla="*/ 397 h 421"/>
                  <a:gd name="T26" fmla="*/ 41 w 1136"/>
                  <a:gd name="T27" fmla="*/ 397 h 421"/>
                  <a:gd name="T28" fmla="*/ 53 w 1136"/>
                  <a:gd name="T29" fmla="*/ 389 h 421"/>
                  <a:gd name="T30" fmla="*/ 67 w 1136"/>
                  <a:gd name="T31" fmla="*/ 384 h 421"/>
                  <a:gd name="T32" fmla="*/ 66 w 1136"/>
                  <a:gd name="T33" fmla="*/ 384 h 421"/>
                  <a:gd name="T34" fmla="*/ 71 w 1136"/>
                  <a:gd name="T35" fmla="*/ 382 h 421"/>
                  <a:gd name="T36" fmla="*/ 94 w 1136"/>
                  <a:gd name="T37" fmla="*/ 373 h 421"/>
                  <a:gd name="T38" fmla="*/ 121 w 1136"/>
                  <a:gd name="T39" fmla="*/ 356 h 421"/>
                  <a:gd name="T40" fmla="*/ 123 w 1136"/>
                  <a:gd name="T41" fmla="*/ 355 h 421"/>
                  <a:gd name="T42" fmla="*/ 110 w 1136"/>
                  <a:gd name="T43" fmla="*/ 367 h 421"/>
                  <a:gd name="T44" fmla="*/ 130 w 1136"/>
                  <a:gd name="T45" fmla="*/ 360 h 421"/>
                  <a:gd name="T46" fmla="*/ 271 w 1136"/>
                  <a:gd name="T47" fmla="*/ 310 h 421"/>
                  <a:gd name="T48" fmla="*/ 342 w 1136"/>
                  <a:gd name="T49" fmla="*/ 281 h 421"/>
                  <a:gd name="T50" fmla="*/ 418 w 1136"/>
                  <a:gd name="T51" fmla="*/ 254 h 421"/>
                  <a:gd name="T52" fmla="*/ 236 w 1136"/>
                  <a:gd name="T53" fmla="*/ 253 h 421"/>
                  <a:gd name="T54" fmla="*/ 205 w 1136"/>
                  <a:gd name="T55" fmla="*/ 265 h 421"/>
                  <a:gd name="T56" fmla="*/ 153 w 1136"/>
                  <a:gd name="T57" fmla="*/ 286 h 421"/>
                  <a:gd name="T58" fmla="*/ 88 w 1136"/>
                  <a:gd name="T59" fmla="*/ 331 h 421"/>
                  <a:gd name="T60" fmla="*/ 62 w 1136"/>
                  <a:gd name="T61" fmla="*/ 344 h 421"/>
                  <a:gd name="T62" fmla="*/ 94 w 1136"/>
                  <a:gd name="T63" fmla="*/ 331 h 421"/>
                  <a:gd name="T64" fmla="*/ 97 w 1136"/>
                  <a:gd name="T65" fmla="*/ 330 h 421"/>
                  <a:gd name="T66" fmla="*/ 97 w 1136"/>
                  <a:gd name="T67" fmla="*/ 330 h 421"/>
                  <a:gd name="T68" fmla="*/ 102 w 1136"/>
                  <a:gd name="T69" fmla="*/ 326 h 421"/>
                  <a:gd name="T70" fmla="*/ 236 w 1136"/>
                  <a:gd name="T71" fmla="*/ 253 h 421"/>
                  <a:gd name="T72" fmla="*/ 357 w 1136"/>
                  <a:gd name="T73" fmla="*/ 208 h 421"/>
                  <a:gd name="T74" fmla="*/ 308 w 1136"/>
                  <a:gd name="T75" fmla="*/ 224 h 421"/>
                  <a:gd name="T76" fmla="*/ 213 w 1136"/>
                  <a:gd name="T77" fmla="*/ 274 h 421"/>
                  <a:gd name="T78" fmla="*/ 275 w 1136"/>
                  <a:gd name="T79" fmla="*/ 254 h 421"/>
                  <a:gd name="T80" fmla="*/ 305 w 1136"/>
                  <a:gd name="T81" fmla="*/ 233 h 421"/>
                  <a:gd name="T82" fmla="*/ 357 w 1136"/>
                  <a:gd name="T83" fmla="*/ 208 h 421"/>
                  <a:gd name="T84" fmla="*/ 467 w 1136"/>
                  <a:gd name="T85" fmla="*/ 187 h 421"/>
                  <a:gd name="T86" fmla="*/ 467 w 1136"/>
                  <a:gd name="T87" fmla="*/ 187 h 421"/>
                  <a:gd name="T88" fmla="*/ 437 w 1136"/>
                  <a:gd name="T89" fmla="*/ 199 h 421"/>
                  <a:gd name="T90" fmla="*/ 457 w 1136"/>
                  <a:gd name="T91" fmla="*/ 192 h 421"/>
                  <a:gd name="T92" fmla="*/ 467 w 1136"/>
                  <a:gd name="T93" fmla="*/ 187 h 421"/>
                  <a:gd name="T94" fmla="*/ 1127 w 1136"/>
                  <a:gd name="T95" fmla="*/ 6 h 421"/>
                  <a:gd name="T96" fmla="*/ 1090 w 1136"/>
                  <a:gd name="T97" fmla="*/ 20 h 421"/>
                  <a:gd name="T98" fmla="*/ 1053 w 1136"/>
                  <a:gd name="T99" fmla="*/ 45 h 421"/>
                  <a:gd name="T100" fmla="*/ 1036 w 1136"/>
                  <a:gd name="T101" fmla="*/ 59 h 421"/>
                  <a:gd name="T102" fmla="*/ 1045 w 1136"/>
                  <a:gd name="T103" fmla="*/ 57 h 421"/>
                  <a:gd name="T104" fmla="*/ 1123 w 1136"/>
                  <a:gd name="T105" fmla="*/ 7 h 421"/>
                  <a:gd name="T106" fmla="*/ 1127 w 1136"/>
                  <a:gd name="T107" fmla="*/ 6 h 421"/>
                  <a:gd name="T108" fmla="*/ 1136 w 1136"/>
                  <a:gd name="T109" fmla="*/ 0 h 421"/>
                  <a:gd name="T110" fmla="*/ 1133 w 1136"/>
                  <a:gd name="T111" fmla="*/ 0 h 421"/>
                  <a:gd name="T112" fmla="*/ 1133 w 1136"/>
                  <a:gd name="T113" fmla="*/ 0 h 421"/>
                  <a:gd name="T114" fmla="*/ 1128 w 1136"/>
                  <a:gd name="T115" fmla="*/ 5 h 421"/>
                  <a:gd name="T116" fmla="*/ 1136 w 1136"/>
                  <a:gd name="T1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6" h="421">
                    <a:moveTo>
                      <a:pt x="418" y="254"/>
                    </a:moveTo>
                    <a:cubicBezTo>
                      <a:pt x="335" y="276"/>
                      <a:pt x="252" y="299"/>
                      <a:pt x="170" y="328"/>
                    </a:cubicBezTo>
                    <a:cubicBezTo>
                      <a:pt x="159" y="337"/>
                      <a:pt x="145" y="346"/>
                      <a:pt x="124" y="353"/>
                    </a:cubicBezTo>
                    <a:cubicBezTo>
                      <a:pt x="133" y="349"/>
                      <a:pt x="143" y="343"/>
                      <a:pt x="152" y="335"/>
                    </a:cubicBezTo>
                    <a:cubicBezTo>
                      <a:pt x="140" y="340"/>
                      <a:pt x="127" y="345"/>
                      <a:pt x="114" y="350"/>
                    </a:cubicBezTo>
                    <a:cubicBezTo>
                      <a:pt x="131" y="339"/>
                      <a:pt x="149" y="329"/>
                      <a:pt x="168" y="321"/>
                    </a:cubicBezTo>
                    <a:cubicBezTo>
                      <a:pt x="169" y="320"/>
                      <a:pt x="170" y="319"/>
                      <a:pt x="172" y="319"/>
                    </a:cubicBezTo>
                    <a:cubicBezTo>
                      <a:pt x="187" y="305"/>
                      <a:pt x="200" y="291"/>
                      <a:pt x="209" y="283"/>
                    </a:cubicBezTo>
                    <a:cubicBezTo>
                      <a:pt x="171" y="304"/>
                      <a:pt x="101" y="357"/>
                      <a:pt x="57" y="381"/>
                    </a:cubicBezTo>
                    <a:cubicBezTo>
                      <a:pt x="20" y="401"/>
                      <a:pt x="14" y="408"/>
                      <a:pt x="0" y="421"/>
                    </a:cubicBezTo>
                    <a:cubicBezTo>
                      <a:pt x="8" y="417"/>
                      <a:pt x="15" y="413"/>
                      <a:pt x="22" y="408"/>
                    </a:cubicBezTo>
                    <a:cubicBezTo>
                      <a:pt x="26" y="405"/>
                      <a:pt x="31" y="401"/>
                      <a:pt x="37" y="400"/>
                    </a:cubicBezTo>
                    <a:cubicBezTo>
                      <a:pt x="40" y="399"/>
                      <a:pt x="43" y="398"/>
                      <a:pt x="46" y="397"/>
                    </a:cubicBezTo>
                    <a:cubicBezTo>
                      <a:pt x="41" y="397"/>
                      <a:pt x="41" y="397"/>
                      <a:pt x="41" y="397"/>
                    </a:cubicBezTo>
                    <a:cubicBezTo>
                      <a:pt x="53" y="389"/>
                      <a:pt x="53" y="389"/>
                      <a:pt x="53" y="389"/>
                    </a:cubicBezTo>
                    <a:cubicBezTo>
                      <a:pt x="58" y="387"/>
                      <a:pt x="63" y="385"/>
                      <a:pt x="67" y="384"/>
                    </a:cubicBezTo>
                    <a:cubicBezTo>
                      <a:pt x="67" y="384"/>
                      <a:pt x="66" y="384"/>
                      <a:pt x="66" y="384"/>
                    </a:cubicBezTo>
                    <a:cubicBezTo>
                      <a:pt x="68" y="383"/>
                      <a:pt x="70" y="382"/>
                      <a:pt x="71" y="382"/>
                    </a:cubicBezTo>
                    <a:cubicBezTo>
                      <a:pt x="79" y="379"/>
                      <a:pt x="87" y="376"/>
                      <a:pt x="94" y="373"/>
                    </a:cubicBezTo>
                    <a:cubicBezTo>
                      <a:pt x="107" y="364"/>
                      <a:pt x="117" y="358"/>
                      <a:pt x="121" y="356"/>
                    </a:cubicBezTo>
                    <a:cubicBezTo>
                      <a:pt x="122" y="356"/>
                      <a:pt x="123" y="355"/>
                      <a:pt x="123" y="355"/>
                    </a:cubicBezTo>
                    <a:cubicBezTo>
                      <a:pt x="124" y="355"/>
                      <a:pt x="120" y="359"/>
                      <a:pt x="110" y="367"/>
                    </a:cubicBezTo>
                    <a:cubicBezTo>
                      <a:pt x="116" y="365"/>
                      <a:pt x="123" y="362"/>
                      <a:pt x="130" y="360"/>
                    </a:cubicBezTo>
                    <a:cubicBezTo>
                      <a:pt x="175" y="338"/>
                      <a:pt x="221" y="329"/>
                      <a:pt x="271" y="310"/>
                    </a:cubicBezTo>
                    <a:cubicBezTo>
                      <a:pt x="296" y="302"/>
                      <a:pt x="319" y="292"/>
                      <a:pt x="342" y="281"/>
                    </a:cubicBezTo>
                    <a:cubicBezTo>
                      <a:pt x="367" y="273"/>
                      <a:pt x="392" y="264"/>
                      <a:pt x="418" y="254"/>
                    </a:cubicBezTo>
                    <a:moveTo>
                      <a:pt x="236" y="253"/>
                    </a:moveTo>
                    <a:cubicBezTo>
                      <a:pt x="226" y="257"/>
                      <a:pt x="216" y="261"/>
                      <a:pt x="205" y="265"/>
                    </a:cubicBezTo>
                    <a:cubicBezTo>
                      <a:pt x="188" y="273"/>
                      <a:pt x="170" y="279"/>
                      <a:pt x="153" y="286"/>
                    </a:cubicBezTo>
                    <a:cubicBezTo>
                      <a:pt x="130" y="299"/>
                      <a:pt x="107" y="314"/>
                      <a:pt x="88" y="331"/>
                    </a:cubicBezTo>
                    <a:cubicBezTo>
                      <a:pt x="62" y="344"/>
                      <a:pt x="62" y="344"/>
                      <a:pt x="62" y="344"/>
                    </a:cubicBezTo>
                    <a:cubicBezTo>
                      <a:pt x="73" y="341"/>
                      <a:pt x="85" y="336"/>
                      <a:pt x="94" y="331"/>
                    </a:cubicBezTo>
                    <a:cubicBezTo>
                      <a:pt x="95" y="330"/>
                      <a:pt x="96" y="330"/>
                      <a:pt x="97" y="330"/>
                    </a:cubicBezTo>
                    <a:cubicBezTo>
                      <a:pt x="97" y="330"/>
                      <a:pt x="97" y="330"/>
                      <a:pt x="97" y="330"/>
                    </a:cubicBezTo>
                    <a:cubicBezTo>
                      <a:pt x="100" y="328"/>
                      <a:pt x="101" y="327"/>
                      <a:pt x="102" y="326"/>
                    </a:cubicBezTo>
                    <a:cubicBezTo>
                      <a:pt x="139" y="317"/>
                      <a:pt x="188" y="284"/>
                      <a:pt x="236" y="253"/>
                    </a:cubicBezTo>
                    <a:moveTo>
                      <a:pt x="357" y="208"/>
                    </a:moveTo>
                    <a:cubicBezTo>
                      <a:pt x="341" y="214"/>
                      <a:pt x="324" y="219"/>
                      <a:pt x="308" y="224"/>
                    </a:cubicBezTo>
                    <a:cubicBezTo>
                      <a:pt x="275" y="239"/>
                      <a:pt x="241" y="255"/>
                      <a:pt x="213" y="274"/>
                    </a:cubicBezTo>
                    <a:cubicBezTo>
                      <a:pt x="234" y="268"/>
                      <a:pt x="254" y="264"/>
                      <a:pt x="275" y="254"/>
                    </a:cubicBezTo>
                    <a:cubicBezTo>
                      <a:pt x="285" y="249"/>
                      <a:pt x="295" y="236"/>
                      <a:pt x="305" y="233"/>
                    </a:cubicBezTo>
                    <a:cubicBezTo>
                      <a:pt x="324" y="225"/>
                      <a:pt x="341" y="217"/>
                      <a:pt x="357" y="208"/>
                    </a:cubicBezTo>
                    <a:moveTo>
                      <a:pt x="467" y="187"/>
                    </a:moveTo>
                    <a:cubicBezTo>
                      <a:pt x="467" y="187"/>
                      <a:pt x="467" y="187"/>
                      <a:pt x="467" y="187"/>
                    </a:cubicBezTo>
                    <a:cubicBezTo>
                      <a:pt x="445" y="195"/>
                      <a:pt x="436" y="199"/>
                      <a:pt x="437" y="199"/>
                    </a:cubicBezTo>
                    <a:cubicBezTo>
                      <a:pt x="437" y="199"/>
                      <a:pt x="444" y="196"/>
                      <a:pt x="457" y="192"/>
                    </a:cubicBezTo>
                    <a:cubicBezTo>
                      <a:pt x="460" y="190"/>
                      <a:pt x="464" y="189"/>
                      <a:pt x="467" y="187"/>
                    </a:cubicBezTo>
                    <a:moveTo>
                      <a:pt x="1127" y="6"/>
                    </a:moveTo>
                    <a:cubicBezTo>
                      <a:pt x="1115" y="9"/>
                      <a:pt x="1103" y="14"/>
                      <a:pt x="1090" y="20"/>
                    </a:cubicBezTo>
                    <a:cubicBezTo>
                      <a:pt x="1074" y="30"/>
                      <a:pt x="1061" y="38"/>
                      <a:pt x="1053" y="45"/>
                    </a:cubicBezTo>
                    <a:cubicBezTo>
                      <a:pt x="1045" y="51"/>
                      <a:pt x="1040" y="56"/>
                      <a:pt x="1036" y="59"/>
                    </a:cubicBezTo>
                    <a:cubicBezTo>
                      <a:pt x="1039" y="58"/>
                      <a:pt x="1042" y="58"/>
                      <a:pt x="1045" y="57"/>
                    </a:cubicBezTo>
                    <a:cubicBezTo>
                      <a:pt x="1063" y="45"/>
                      <a:pt x="1096" y="25"/>
                      <a:pt x="1123" y="7"/>
                    </a:cubicBezTo>
                    <a:cubicBezTo>
                      <a:pt x="1124" y="7"/>
                      <a:pt x="1126" y="6"/>
                      <a:pt x="1127" y="6"/>
                    </a:cubicBezTo>
                    <a:moveTo>
                      <a:pt x="1136" y="0"/>
                    </a:moveTo>
                    <a:cubicBezTo>
                      <a:pt x="1135" y="0"/>
                      <a:pt x="1134" y="0"/>
                      <a:pt x="1133" y="0"/>
                    </a:cubicBezTo>
                    <a:cubicBezTo>
                      <a:pt x="1133" y="0"/>
                      <a:pt x="1133" y="0"/>
                      <a:pt x="1133" y="0"/>
                    </a:cubicBezTo>
                    <a:cubicBezTo>
                      <a:pt x="1131" y="3"/>
                      <a:pt x="1129" y="4"/>
                      <a:pt x="1128" y="5"/>
                    </a:cubicBezTo>
                    <a:cubicBezTo>
                      <a:pt x="1131" y="4"/>
                      <a:pt x="1133" y="2"/>
                      <a:pt x="11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4" name="Freeform 209">
                <a:extLst>
                  <a:ext uri="{FF2B5EF4-FFF2-40B4-BE49-F238E27FC236}">
                    <a16:creationId xmlns="" xmlns:a16="http://schemas.microsoft.com/office/drawing/2014/main" id="{F9A86082-A613-457F-AECD-B0FE5745E0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0" y="1715"/>
                <a:ext cx="239" cy="44"/>
              </a:xfrm>
              <a:custGeom>
                <a:avLst/>
                <a:gdLst>
                  <a:gd name="T0" fmla="*/ 17 w 151"/>
                  <a:gd name="T1" fmla="*/ 24 h 28"/>
                  <a:gd name="T2" fmla="*/ 0 w 151"/>
                  <a:gd name="T3" fmla="*/ 28 h 28"/>
                  <a:gd name="T4" fmla="*/ 14 w 151"/>
                  <a:gd name="T5" fmla="*/ 25 h 28"/>
                  <a:gd name="T6" fmla="*/ 17 w 151"/>
                  <a:gd name="T7" fmla="*/ 24 h 28"/>
                  <a:gd name="T8" fmla="*/ 143 w 151"/>
                  <a:gd name="T9" fmla="*/ 4 h 28"/>
                  <a:gd name="T10" fmla="*/ 139 w 151"/>
                  <a:gd name="T11" fmla="*/ 7 h 28"/>
                  <a:gd name="T12" fmla="*/ 147 w 151"/>
                  <a:gd name="T13" fmla="*/ 6 h 28"/>
                  <a:gd name="T14" fmla="*/ 151 w 151"/>
                  <a:gd name="T15" fmla="*/ 5 h 28"/>
                  <a:gd name="T16" fmla="*/ 151 w 151"/>
                  <a:gd name="T17" fmla="*/ 5 h 28"/>
                  <a:gd name="T18" fmla="*/ 143 w 151"/>
                  <a:gd name="T19" fmla="*/ 4 h 28"/>
                  <a:gd name="T20" fmla="*/ 110 w 151"/>
                  <a:gd name="T21" fmla="*/ 0 h 28"/>
                  <a:gd name="T22" fmla="*/ 93 w 151"/>
                  <a:gd name="T23" fmla="*/ 13 h 28"/>
                  <a:gd name="T24" fmla="*/ 107 w 151"/>
                  <a:gd name="T25" fmla="*/ 11 h 28"/>
                  <a:gd name="T26" fmla="*/ 121 w 151"/>
                  <a:gd name="T27" fmla="*/ 1 h 28"/>
                  <a:gd name="T28" fmla="*/ 110 w 151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">
                    <a:moveTo>
                      <a:pt x="17" y="24"/>
                    </a:moveTo>
                    <a:cubicBezTo>
                      <a:pt x="11" y="25"/>
                      <a:pt x="6" y="27"/>
                      <a:pt x="0" y="28"/>
                    </a:cubicBezTo>
                    <a:cubicBezTo>
                      <a:pt x="5" y="27"/>
                      <a:pt x="10" y="26"/>
                      <a:pt x="14" y="25"/>
                    </a:cubicBezTo>
                    <a:cubicBezTo>
                      <a:pt x="15" y="25"/>
                      <a:pt x="16" y="24"/>
                      <a:pt x="17" y="24"/>
                    </a:cubicBezTo>
                    <a:moveTo>
                      <a:pt x="143" y="4"/>
                    </a:moveTo>
                    <a:cubicBezTo>
                      <a:pt x="141" y="5"/>
                      <a:pt x="140" y="6"/>
                      <a:pt x="139" y="7"/>
                    </a:cubicBezTo>
                    <a:cubicBezTo>
                      <a:pt x="142" y="6"/>
                      <a:pt x="144" y="6"/>
                      <a:pt x="147" y="6"/>
                    </a:cubicBezTo>
                    <a:cubicBezTo>
                      <a:pt x="149" y="6"/>
                      <a:pt x="150" y="5"/>
                      <a:pt x="151" y="5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48" y="5"/>
                      <a:pt x="145" y="4"/>
                      <a:pt x="143" y="4"/>
                    </a:cubicBezTo>
                    <a:moveTo>
                      <a:pt x="110" y="0"/>
                    </a:moveTo>
                    <a:cubicBezTo>
                      <a:pt x="104" y="5"/>
                      <a:pt x="98" y="9"/>
                      <a:pt x="93" y="13"/>
                    </a:cubicBezTo>
                    <a:cubicBezTo>
                      <a:pt x="98" y="13"/>
                      <a:pt x="103" y="12"/>
                      <a:pt x="107" y="11"/>
                    </a:cubicBezTo>
                    <a:cubicBezTo>
                      <a:pt x="112" y="8"/>
                      <a:pt x="117" y="4"/>
                      <a:pt x="121" y="1"/>
                    </a:cubicBezTo>
                    <a:cubicBezTo>
                      <a:pt x="118" y="1"/>
                      <a:pt x="114" y="0"/>
                      <a:pt x="1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5" name="Freeform 210">
                <a:extLst>
                  <a:ext uri="{FF2B5EF4-FFF2-40B4-BE49-F238E27FC236}">
                    <a16:creationId xmlns="" xmlns:a16="http://schemas.microsoft.com/office/drawing/2014/main" id="{5524A98C-10B3-4A90-890F-5C3CC51928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2" y="1471"/>
                <a:ext cx="62" cy="49"/>
              </a:xfrm>
              <a:custGeom>
                <a:avLst/>
                <a:gdLst>
                  <a:gd name="T0" fmla="*/ 3 w 39"/>
                  <a:gd name="T1" fmla="*/ 25 h 31"/>
                  <a:gd name="T2" fmla="*/ 0 w 39"/>
                  <a:gd name="T3" fmla="*/ 25 h 31"/>
                  <a:gd name="T4" fmla="*/ 1 w 39"/>
                  <a:gd name="T5" fmla="*/ 27 h 31"/>
                  <a:gd name="T6" fmla="*/ 3 w 39"/>
                  <a:gd name="T7" fmla="*/ 25 h 31"/>
                  <a:gd name="T8" fmla="*/ 25 w 39"/>
                  <a:gd name="T9" fmla="*/ 23 h 31"/>
                  <a:gd name="T10" fmla="*/ 23 w 39"/>
                  <a:gd name="T11" fmla="*/ 26 h 31"/>
                  <a:gd name="T12" fmla="*/ 19 w 39"/>
                  <a:gd name="T13" fmla="*/ 31 h 31"/>
                  <a:gd name="T14" fmla="*/ 22 w 39"/>
                  <a:gd name="T15" fmla="*/ 30 h 31"/>
                  <a:gd name="T16" fmla="*/ 28 w 39"/>
                  <a:gd name="T17" fmla="*/ 30 h 31"/>
                  <a:gd name="T18" fmla="*/ 30 w 39"/>
                  <a:gd name="T19" fmla="*/ 28 h 31"/>
                  <a:gd name="T20" fmla="*/ 30 w 39"/>
                  <a:gd name="T21" fmla="*/ 28 h 31"/>
                  <a:gd name="T22" fmla="*/ 25 w 39"/>
                  <a:gd name="T23" fmla="*/ 23 h 31"/>
                  <a:gd name="T24" fmla="*/ 20 w 39"/>
                  <a:gd name="T25" fmla="*/ 10 h 31"/>
                  <a:gd name="T26" fmla="*/ 13 w 39"/>
                  <a:gd name="T27" fmla="*/ 11 h 31"/>
                  <a:gd name="T28" fmla="*/ 13 w 39"/>
                  <a:gd name="T29" fmla="*/ 11 h 31"/>
                  <a:gd name="T30" fmla="*/ 1 w 39"/>
                  <a:gd name="T31" fmla="*/ 22 h 31"/>
                  <a:gd name="T32" fmla="*/ 9 w 39"/>
                  <a:gd name="T33" fmla="*/ 20 h 31"/>
                  <a:gd name="T34" fmla="*/ 11 w 39"/>
                  <a:gd name="T35" fmla="*/ 19 h 31"/>
                  <a:gd name="T36" fmla="*/ 20 w 39"/>
                  <a:gd name="T37" fmla="*/ 11 h 31"/>
                  <a:gd name="T38" fmla="*/ 20 w 39"/>
                  <a:gd name="T39" fmla="*/ 10 h 31"/>
                  <a:gd name="T40" fmla="*/ 35 w 39"/>
                  <a:gd name="T41" fmla="*/ 9 h 31"/>
                  <a:gd name="T42" fmla="*/ 30 w 39"/>
                  <a:gd name="T43" fmla="*/ 17 h 31"/>
                  <a:gd name="T44" fmla="*/ 36 w 39"/>
                  <a:gd name="T45" fmla="*/ 17 h 31"/>
                  <a:gd name="T46" fmla="*/ 37 w 39"/>
                  <a:gd name="T47" fmla="*/ 17 h 31"/>
                  <a:gd name="T48" fmla="*/ 37 w 39"/>
                  <a:gd name="T49" fmla="*/ 17 h 31"/>
                  <a:gd name="T50" fmla="*/ 38 w 39"/>
                  <a:gd name="T51" fmla="*/ 17 h 31"/>
                  <a:gd name="T52" fmla="*/ 39 w 39"/>
                  <a:gd name="T53" fmla="*/ 16 h 31"/>
                  <a:gd name="T54" fmla="*/ 35 w 39"/>
                  <a:gd name="T55" fmla="*/ 9 h 31"/>
                  <a:gd name="T56" fmla="*/ 21 w 39"/>
                  <a:gd name="T57" fmla="*/ 1 h 31"/>
                  <a:gd name="T58" fmla="*/ 20 w 39"/>
                  <a:gd name="T59" fmla="*/ 3 h 31"/>
                  <a:gd name="T60" fmla="*/ 20 w 39"/>
                  <a:gd name="T61" fmla="*/ 3 h 31"/>
                  <a:gd name="T62" fmla="*/ 21 w 39"/>
                  <a:gd name="T63" fmla="*/ 3 h 31"/>
                  <a:gd name="T64" fmla="*/ 21 w 39"/>
                  <a:gd name="T65" fmla="*/ 1 h 31"/>
                  <a:gd name="T66" fmla="*/ 22 w 39"/>
                  <a:gd name="T67" fmla="*/ 0 h 31"/>
                  <a:gd name="T68" fmla="*/ 21 w 39"/>
                  <a:gd name="T69" fmla="*/ 1 h 31"/>
                  <a:gd name="T70" fmla="*/ 22 w 39"/>
                  <a:gd name="T7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" h="31">
                    <a:moveTo>
                      <a:pt x="3" y="25"/>
                    </a:moveTo>
                    <a:cubicBezTo>
                      <a:pt x="2" y="25"/>
                      <a:pt x="1" y="25"/>
                      <a:pt x="0" y="25"/>
                    </a:cubicBezTo>
                    <a:cubicBezTo>
                      <a:pt x="0" y="26"/>
                      <a:pt x="0" y="26"/>
                      <a:pt x="1" y="27"/>
                    </a:cubicBezTo>
                    <a:cubicBezTo>
                      <a:pt x="1" y="26"/>
                      <a:pt x="2" y="26"/>
                      <a:pt x="3" y="25"/>
                    </a:cubicBezTo>
                    <a:moveTo>
                      <a:pt x="25" y="23"/>
                    </a:moveTo>
                    <a:cubicBezTo>
                      <a:pt x="25" y="24"/>
                      <a:pt x="24" y="25"/>
                      <a:pt x="23" y="26"/>
                    </a:cubicBezTo>
                    <a:cubicBezTo>
                      <a:pt x="21" y="28"/>
                      <a:pt x="20" y="29"/>
                      <a:pt x="19" y="31"/>
                    </a:cubicBezTo>
                    <a:cubicBezTo>
                      <a:pt x="20" y="31"/>
                      <a:pt x="21" y="31"/>
                      <a:pt x="22" y="30"/>
                    </a:cubicBezTo>
                    <a:cubicBezTo>
                      <a:pt x="24" y="30"/>
                      <a:pt x="26" y="30"/>
                      <a:pt x="28" y="30"/>
                    </a:cubicBezTo>
                    <a:cubicBezTo>
                      <a:pt x="29" y="29"/>
                      <a:pt x="29" y="29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7"/>
                      <a:pt x="27" y="26"/>
                      <a:pt x="25" y="23"/>
                    </a:cubicBezTo>
                    <a:moveTo>
                      <a:pt x="20" y="10"/>
                    </a:moveTo>
                    <a:cubicBezTo>
                      <a:pt x="18" y="10"/>
                      <a:pt x="15" y="10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8" y="15"/>
                      <a:pt x="4" y="19"/>
                      <a:pt x="1" y="22"/>
                    </a:cubicBezTo>
                    <a:cubicBezTo>
                      <a:pt x="4" y="21"/>
                      <a:pt x="7" y="21"/>
                      <a:pt x="9" y="20"/>
                    </a:cubicBezTo>
                    <a:cubicBezTo>
                      <a:pt x="10" y="20"/>
                      <a:pt x="10" y="19"/>
                      <a:pt x="11" y="19"/>
                    </a:cubicBezTo>
                    <a:cubicBezTo>
                      <a:pt x="14" y="16"/>
                      <a:pt x="17" y="14"/>
                      <a:pt x="20" y="11"/>
                    </a:cubicBezTo>
                    <a:cubicBezTo>
                      <a:pt x="20" y="10"/>
                      <a:pt x="20" y="10"/>
                      <a:pt x="20" y="10"/>
                    </a:cubicBezTo>
                    <a:moveTo>
                      <a:pt x="35" y="9"/>
                    </a:moveTo>
                    <a:cubicBezTo>
                      <a:pt x="34" y="11"/>
                      <a:pt x="33" y="14"/>
                      <a:pt x="30" y="17"/>
                    </a:cubicBezTo>
                    <a:cubicBezTo>
                      <a:pt x="32" y="17"/>
                      <a:pt x="34" y="17"/>
                      <a:pt x="36" y="17"/>
                    </a:cubicBezTo>
                    <a:cubicBezTo>
                      <a:pt x="36" y="17"/>
                      <a:pt x="36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8" y="17"/>
                      <a:pt x="38" y="17"/>
                    </a:cubicBezTo>
                    <a:cubicBezTo>
                      <a:pt x="39" y="17"/>
                      <a:pt x="39" y="17"/>
                      <a:pt x="39" y="16"/>
                    </a:cubicBezTo>
                    <a:cubicBezTo>
                      <a:pt x="38" y="16"/>
                      <a:pt x="36" y="12"/>
                      <a:pt x="35" y="9"/>
                    </a:cubicBezTo>
                    <a:moveTo>
                      <a:pt x="21" y="1"/>
                    </a:move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1" y="3"/>
                      <a:pt x="21" y="3"/>
                    </a:cubicBezTo>
                    <a:cubicBezTo>
                      <a:pt x="21" y="2"/>
                      <a:pt x="21" y="2"/>
                      <a:pt x="21" y="1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1" y="1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6" name="Freeform 211">
                <a:extLst>
                  <a:ext uri="{FF2B5EF4-FFF2-40B4-BE49-F238E27FC236}">
                    <a16:creationId xmlns="" xmlns:a16="http://schemas.microsoft.com/office/drawing/2014/main" id="{FA7A44B6-1BC7-4DA4-B729-1CCA39015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2319"/>
                <a:ext cx="38" cy="17"/>
              </a:xfrm>
              <a:custGeom>
                <a:avLst/>
                <a:gdLst>
                  <a:gd name="T0" fmla="*/ 24 w 24"/>
                  <a:gd name="T1" fmla="*/ 0 h 11"/>
                  <a:gd name="T2" fmla="*/ 10 w 24"/>
                  <a:gd name="T3" fmla="*/ 4 h 11"/>
                  <a:gd name="T4" fmla="*/ 0 w 24"/>
                  <a:gd name="T5" fmla="*/ 11 h 11"/>
                  <a:gd name="T6" fmla="*/ 1 w 24"/>
                  <a:gd name="T7" fmla="*/ 11 h 11"/>
                  <a:gd name="T8" fmla="*/ 20 w 24"/>
                  <a:gd name="T9" fmla="*/ 3 h 11"/>
                  <a:gd name="T10" fmla="*/ 24 w 2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1">
                    <a:moveTo>
                      <a:pt x="24" y="0"/>
                    </a:moveTo>
                    <a:cubicBezTo>
                      <a:pt x="19" y="1"/>
                      <a:pt x="15" y="3"/>
                      <a:pt x="10" y="4"/>
                    </a:cubicBezTo>
                    <a:cubicBezTo>
                      <a:pt x="7" y="6"/>
                      <a:pt x="3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8" y="8"/>
                      <a:pt x="14" y="6"/>
                      <a:pt x="20" y="3"/>
                    </a:cubicBezTo>
                    <a:cubicBezTo>
                      <a:pt x="21" y="2"/>
                      <a:pt x="23" y="1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7" name="Freeform 212">
                <a:extLst>
                  <a:ext uri="{FF2B5EF4-FFF2-40B4-BE49-F238E27FC236}">
                    <a16:creationId xmlns="" xmlns:a16="http://schemas.microsoft.com/office/drawing/2014/main" id="{0222F4FC-133B-4C17-B03B-8D799A491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6" y="2316"/>
                <a:ext cx="72" cy="22"/>
              </a:xfrm>
              <a:custGeom>
                <a:avLst/>
                <a:gdLst>
                  <a:gd name="T0" fmla="*/ 24 w 45"/>
                  <a:gd name="T1" fmla="*/ 6 h 14"/>
                  <a:gd name="T2" fmla="*/ 5 w 45"/>
                  <a:gd name="T3" fmla="*/ 12 h 14"/>
                  <a:gd name="T4" fmla="*/ 0 w 45"/>
                  <a:gd name="T5" fmla="*/ 14 h 14"/>
                  <a:gd name="T6" fmla="*/ 1 w 45"/>
                  <a:gd name="T7" fmla="*/ 14 h 14"/>
                  <a:gd name="T8" fmla="*/ 14 w 45"/>
                  <a:gd name="T9" fmla="*/ 13 h 14"/>
                  <a:gd name="T10" fmla="*/ 24 w 45"/>
                  <a:gd name="T11" fmla="*/ 6 h 14"/>
                  <a:gd name="T12" fmla="*/ 45 w 45"/>
                  <a:gd name="T13" fmla="*/ 0 h 14"/>
                  <a:gd name="T14" fmla="*/ 38 w 45"/>
                  <a:gd name="T15" fmla="*/ 2 h 14"/>
                  <a:gd name="T16" fmla="*/ 34 w 45"/>
                  <a:gd name="T17" fmla="*/ 5 h 14"/>
                  <a:gd name="T18" fmla="*/ 45 w 45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14">
                    <a:moveTo>
                      <a:pt x="24" y="6"/>
                    </a:moveTo>
                    <a:cubicBezTo>
                      <a:pt x="18" y="8"/>
                      <a:pt x="12" y="10"/>
                      <a:pt x="5" y="12"/>
                    </a:cubicBezTo>
                    <a:cubicBezTo>
                      <a:pt x="4" y="12"/>
                      <a:pt x="2" y="13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6" y="13"/>
                      <a:pt x="10" y="13"/>
                      <a:pt x="14" y="13"/>
                    </a:cubicBezTo>
                    <a:cubicBezTo>
                      <a:pt x="17" y="11"/>
                      <a:pt x="21" y="8"/>
                      <a:pt x="24" y="6"/>
                    </a:cubicBezTo>
                    <a:moveTo>
                      <a:pt x="45" y="0"/>
                    </a:moveTo>
                    <a:cubicBezTo>
                      <a:pt x="42" y="0"/>
                      <a:pt x="40" y="1"/>
                      <a:pt x="38" y="2"/>
                    </a:cubicBezTo>
                    <a:cubicBezTo>
                      <a:pt x="37" y="3"/>
                      <a:pt x="35" y="4"/>
                      <a:pt x="34" y="5"/>
                    </a:cubicBezTo>
                    <a:cubicBezTo>
                      <a:pt x="38" y="3"/>
                      <a:pt x="41" y="1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8" name="Freeform 213">
                <a:extLst>
                  <a:ext uri="{FF2B5EF4-FFF2-40B4-BE49-F238E27FC236}">
                    <a16:creationId xmlns="" xmlns:a16="http://schemas.microsoft.com/office/drawing/2014/main" id="{A55F1EB2-BB13-4B66-8F3C-6442AE203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1915"/>
                <a:ext cx="20" cy="14"/>
              </a:xfrm>
              <a:custGeom>
                <a:avLst/>
                <a:gdLst>
                  <a:gd name="T0" fmla="*/ 13 w 13"/>
                  <a:gd name="T1" fmla="*/ 0 h 9"/>
                  <a:gd name="T2" fmla="*/ 12 w 13"/>
                  <a:gd name="T3" fmla="*/ 0 h 9"/>
                  <a:gd name="T4" fmla="*/ 0 w 13"/>
                  <a:gd name="T5" fmla="*/ 9 h 9"/>
                  <a:gd name="T6" fmla="*/ 8 w 13"/>
                  <a:gd name="T7" fmla="*/ 5 h 9"/>
                  <a:gd name="T8" fmla="*/ 13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3"/>
                      <a:pt x="4" y="6"/>
                      <a:pt x="0" y="9"/>
                    </a:cubicBezTo>
                    <a:cubicBezTo>
                      <a:pt x="3" y="8"/>
                      <a:pt x="6" y="6"/>
                      <a:pt x="8" y="5"/>
                    </a:cubicBezTo>
                    <a:cubicBezTo>
                      <a:pt x="10" y="4"/>
                      <a:pt x="11" y="2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9" name="Freeform 214">
                <a:extLst>
                  <a:ext uri="{FF2B5EF4-FFF2-40B4-BE49-F238E27FC236}">
                    <a16:creationId xmlns="" xmlns:a16="http://schemas.microsoft.com/office/drawing/2014/main" id="{370DB789-AA24-48CD-BC62-63A784C3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2273"/>
                <a:ext cx="70" cy="36"/>
              </a:xfrm>
              <a:custGeom>
                <a:avLst/>
                <a:gdLst>
                  <a:gd name="T0" fmla="*/ 42 w 44"/>
                  <a:gd name="T1" fmla="*/ 0 h 23"/>
                  <a:gd name="T2" fmla="*/ 23 w 44"/>
                  <a:gd name="T3" fmla="*/ 5 h 23"/>
                  <a:gd name="T4" fmla="*/ 5 w 44"/>
                  <a:gd name="T5" fmla="*/ 20 h 23"/>
                  <a:gd name="T6" fmla="*/ 0 w 44"/>
                  <a:gd name="T7" fmla="*/ 23 h 23"/>
                  <a:gd name="T8" fmla="*/ 7 w 44"/>
                  <a:gd name="T9" fmla="*/ 21 h 23"/>
                  <a:gd name="T10" fmla="*/ 44 w 44"/>
                  <a:gd name="T11" fmla="*/ 3 h 23"/>
                  <a:gd name="T12" fmla="*/ 42 w 44"/>
                  <a:gd name="T13" fmla="*/ 3 h 23"/>
                  <a:gd name="T14" fmla="*/ 42 w 44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23">
                    <a:moveTo>
                      <a:pt x="42" y="0"/>
                    </a:moveTo>
                    <a:cubicBezTo>
                      <a:pt x="35" y="2"/>
                      <a:pt x="29" y="3"/>
                      <a:pt x="23" y="5"/>
                    </a:cubicBezTo>
                    <a:cubicBezTo>
                      <a:pt x="18" y="11"/>
                      <a:pt x="11" y="17"/>
                      <a:pt x="5" y="20"/>
                    </a:cubicBezTo>
                    <a:cubicBezTo>
                      <a:pt x="3" y="21"/>
                      <a:pt x="2" y="22"/>
                      <a:pt x="0" y="23"/>
                    </a:cubicBezTo>
                    <a:cubicBezTo>
                      <a:pt x="2" y="22"/>
                      <a:pt x="4" y="21"/>
                      <a:pt x="7" y="21"/>
                    </a:cubicBezTo>
                    <a:cubicBezTo>
                      <a:pt x="19" y="15"/>
                      <a:pt x="31" y="9"/>
                      <a:pt x="44" y="3"/>
                    </a:cubicBezTo>
                    <a:cubicBezTo>
                      <a:pt x="43" y="3"/>
                      <a:pt x="42" y="3"/>
                      <a:pt x="42" y="3"/>
                    </a:cubicBezTo>
                    <a:cubicBezTo>
                      <a:pt x="42" y="3"/>
                      <a:pt x="42" y="2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0" name="Freeform 215">
                <a:extLst>
                  <a:ext uri="{FF2B5EF4-FFF2-40B4-BE49-F238E27FC236}">
                    <a16:creationId xmlns="" xmlns:a16="http://schemas.microsoft.com/office/drawing/2014/main" id="{DC5DB5CC-43B8-4B90-AD72-089DAF7E6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2274"/>
                <a:ext cx="67" cy="32"/>
              </a:xfrm>
              <a:custGeom>
                <a:avLst/>
                <a:gdLst>
                  <a:gd name="T0" fmla="*/ 42 w 42"/>
                  <a:gd name="T1" fmla="*/ 0 h 20"/>
                  <a:gd name="T2" fmla="*/ 37 w 42"/>
                  <a:gd name="T3" fmla="*/ 2 h 20"/>
                  <a:gd name="T4" fmla="*/ 0 w 42"/>
                  <a:gd name="T5" fmla="*/ 20 h 20"/>
                  <a:gd name="T6" fmla="*/ 29 w 42"/>
                  <a:gd name="T7" fmla="*/ 11 h 20"/>
                  <a:gd name="T8" fmla="*/ 4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42" y="0"/>
                    </a:moveTo>
                    <a:cubicBezTo>
                      <a:pt x="40" y="1"/>
                      <a:pt x="38" y="2"/>
                      <a:pt x="37" y="2"/>
                    </a:cubicBezTo>
                    <a:cubicBezTo>
                      <a:pt x="24" y="8"/>
                      <a:pt x="12" y="14"/>
                      <a:pt x="0" y="20"/>
                    </a:cubicBezTo>
                    <a:cubicBezTo>
                      <a:pt x="9" y="17"/>
                      <a:pt x="19" y="14"/>
                      <a:pt x="29" y="11"/>
                    </a:cubicBezTo>
                    <a:cubicBezTo>
                      <a:pt x="26" y="10"/>
                      <a:pt x="40" y="5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1" name="Freeform 216">
                <a:extLst>
                  <a:ext uri="{FF2B5EF4-FFF2-40B4-BE49-F238E27FC236}">
                    <a16:creationId xmlns="" xmlns:a16="http://schemas.microsoft.com/office/drawing/2014/main" id="{87B70499-1C42-4868-B25D-1D2570934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300"/>
                <a:ext cx="82" cy="36"/>
              </a:xfrm>
              <a:custGeom>
                <a:avLst/>
                <a:gdLst>
                  <a:gd name="T0" fmla="*/ 52 w 52"/>
                  <a:gd name="T1" fmla="*/ 0 h 23"/>
                  <a:gd name="T2" fmla="*/ 36 w 52"/>
                  <a:gd name="T3" fmla="*/ 5 h 23"/>
                  <a:gd name="T4" fmla="*/ 0 w 52"/>
                  <a:gd name="T5" fmla="*/ 23 h 23"/>
                  <a:gd name="T6" fmla="*/ 8 w 52"/>
                  <a:gd name="T7" fmla="*/ 21 h 23"/>
                  <a:gd name="T8" fmla="*/ 52 w 5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3">
                    <a:moveTo>
                      <a:pt x="52" y="0"/>
                    </a:moveTo>
                    <a:cubicBezTo>
                      <a:pt x="46" y="2"/>
                      <a:pt x="41" y="3"/>
                      <a:pt x="36" y="5"/>
                    </a:cubicBezTo>
                    <a:cubicBezTo>
                      <a:pt x="24" y="11"/>
                      <a:pt x="12" y="17"/>
                      <a:pt x="0" y="23"/>
                    </a:cubicBezTo>
                    <a:cubicBezTo>
                      <a:pt x="3" y="22"/>
                      <a:pt x="5" y="22"/>
                      <a:pt x="8" y="21"/>
                    </a:cubicBezTo>
                    <a:cubicBezTo>
                      <a:pt x="22" y="14"/>
                      <a:pt x="37" y="7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2" name="Freeform 217">
                <a:extLst>
                  <a:ext uri="{FF2B5EF4-FFF2-40B4-BE49-F238E27FC236}">
                    <a16:creationId xmlns="" xmlns:a16="http://schemas.microsoft.com/office/drawing/2014/main" id="{6F6BD8B1-C83D-47A0-8E63-8F9A92B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2292"/>
                <a:ext cx="97" cy="41"/>
              </a:xfrm>
              <a:custGeom>
                <a:avLst/>
                <a:gdLst>
                  <a:gd name="T0" fmla="*/ 61 w 61"/>
                  <a:gd name="T1" fmla="*/ 0 h 26"/>
                  <a:gd name="T2" fmla="*/ 44 w 61"/>
                  <a:gd name="T3" fmla="*/ 5 h 26"/>
                  <a:gd name="T4" fmla="*/ 0 w 61"/>
                  <a:gd name="T5" fmla="*/ 26 h 26"/>
                  <a:gd name="T6" fmla="*/ 10 w 61"/>
                  <a:gd name="T7" fmla="*/ 24 h 26"/>
                  <a:gd name="T8" fmla="*/ 29 w 61"/>
                  <a:gd name="T9" fmla="*/ 14 h 26"/>
                  <a:gd name="T10" fmla="*/ 61 w 6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26">
                    <a:moveTo>
                      <a:pt x="61" y="0"/>
                    </a:moveTo>
                    <a:cubicBezTo>
                      <a:pt x="55" y="2"/>
                      <a:pt x="49" y="3"/>
                      <a:pt x="44" y="5"/>
                    </a:cubicBezTo>
                    <a:cubicBezTo>
                      <a:pt x="29" y="12"/>
                      <a:pt x="14" y="19"/>
                      <a:pt x="0" y="26"/>
                    </a:cubicBezTo>
                    <a:cubicBezTo>
                      <a:pt x="4" y="25"/>
                      <a:pt x="7" y="24"/>
                      <a:pt x="10" y="24"/>
                    </a:cubicBezTo>
                    <a:cubicBezTo>
                      <a:pt x="17" y="20"/>
                      <a:pt x="23" y="17"/>
                      <a:pt x="29" y="14"/>
                    </a:cubicBezTo>
                    <a:cubicBezTo>
                      <a:pt x="40" y="9"/>
                      <a:pt x="50" y="5"/>
                      <a:pt x="6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3" name="Freeform 218">
                <a:extLst>
                  <a:ext uri="{FF2B5EF4-FFF2-40B4-BE49-F238E27FC236}">
                    <a16:creationId xmlns="" xmlns:a16="http://schemas.microsoft.com/office/drawing/2014/main" id="{C9961E2A-5469-4C1E-A5D0-AE00E5EC3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157"/>
                <a:ext cx="117" cy="38"/>
              </a:xfrm>
              <a:custGeom>
                <a:avLst/>
                <a:gdLst>
                  <a:gd name="T0" fmla="*/ 74 w 74"/>
                  <a:gd name="T1" fmla="*/ 0 h 24"/>
                  <a:gd name="T2" fmla="*/ 73 w 74"/>
                  <a:gd name="T3" fmla="*/ 0 h 24"/>
                  <a:gd name="T4" fmla="*/ 17 w 74"/>
                  <a:gd name="T5" fmla="*/ 18 h 24"/>
                  <a:gd name="T6" fmla="*/ 17 w 74"/>
                  <a:gd name="T7" fmla="*/ 19 h 24"/>
                  <a:gd name="T8" fmla="*/ 9 w 74"/>
                  <a:gd name="T9" fmla="*/ 21 h 24"/>
                  <a:gd name="T10" fmla="*/ 3 w 74"/>
                  <a:gd name="T11" fmla="*/ 23 h 24"/>
                  <a:gd name="T12" fmla="*/ 3 w 74"/>
                  <a:gd name="T13" fmla="*/ 23 h 24"/>
                  <a:gd name="T14" fmla="*/ 0 w 74"/>
                  <a:gd name="T15" fmla="*/ 24 h 24"/>
                  <a:gd name="T16" fmla="*/ 74 w 74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4">
                    <a:moveTo>
                      <a:pt x="74" y="0"/>
                    </a:moveTo>
                    <a:cubicBezTo>
                      <a:pt x="74" y="0"/>
                      <a:pt x="73" y="0"/>
                      <a:pt x="73" y="0"/>
                    </a:cubicBezTo>
                    <a:cubicBezTo>
                      <a:pt x="54" y="6"/>
                      <a:pt x="35" y="12"/>
                      <a:pt x="17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4" y="19"/>
                      <a:pt x="11" y="20"/>
                      <a:pt x="9" y="21"/>
                    </a:cubicBezTo>
                    <a:cubicBezTo>
                      <a:pt x="7" y="21"/>
                      <a:pt x="5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3"/>
                      <a:pt x="1" y="24"/>
                      <a:pt x="0" y="24"/>
                    </a:cubicBezTo>
                    <a:cubicBezTo>
                      <a:pt x="25" y="16"/>
                      <a:pt x="50" y="8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4" name="Freeform 219">
                <a:extLst>
                  <a:ext uri="{FF2B5EF4-FFF2-40B4-BE49-F238E27FC236}">
                    <a16:creationId xmlns="" xmlns:a16="http://schemas.microsoft.com/office/drawing/2014/main" id="{51C39896-9A34-4C0B-A61A-370CA7DD4E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5" y="2157"/>
                <a:ext cx="111" cy="37"/>
              </a:xfrm>
              <a:custGeom>
                <a:avLst/>
                <a:gdLst>
                  <a:gd name="T0" fmla="*/ 6 w 70"/>
                  <a:gd name="T1" fmla="*/ 21 h 23"/>
                  <a:gd name="T2" fmla="*/ 3 w 70"/>
                  <a:gd name="T3" fmla="*/ 22 h 23"/>
                  <a:gd name="T4" fmla="*/ 0 w 70"/>
                  <a:gd name="T5" fmla="*/ 23 h 23"/>
                  <a:gd name="T6" fmla="*/ 6 w 70"/>
                  <a:gd name="T7" fmla="*/ 21 h 23"/>
                  <a:gd name="T8" fmla="*/ 70 w 70"/>
                  <a:gd name="T9" fmla="*/ 0 h 23"/>
                  <a:gd name="T10" fmla="*/ 51 w 70"/>
                  <a:gd name="T11" fmla="*/ 4 h 23"/>
                  <a:gd name="T12" fmla="*/ 38 w 70"/>
                  <a:gd name="T13" fmla="*/ 7 h 23"/>
                  <a:gd name="T14" fmla="*/ 13 w 70"/>
                  <a:gd name="T15" fmla="*/ 17 h 23"/>
                  <a:gd name="T16" fmla="*/ 14 w 70"/>
                  <a:gd name="T17" fmla="*/ 18 h 23"/>
                  <a:gd name="T18" fmla="*/ 70 w 70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23">
                    <a:moveTo>
                      <a:pt x="6" y="21"/>
                    </a:moveTo>
                    <a:cubicBezTo>
                      <a:pt x="5" y="21"/>
                      <a:pt x="4" y="21"/>
                      <a:pt x="3" y="22"/>
                    </a:cubicBezTo>
                    <a:cubicBezTo>
                      <a:pt x="2" y="22"/>
                      <a:pt x="1" y="22"/>
                      <a:pt x="0" y="23"/>
                    </a:cubicBezTo>
                    <a:cubicBezTo>
                      <a:pt x="2" y="22"/>
                      <a:pt x="4" y="21"/>
                      <a:pt x="6" y="21"/>
                    </a:cubicBezTo>
                    <a:moveTo>
                      <a:pt x="70" y="0"/>
                    </a:moveTo>
                    <a:cubicBezTo>
                      <a:pt x="63" y="1"/>
                      <a:pt x="57" y="2"/>
                      <a:pt x="51" y="4"/>
                    </a:cubicBezTo>
                    <a:cubicBezTo>
                      <a:pt x="47" y="5"/>
                      <a:pt x="42" y="6"/>
                      <a:pt x="38" y="7"/>
                    </a:cubicBezTo>
                    <a:cubicBezTo>
                      <a:pt x="30" y="10"/>
                      <a:pt x="21" y="14"/>
                      <a:pt x="13" y="17"/>
                    </a:cubicBezTo>
                    <a:cubicBezTo>
                      <a:pt x="13" y="17"/>
                      <a:pt x="13" y="18"/>
                      <a:pt x="14" y="18"/>
                    </a:cubicBezTo>
                    <a:cubicBezTo>
                      <a:pt x="32" y="12"/>
                      <a:pt x="51" y="6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5" name="Freeform 220">
                <a:extLst>
                  <a:ext uri="{FF2B5EF4-FFF2-40B4-BE49-F238E27FC236}">
                    <a16:creationId xmlns="" xmlns:a16="http://schemas.microsoft.com/office/drawing/2014/main" id="{A29CF7E3-D6CF-4B3C-BFE2-8E2D47CD67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9" y="1969"/>
                <a:ext cx="709" cy="88"/>
              </a:xfrm>
              <a:custGeom>
                <a:avLst/>
                <a:gdLst>
                  <a:gd name="T0" fmla="*/ 6 w 447"/>
                  <a:gd name="T1" fmla="*/ 53 h 56"/>
                  <a:gd name="T2" fmla="*/ 0 w 447"/>
                  <a:gd name="T3" fmla="*/ 56 h 56"/>
                  <a:gd name="T4" fmla="*/ 4 w 447"/>
                  <a:gd name="T5" fmla="*/ 55 h 56"/>
                  <a:gd name="T6" fmla="*/ 6 w 447"/>
                  <a:gd name="T7" fmla="*/ 53 h 56"/>
                  <a:gd name="T8" fmla="*/ 438 w 447"/>
                  <a:gd name="T9" fmla="*/ 0 h 56"/>
                  <a:gd name="T10" fmla="*/ 419 w 447"/>
                  <a:gd name="T11" fmla="*/ 0 h 56"/>
                  <a:gd name="T12" fmla="*/ 395 w 447"/>
                  <a:gd name="T13" fmla="*/ 5 h 56"/>
                  <a:gd name="T14" fmla="*/ 322 w 447"/>
                  <a:gd name="T15" fmla="*/ 44 h 56"/>
                  <a:gd name="T16" fmla="*/ 389 w 447"/>
                  <a:gd name="T17" fmla="*/ 24 h 56"/>
                  <a:gd name="T18" fmla="*/ 398 w 447"/>
                  <a:gd name="T19" fmla="*/ 16 h 56"/>
                  <a:gd name="T20" fmla="*/ 447 w 447"/>
                  <a:gd name="T21" fmla="*/ 3 h 56"/>
                  <a:gd name="T22" fmla="*/ 444 w 447"/>
                  <a:gd name="T23" fmla="*/ 0 h 56"/>
                  <a:gd name="T24" fmla="*/ 438 w 447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6">
                    <a:moveTo>
                      <a:pt x="6" y="53"/>
                    </a:moveTo>
                    <a:cubicBezTo>
                      <a:pt x="4" y="54"/>
                      <a:pt x="2" y="55"/>
                      <a:pt x="0" y="56"/>
                    </a:cubicBezTo>
                    <a:cubicBezTo>
                      <a:pt x="1" y="56"/>
                      <a:pt x="3" y="55"/>
                      <a:pt x="4" y="55"/>
                    </a:cubicBezTo>
                    <a:cubicBezTo>
                      <a:pt x="5" y="54"/>
                      <a:pt x="5" y="54"/>
                      <a:pt x="6" y="53"/>
                    </a:cubicBezTo>
                    <a:moveTo>
                      <a:pt x="438" y="0"/>
                    </a:moveTo>
                    <a:cubicBezTo>
                      <a:pt x="432" y="0"/>
                      <a:pt x="425" y="0"/>
                      <a:pt x="419" y="0"/>
                    </a:cubicBezTo>
                    <a:cubicBezTo>
                      <a:pt x="411" y="2"/>
                      <a:pt x="403" y="4"/>
                      <a:pt x="395" y="5"/>
                    </a:cubicBezTo>
                    <a:cubicBezTo>
                      <a:pt x="372" y="16"/>
                      <a:pt x="345" y="30"/>
                      <a:pt x="322" y="44"/>
                    </a:cubicBezTo>
                    <a:cubicBezTo>
                      <a:pt x="343" y="36"/>
                      <a:pt x="365" y="30"/>
                      <a:pt x="389" y="24"/>
                    </a:cubicBezTo>
                    <a:cubicBezTo>
                      <a:pt x="390" y="21"/>
                      <a:pt x="394" y="19"/>
                      <a:pt x="398" y="16"/>
                    </a:cubicBezTo>
                    <a:cubicBezTo>
                      <a:pt x="405" y="14"/>
                      <a:pt x="425" y="8"/>
                      <a:pt x="447" y="3"/>
                    </a:cubicBezTo>
                    <a:cubicBezTo>
                      <a:pt x="447" y="1"/>
                      <a:pt x="447" y="0"/>
                      <a:pt x="444" y="0"/>
                    </a:cubicBezTo>
                    <a:cubicBezTo>
                      <a:pt x="442" y="0"/>
                      <a:pt x="440" y="0"/>
                      <a:pt x="4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6" name="Freeform 221">
                <a:extLst>
                  <a:ext uri="{FF2B5EF4-FFF2-40B4-BE49-F238E27FC236}">
                    <a16:creationId xmlns="" xmlns:a16="http://schemas.microsoft.com/office/drawing/2014/main" id="{DBC893BA-A49F-4B26-B074-43E930DC7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981"/>
                <a:ext cx="47" cy="19"/>
              </a:xfrm>
              <a:custGeom>
                <a:avLst/>
                <a:gdLst>
                  <a:gd name="T0" fmla="*/ 30 w 30"/>
                  <a:gd name="T1" fmla="*/ 0 h 12"/>
                  <a:gd name="T2" fmla="*/ 17 w 30"/>
                  <a:gd name="T3" fmla="*/ 2 h 12"/>
                  <a:gd name="T4" fmla="*/ 1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25" y="1"/>
                      <a:pt x="21" y="1"/>
                      <a:pt x="17" y="2"/>
                    </a:cubicBezTo>
                    <a:cubicBezTo>
                      <a:pt x="4" y="9"/>
                      <a:pt x="0" y="12"/>
                      <a:pt x="1" y="12"/>
                    </a:cubicBezTo>
                    <a:cubicBezTo>
                      <a:pt x="3" y="12"/>
                      <a:pt x="13" y="8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7" name="Freeform 222">
                <a:extLst>
                  <a:ext uri="{FF2B5EF4-FFF2-40B4-BE49-F238E27FC236}">
                    <a16:creationId xmlns="" xmlns:a16="http://schemas.microsoft.com/office/drawing/2014/main" id="{AACDA78E-0F3B-4C9A-88BB-A6D2BC0F5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1988"/>
                <a:ext cx="127" cy="76"/>
              </a:xfrm>
              <a:custGeom>
                <a:avLst/>
                <a:gdLst>
                  <a:gd name="T0" fmla="*/ 80 w 80"/>
                  <a:gd name="T1" fmla="*/ 0 h 48"/>
                  <a:gd name="T2" fmla="*/ 75 w 80"/>
                  <a:gd name="T3" fmla="*/ 1 h 48"/>
                  <a:gd name="T4" fmla="*/ 0 w 80"/>
                  <a:gd name="T5" fmla="*/ 48 h 48"/>
                  <a:gd name="T6" fmla="*/ 16 w 80"/>
                  <a:gd name="T7" fmla="*/ 43 h 48"/>
                  <a:gd name="T8" fmla="*/ 80 w 8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48">
                    <a:moveTo>
                      <a:pt x="80" y="0"/>
                    </a:moveTo>
                    <a:cubicBezTo>
                      <a:pt x="79" y="0"/>
                      <a:pt x="77" y="0"/>
                      <a:pt x="75" y="1"/>
                    </a:cubicBezTo>
                    <a:cubicBezTo>
                      <a:pt x="36" y="12"/>
                      <a:pt x="23" y="30"/>
                      <a:pt x="0" y="48"/>
                    </a:cubicBezTo>
                    <a:cubicBezTo>
                      <a:pt x="5" y="46"/>
                      <a:pt x="11" y="45"/>
                      <a:pt x="16" y="43"/>
                    </a:cubicBezTo>
                    <a:cubicBezTo>
                      <a:pt x="34" y="27"/>
                      <a:pt x="59" y="8"/>
                      <a:pt x="8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8" name="Freeform 223">
                <a:extLst>
                  <a:ext uri="{FF2B5EF4-FFF2-40B4-BE49-F238E27FC236}">
                    <a16:creationId xmlns="" xmlns:a16="http://schemas.microsoft.com/office/drawing/2014/main" id="{24753676-B3E8-474B-B83A-C90AB0013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2095"/>
                <a:ext cx="43" cy="23"/>
              </a:xfrm>
              <a:custGeom>
                <a:avLst/>
                <a:gdLst>
                  <a:gd name="T0" fmla="*/ 27 w 27"/>
                  <a:gd name="T1" fmla="*/ 0 h 14"/>
                  <a:gd name="T2" fmla="*/ 0 w 27"/>
                  <a:gd name="T3" fmla="*/ 14 h 14"/>
                  <a:gd name="T4" fmla="*/ 25 w 27"/>
                  <a:gd name="T5" fmla="*/ 2 h 14"/>
                  <a:gd name="T6" fmla="*/ 27 w 27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4">
                    <a:moveTo>
                      <a:pt x="27" y="0"/>
                    </a:moveTo>
                    <a:cubicBezTo>
                      <a:pt x="18" y="5"/>
                      <a:pt x="9" y="9"/>
                      <a:pt x="0" y="14"/>
                    </a:cubicBezTo>
                    <a:cubicBezTo>
                      <a:pt x="8" y="10"/>
                      <a:pt x="17" y="6"/>
                      <a:pt x="25" y="2"/>
                    </a:cubicBezTo>
                    <a:cubicBezTo>
                      <a:pt x="26" y="1"/>
                      <a:pt x="26" y="1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9" name="Freeform 224">
                <a:extLst>
                  <a:ext uri="{FF2B5EF4-FFF2-40B4-BE49-F238E27FC236}">
                    <a16:creationId xmlns="" xmlns:a16="http://schemas.microsoft.com/office/drawing/2014/main" id="{9C8C47BF-BD4A-49AB-9945-4944A6635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328"/>
                <a:ext cx="46" cy="19"/>
              </a:xfrm>
              <a:custGeom>
                <a:avLst/>
                <a:gdLst>
                  <a:gd name="T0" fmla="*/ 29 w 29"/>
                  <a:gd name="T1" fmla="*/ 0 h 12"/>
                  <a:gd name="T2" fmla="*/ 13 w 29"/>
                  <a:gd name="T3" fmla="*/ 4 h 12"/>
                  <a:gd name="T4" fmla="*/ 12 w 29"/>
                  <a:gd name="T5" fmla="*/ 4 h 12"/>
                  <a:gd name="T6" fmla="*/ 0 w 29"/>
                  <a:gd name="T7" fmla="*/ 12 h 12"/>
                  <a:gd name="T8" fmla="*/ 22 w 29"/>
                  <a:gd name="T9" fmla="*/ 5 h 12"/>
                  <a:gd name="T10" fmla="*/ 29 w 29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2">
                    <a:moveTo>
                      <a:pt x="29" y="0"/>
                    </a:moveTo>
                    <a:cubicBezTo>
                      <a:pt x="24" y="2"/>
                      <a:pt x="19" y="3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8" y="7"/>
                      <a:pt x="4" y="10"/>
                      <a:pt x="0" y="12"/>
                    </a:cubicBezTo>
                    <a:cubicBezTo>
                      <a:pt x="7" y="10"/>
                      <a:pt x="14" y="7"/>
                      <a:pt x="22" y="5"/>
                    </a:cubicBezTo>
                    <a:cubicBezTo>
                      <a:pt x="24" y="3"/>
                      <a:pt x="26" y="2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0" name="Freeform 225">
                <a:extLst>
                  <a:ext uri="{FF2B5EF4-FFF2-40B4-BE49-F238E27FC236}">
                    <a16:creationId xmlns="" xmlns:a16="http://schemas.microsoft.com/office/drawing/2014/main" id="{BCE0F11A-CFA3-46FE-B037-DBB36321C0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8" y="2322"/>
                <a:ext cx="99" cy="33"/>
              </a:xfrm>
              <a:custGeom>
                <a:avLst/>
                <a:gdLst>
                  <a:gd name="T0" fmla="*/ 27 w 62"/>
                  <a:gd name="T1" fmla="*/ 8 h 21"/>
                  <a:gd name="T2" fmla="*/ 0 w 62"/>
                  <a:gd name="T3" fmla="*/ 21 h 21"/>
                  <a:gd name="T4" fmla="*/ 15 w 62"/>
                  <a:gd name="T5" fmla="*/ 16 h 21"/>
                  <a:gd name="T6" fmla="*/ 27 w 62"/>
                  <a:gd name="T7" fmla="*/ 8 h 21"/>
                  <a:gd name="T8" fmla="*/ 62 w 62"/>
                  <a:gd name="T9" fmla="*/ 0 h 21"/>
                  <a:gd name="T10" fmla="*/ 44 w 62"/>
                  <a:gd name="T11" fmla="*/ 4 h 21"/>
                  <a:gd name="T12" fmla="*/ 37 w 62"/>
                  <a:gd name="T13" fmla="*/ 9 h 21"/>
                  <a:gd name="T14" fmla="*/ 62 w 62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21">
                    <a:moveTo>
                      <a:pt x="27" y="8"/>
                    </a:moveTo>
                    <a:cubicBezTo>
                      <a:pt x="18" y="13"/>
                      <a:pt x="9" y="17"/>
                      <a:pt x="0" y="21"/>
                    </a:cubicBezTo>
                    <a:cubicBezTo>
                      <a:pt x="5" y="20"/>
                      <a:pt x="10" y="18"/>
                      <a:pt x="15" y="16"/>
                    </a:cubicBezTo>
                    <a:cubicBezTo>
                      <a:pt x="19" y="14"/>
                      <a:pt x="23" y="11"/>
                      <a:pt x="27" y="8"/>
                    </a:cubicBezTo>
                    <a:moveTo>
                      <a:pt x="62" y="0"/>
                    </a:moveTo>
                    <a:cubicBezTo>
                      <a:pt x="56" y="1"/>
                      <a:pt x="50" y="3"/>
                      <a:pt x="44" y="4"/>
                    </a:cubicBezTo>
                    <a:cubicBezTo>
                      <a:pt x="41" y="6"/>
                      <a:pt x="39" y="7"/>
                      <a:pt x="37" y="9"/>
                    </a:cubicBezTo>
                    <a:cubicBezTo>
                      <a:pt x="45" y="6"/>
                      <a:pt x="54" y="3"/>
                      <a:pt x="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1" name="Freeform 226">
                <a:extLst>
                  <a:ext uri="{FF2B5EF4-FFF2-40B4-BE49-F238E27FC236}">
                    <a16:creationId xmlns="" xmlns:a16="http://schemas.microsoft.com/office/drawing/2014/main" id="{1011679A-62E2-4E9C-B806-2C777144D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2357"/>
                <a:ext cx="108" cy="49"/>
              </a:xfrm>
              <a:custGeom>
                <a:avLst/>
                <a:gdLst>
                  <a:gd name="T0" fmla="*/ 68 w 68"/>
                  <a:gd name="T1" fmla="*/ 0 h 31"/>
                  <a:gd name="T2" fmla="*/ 53 w 68"/>
                  <a:gd name="T3" fmla="*/ 4 h 31"/>
                  <a:gd name="T4" fmla="*/ 0 w 68"/>
                  <a:gd name="T5" fmla="*/ 31 h 31"/>
                  <a:gd name="T6" fmla="*/ 27 w 68"/>
                  <a:gd name="T7" fmla="*/ 21 h 31"/>
                  <a:gd name="T8" fmla="*/ 44 w 68"/>
                  <a:gd name="T9" fmla="*/ 16 h 31"/>
                  <a:gd name="T10" fmla="*/ 68 w 68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31">
                    <a:moveTo>
                      <a:pt x="68" y="0"/>
                    </a:moveTo>
                    <a:cubicBezTo>
                      <a:pt x="63" y="2"/>
                      <a:pt x="58" y="3"/>
                      <a:pt x="53" y="4"/>
                    </a:cubicBezTo>
                    <a:cubicBezTo>
                      <a:pt x="35" y="13"/>
                      <a:pt x="17" y="22"/>
                      <a:pt x="0" y="31"/>
                    </a:cubicBezTo>
                    <a:cubicBezTo>
                      <a:pt x="9" y="28"/>
                      <a:pt x="18" y="24"/>
                      <a:pt x="27" y="21"/>
                    </a:cubicBezTo>
                    <a:cubicBezTo>
                      <a:pt x="32" y="19"/>
                      <a:pt x="38" y="17"/>
                      <a:pt x="44" y="16"/>
                    </a:cubicBezTo>
                    <a:cubicBezTo>
                      <a:pt x="52" y="10"/>
                      <a:pt x="60" y="5"/>
                      <a:pt x="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2" name="Freeform 227">
                <a:extLst>
                  <a:ext uri="{FF2B5EF4-FFF2-40B4-BE49-F238E27FC236}">
                    <a16:creationId xmlns="" xmlns:a16="http://schemas.microsoft.com/office/drawing/2014/main" id="{5942241F-CB03-44F9-9884-34B6115BC9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3" y="2351"/>
                <a:ext cx="148" cy="145"/>
              </a:xfrm>
              <a:custGeom>
                <a:avLst/>
                <a:gdLst>
                  <a:gd name="T0" fmla="*/ 51 w 93"/>
                  <a:gd name="T1" fmla="*/ 70 h 92"/>
                  <a:gd name="T2" fmla="*/ 16 w 93"/>
                  <a:gd name="T3" fmla="*/ 78 h 92"/>
                  <a:gd name="T4" fmla="*/ 0 w 93"/>
                  <a:gd name="T5" fmla="*/ 92 h 92"/>
                  <a:gd name="T6" fmla="*/ 51 w 93"/>
                  <a:gd name="T7" fmla="*/ 70 h 92"/>
                  <a:gd name="T8" fmla="*/ 93 w 93"/>
                  <a:gd name="T9" fmla="*/ 0 h 92"/>
                  <a:gd name="T10" fmla="*/ 77 w 93"/>
                  <a:gd name="T11" fmla="*/ 4 h 92"/>
                  <a:gd name="T12" fmla="*/ 53 w 93"/>
                  <a:gd name="T13" fmla="*/ 20 h 92"/>
                  <a:gd name="T14" fmla="*/ 70 w 93"/>
                  <a:gd name="T15" fmla="*/ 14 h 92"/>
                  <a:gd name="T16" fmla="*/ 93 w 93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92">
                    <a:moveTo>
                      <a:pt x="51" y="70"/>
                    </a:moveTo>
                    <a:cubicBezTo>
                      <a:pt x="39" y="73"/>
                      <a:pt x="27" y="75"/>
                      <a:pt x="16" y="78"/>
                    </a:cubicBezTo>
                    <a:cubicBezTo>
                      <a:pt x="11" y="83"/>
                      <a:pt x="6" y="87"/>
                      <a:pt x="0" y="92"/>
                    </a:cubicBezTo>
                    <a:cubicBezTo>
                      <a:pt x="17" y="85"/>
                      <a:pt x="33" y="78"/>
                      <a:pt x="51" y="70"/>
                    </a:cubicBezTo>
                    <a:moveTo>
                      <a:pt x="93" y="0"/>
                    </a:moveTo>
                    <a:cubicBezTo>
                      <a:pt x="88" y="1"/>
                      <a:pt x="83" y="3"/>
                      <a:pt x="77" y="4"/>
                    </a:cubicBezTo>
                    <a:cubicBezTo>
                      <a:pt x="69" y="9"/>
                      <a:pt x="61" y="14"/>
                      <a:pt x="53" y="20"/>
                    </a:cubicBezTo>
                    <a:cubicBezTo>
                      <a:pt x="58" y="18"/>
                      <a:pt x="64" y="16"/>
                      <a:pt x="70" y="14"/>
                    </a:cubicBezTo>
                    <a:cubicBezTo>
                      <a:pt x="78" y="9"/>
                      <a:pt x="86" y="4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" name="Freeform 228">
                <a:extLst>
                  <a:ext uri="{FF2B5EF4-FFF2-40B4-BE49-F238E27FC236}">
                    <a16:creationId xmlns="" xmlns:a16="http://schemas.microsoft.com/office/drawing/2014/main" id="{8BB2C852-CBB2-4EBB-9413-4A8678229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2479"/>
                <a:ext cx="106" cy="52"/>
              </a:xfrm>
              <a:custGeom>
                <a:avLst/>
                <a:gdLst>
                  <a:gd name="T0" fmla="*/ 67 w 67"/>
                  <a:gd name="T1" fmla="*/ 0 h 33"/>
                  <a:gd name="T2" fmla="*/ 40 w 67"/>
                  <a:gd name="T3" fmla="*/ 7 h 33"/>
                  <a:gd name="T4" fmla="*/ 37 w 67"/>
                  <a:gd name="T5" fmla="*/ 8 h 33"/>
                  <a:gd name="T6" fmla="*/ 0 w 67"/>
                  <a:gd name="T7" fmla="*/ 33 h 33"/>
                  <a:gd name="T8" fmla="*/ 35 w 67"/>
                  <a:gd name="T9" fmla="*/ 22 h 33"/>
                  <a:gd name="T10" fmla="*/ 54 w 67"/>
                  <a:gd name="T11" fmla="*/ 11 h 33"/>
                  <a:gd name="T12" fmla="*/ 67 w 67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33">
                    <a:moveTo>
                      <a:pt x="67" y="0"/>
                    </a:moveTo>
                    <a:cubicBezTo>
                      <a:pt x="58" y="2"/>
                      <a:pt x="49" y="4"/>
                      <a:pt x="40" y="7"/>
                    </a:cubicBezTo>
                    <a:cubicBezTo>
                      <a:pt x="39" y="7"/>
                      <a:pt x="38" y="7"/>
                      <a:pt x="37" y="8"/>
                    </a:cubicBezTo>
                    <a:cubicBezTo>
                      <a:pt x="25" y="16"/>
                      <a:pt x="13" y="24"/>
                      <a:pt x="0" y="33"/>
                    </a:cubicBezTo>
                    <a:cubicBezTo>
                      <a:pt x="12" y="29"/>
                      <a:pt x="23" y="26"/>
                      <a:pt x="35" y="22"/>
                    </a:cubicBezTo>
                    <a:cubicBezTo>
                      <a:pt x="40" y="19"/>
                      <a:pt x="46" y="16"/>
                      <a:pt x="54" y="11"/>
                    </a:cubicBezTo>
                    <a:cubicBezTo>
                      <a:pt x="58" y="8"/>
                      <a:pt x="63" y="4"/>
                      <a:pt x="6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4" name="Freeform 229">
                <a:extLst>
                  <a:ext uri="{FF2B5EF4-FFF2-40B4-BE49-F238E27FC236}">
                    <a16:creationId xmlns="" xmlns:a16="http://schemas.microsoft.com/office/drawing/2014/main" id="{54084BBE-8408-4785-B1E7-6B90878F9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" y="2479"/>
                <a:ext cx="245" cy="112"/>
              </a:xfrm>
              <a:custGeom>
                <a:avLst/>
                <a:gdLst>
                  <a:gd name="T0" fmla="*/ 69 w 155"/>
                  <a:gd name="T1" fmla="*/ 39 h 71"/>
                  <a:gd name="T2" fmla="*/ 47 w 155"/>
                  <a:gd name="T3" fmla="*/ 45 h 71"/>
                  <a:gd name="T4" fmla="*/ 3 w 155"/>
                  <a:gd name="T5" fmla="*/ 71 h 71"/>
                  <a:gd name="T6" fmla="*/ 28 w 155"/>
                  <a:gd name="T7" fmla="*/ 61 h 71"/>
                  <a:gd name="T8" fmla="*/ 52 w 155"/>
                  <a:gd name="T9" fmla="*/ 51 h 71"/>
                  <a:gd name="T10" fmla="*/ 58 w 155"/>
                  <a:gd name="T11" fmla="*/ 49 h 71"/>
                  <a:gd name="T12" fmla="*/ 69 w 155"/>
                  <a:gd name="T13" fmla="*/ 39 h 71"/>
                  <a:gd name="T14" fmla="*/ 19 w 155"/>
                  <a:gd name="T15" fmla="*/ 11 h 71"/>
                  <a:gd name="T16" fmla="*/ 0 w 155"/>
                  <a:gd name="T17" fmla="*/ 22 h 71"/>
                  <a:gd name="T18" fmla="*/ 5 w 155"/>
                  <a:gd name="T19" fmla="*/ 21 h 71"/>
                  <a:gd name="T20" fmla="*/ 10 w 155"/>
                  <a:gd name="T21" fmla="*/ 19 h 71"/>
                  <a:gd name="T22" fmla="*/ 19 w 155"/>
                  <a:gd name="T23" fmla="*/ 11 h 71"/>
                  <a:gd name="T24" fmla="*/ 155 w 155"/>
                  <a:gd name="T25" fmla="*/ 0 h 71"/>
                  <a:gd name="T26" fmla="*/ 124 w 155"/>
                  <a:gd name="T27" fmla="*/ 10 h 71"/>
                  <a:gd name="T28" fmla="*/ 90 w 155"/>
                  <a:gd name="T29" fmla="*/ 25 h 71"/>
                  <a:gd name="T30" fmla="*/ 96 w 155"/>
                  <a:gd name="T31" fmla="*/ 23 h 71"/>
                  <a:gd name="T32" fmla="*/ 155 w 155"/>
                  <a:gd name="T3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5" h="71">
                    <a:moveTo>
                      <a:pt x="69" y="39"/>
                    </a:moveTo>
                    <a:cubicBezTo>
                      <a:pt x="62" y="41"/>
                      <a:pt x="55" y="43"/>
                      <a:pt x="47" y="45"/>
                    </a:cubicBezTo>
                    <a:cubicBezTo>
                      <a:pt x="32" y="53"/>
                      <a:pt x="18" y="62"/>
                      <a:pt x="3" y="71"/>
                    </a:cubicBezTo>
                    <a:cubicBezTo>
                      <a:pt x="12" y="67"/>
                      <a:pt x="20" y="64"/>
                      <a:pt x="28" y="61"/>
                    </a:cubicBezTo>
                    <a:cubicBezTo>
                      <a:pt x="36" y="57"/>
                      <a:pt x="44" y="54"/>
                      <a:pt x="52" y="51"/>
                    </a:cubicBezTo>
                    <a:cubicBezTo>
                      <a:pt x="54" y="50"/>
                      <a:pt x="56" y="50"/>
                      <a:pt x="58" y="49"/>
                    </a:cubicBezTo>
                    <a:cubicBezTo>
                      <a:pt x="61" y="47"/>
                      <a:pt x="65" y="43"/>
                      <a:pt x="69" y="39"/>
                    </a:cubicBezTo>
                    <a:moveTo>
                      <a:pt x="19" y="11"/>
                    </a:moveTo>
                    <a:cubicBezTo>
                      <a:pt x="11" y="16"/>
                      <a:pt x="5" y="19"/>
                      <a:pt x="0" y="22"/>
                    </a:cubicBezTo>
                    <a:cubicBezTo>
                      <a:pt x="2" y="22"/>
                      <a:pt x="3" y="21"/>
                      <a:pt x="5" y="21"/>
                    </a:cubicBezTo>
                    <a:cubicBezTo>
                      <a:pt x="7" y="20"/>
                      <a:pt x="8" y="19"/>
                      <a:pt x="10" y="19"/>
                    </a:cubicBezTo>
                    <a:cubicBezTo>
                      <a:pt x="13" y="16"/>
                      <a:pt x="16" y="14"/>
                      <a:pt x="19" y="11"/>
                    </a:cubicBezTo>
                    <a:moveTo>
                      <a:pt x="155" y="0"/>
                    </a:moveTo>
                    <a:cubicBezTo>
                      <a:pt x="145" y="3"/>
                      <a:pt x="134" y="6"/>
                      <a:pt x="124" y="10"/>
                    </a:cubicBezTo>
                    <a:cubicBezTo>
                      <a:pt x="113" y="15"/>
                      <a:pt x="101" y="19"/>
                      <a:pt x="90" y="25"/>
                    </a:cubicBezTo>
                    <a:cubicBezTo>
                      <a:pt x="92" y="24"/>
                      <a:pt x="94" y="23"/>
                      <a:pt x="96" y="23"/>
                    </a:cubicBezTo>
                    <a:cubicBezTo>
                      <a:pt x="115" y="14"/>
                      <a:pt x="135" y="8"/>
                      <a:pt x="1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5" name="Freeform 230">
                <a:extLst>
                  <a:ext uri="{FF2B5EF4-FFF2-40B4-BE49-F238E27FC236}">
                    <a16:creationId xmlns="" xmlns:a16="http://schemas.microsoft.com/office/drawing/2014/main" id="{2E4152BC-9015-4707-A983-E09E02AB0A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3" y="2572"/>
                <a:ext cx="349" cy="243"/>
              </a:xfrm>
              <a:custGeom>
                <a:avLst/>
                <a:gdLst>
                  <a:gd name="T0" fmla="*/ 154 w 220"/>
                  <a:gd name="T1" fmla="*/ 32 h 153"/>
                  <a:gd name="T2" fmla="*/ 124 w 220"/>
                  <a:gd name="T3" fmla="*/ 47 h 153"/>
                  <a:gd name="T4" fmla="*/ 102 w 220"/>
                  <a:gd name="T5" fmla="*/ 64 h 153"/>
                  <a:gd name="T6" fmla="*/ 0 w 220"/>
                  <a:gd name="T7" fmla="*/ 153 h 153"/>
                  <a:gd name="T8" fmla="*/ 51 w 220"/>
                  <a:gd name="T9" fmla="*/ 113 h 153"/>
                  <a:gd name="T10" fmla="*/ 97 w 220"/>
                  <a:gd name="T11" fmla="*/ 86 h 153"/>
                  <a:gd name="T12" fmla="*/ 113 w 220"/>
                  <a:gd name="T13" fmla="*/ 73 h 153"/>
                  <a:gd name="T14" fmla="*/ 103 w 220"/>
                  <a:gd name="T15" fmla="*/ 78 h 153"/>
                  <a:gd name="T16" fmla="*/ 103 w 220"/>
                  <a:gd name="T17" fmla="*/ 78 h 153"/>
                  <a:gd name="T18" fmla="*/ 102 w 220"/>
                  <a:gd name="T19" fmla="*/ 73 h 153"/>
                  <a:gd name="T20" fmla="*/ 96 w 220"/>
                  <a:gd name="T21" fmla="*/ 75 h 153"/>
                  <a:gd name="T22" fmla="*/ 94 w 220"/>
                  <a:gd name="T23" fmla="*/ 75 h 153"/>
                  <a:gd name="T24" fmla="*/ 92 w 220"/>
                  <a:gd name="T25" fmla="*/ 75 h 153"/>
                  <a:gd name="T26" fmla="*/ 92 w 220"/>
                  <a:gd name="T27" fmla="*/ 75 h 153"/>
                  <a:gd name="T28" fmla="*/ 146 w 220"/>
                  <a:gd name="T29" fmla="*/ 43 h 153"/>
                  <a:gd name="T30" fmla="*/ 154 w 220"/>
                  <a:gd name="T31" fmla="*/ 32 h 153"/>
                  <a:gd name="T32" fmla="*/ 220 w 220"/>
                  <a:gd name="T33" fmla="*/ 0 h 153"/>
                  <a:gd name="T34" fmla="*/ 203 w 220"/>
                  <a:gd name="T35" fmla="*/ 5 h 153"/>
                  <a:gd name="T36" fmla="*/ 190 w 220"/>
                  <a:gd name="T37" fmla="*/ 14 h 153"/>
                  <a:gd name="T38" fmla="*/ 168 w 220"/>
                  <a:gd name="T39" fmla="*/ 29 h 153"/>
                  <a:gd name="T40" fmla="*/ 220 w 220"/>
                  <a:gd name="T4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0" h="153">
                    <a:moveTo>
                      <a:pt x="154" y="32"/>
                    </a:moveTo>
                    <a:cubicBezTo>
                      <a:pt x="144" y="37"/>
                      <a:pt x="134" y="42"/>
                      <a:pt x="124" y="47"/>
                    </a:cubicBezTo>
                    <a:cubicBezTo>
                      <a:pt x="117" y="52"/>
                      <a:pt x="110" y="58"/>
                      <a:pt x="102" y="64"/>
                    </a:cubicBezTo>
                    <a:cubicBezTo>
                      <a:pt x="72" y="86"/>
                      <a:pt x="31" y="113"/>
                      <a:pt x="0" y="153"/>
                    </a:cubicBezTo>
                    <a:cubicBezTo>
                      <a:pt x="3" y="150"/>
                      <a:pt x="24" y="130"/>
                      <a:pt x="51" y="113"/>
                    </a:cubicBezTo>
                    <a:cubicBezTo>
                      <a:pt x="68" y="102"/>
                      <a:pt x="86" y="91"/>
                      <a:pt x="97" y="86"/>
                    </a:cubicBezTo>
                    <a:cubicBezTo>
                      <a:pt x="102" y="82"/>
                      <a:pt x="110" y="77"/>
                      <a:pt x="113" y="73"/>
                    </a:cubicBezTo>
                    <a:cubicBezTo>
                      <a:pt x="108" y="75"/>
                      <a:pt x="103" y="78"/>
                      <a:pt x="103" y="78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3" y="78"/>
                      <a:pt x="102" y="75"/>
                      <a:pt x="102" y="73"/>
                    </a:cubicBezTo>
                    <a:cubicBezTo>
                      <a:pt x="100" y="75"/>
                      <a:pt x="98" y="75"/>
                      <a:pt x="96" y="75"/>
                    </a:cubicBezTo>
                    <a:cubicBezTo>
                      <a:pt x="96" y="75"/>
                      <a:pt x="95" y="75"/>
                      <a:pt x="94" y="75"/>
                    </a:cubicBezTo>
                    <a:cubicBezTo>
                      <a:pt x="94" y="75"/>
                      <a:pt x="93" y="75"/>
                      <a:pt x="92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10" y="64"/>
                      <a:pt x="128" y="53"/>
                      <a:pt x="146" y="43"/>
                    </a:cubicBezTo>
                    <a:cubicBezTo>
                      <a:pt x="148" y="39"/>
                      <a:pt x="151" y="35"/>
                      <a:pt x="154" y="32"/>
                    </a:cubicBezTo>
                    <a:moveTo>
                      <a:pt x="220" y="0"/>
                    </a:moveTo>
                    <a:cubicBezTo>
                      <a:pt x="214" y="2"/>
                      <a:pt x="208" y="3"/>
                      <a:pt x="203" y="5"/>
                    </a:cubicBezTo>
                    <a:cubicBezTo>
                      <a:pt x="198" y="8"/>
                      <a:pt x="194" y="11"/>
                      <a:pt x="190" y="14"/>
                    </a:cubicBezTo>
                    <a:cubicBezTo>
                      <a:pt x="184" y="17"/>
                      <a:pt x="176" y="23"/>
                      <a:pt x="168" y="29"/>
                    </a:cubicBezTo>
                    <a:cubicBezTo>
                      <a:pt x="185" y="19"/>
                      <a:pt x="202" y="10"/>
                      <a:pt x="2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6" name="Freeform 231">
                <a:extLst>
                  <a:ext uri="{FF2B5EF4-FFF2-40B4-BE49-F238E27FC236}">
                    <a16:creationId xmlns="" xmlns:a16="http://schemas.microsoft.com/office/drawing/2014/main" id="{6DD861CA-A744-4E8B-8CEE-19EBED041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2580"/>
                <a:ext cx="91" cy="61"/>
              </a:xfrm>
              <a:custGeom>
                <a:avLst/>
                <a:gdLst>
                  <a:gd name="T0" fmla="*/ 57 w 57"/>
                  <a:gd name="T1" fmla="*/ 0 h 38"/>
                  <a:gd name="T2" fmla="*/ 50 w 57"/>
                  <a:gd name="T3" fmla="*/ 2 h 38"/>
                  <a:gd name="T4" fmla="*/ 12 w 57"/>
                  <a:gd name="T5" fmla="*/ 24 h 38"/>
                  <a:gd name="T6" fmla="*/ 8 w 57"/>
                  <a:gd name="T7" fmla="*/ 27 h 38"/>
                  <a:gd name="T8" fmla="*/ 0 w 57"/>
                  <a:gd name="T9" fmla="*/ 38 h 38"/>
                  <a:gd name="T10" fmla="*/ 22 w 57"/>
                  <a:gd name="T11" fmla="*/ 24 h 38"/>
                  <a:gd name="T12" fmla="*/ 44 w 57"/>
                  <a:gd name="T13" fmla="*/ 9 h 38"/>
                  <a:gd name="T14" fmla="*/ 57 w 57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cubicBezTo>
                      <a:pt x="54" y="1"/>
                      <a:pt x="52" y="1"/>
                      <a:pt x="50" y="2"/>
                    </a:cubicBezTo>
                    <a:cubicBezTo>
                      <a:pt x="37" y="10"/>
                      <a:pt x="25" y="19"/>
                      <a:pt x="12" y="24"/>
                    </a:cubicBezTo>
                    <a:cubicBezTo>
                      <a:pt x="11" y="25"/>
                      <a:pt x="9" y="26"/>
                      <a:pt x="8" y="27"/>
                    </a:cubicBezTo>
                    <a:cubicBezTo>
                      <a:pt x="5" y="30"/>
                      <a:pt x="2" y="34"/>
                      <a:pt x="0" y="38"/>
                    </a:cubicBezTo>
                    <a:cubicBezTo>
                      <a:pt x="7" y="33"/>
                      <a:pt x="15" y="29"/>
                      <a:pt x="22" y="24"/>
                    </a:cubicBezTo>
                    <a:cubicBezTo>
                      <a:pt x="30" y="18"/>
                      <a:pt x="38" y="12"/>
                      <a:pt x="44" y="9"/>
                    </a:cubicBezTo>
                    <a:cubicBezTo>
                      <a:pt x="48" y="6"/>
                      <a:pt x="52" y="3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7" name="Freeform 232">
                <a:extLst>
                  <a:ext uri="{FF2B5EF4-FFF2-40B4-BE49-F238E27FC236}">
                    <a16:creationId xmlns="" xmlns:a16="http://schemas.microsoft.com/office/drawing/2014/main" id="{883450FA-E0C3-4584-98AA-5E76B7CEB4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3" y="2591"/>
                <a:ext cx="303" cy="265"/>
              </a:xfrm>
              <a:custGeom>
                <a:avLst/>
                <a:gdLst>
                  <a:gd name="T0" fmla="*/ 176 w 191"/>
                  <a:gd name="T1" fmla="*/ 44 h 167"/>
                  <a:gd name="T2" fmla="*/ 166 w 191"/>
                  <a:gd name="T3" fmla="*/ 47 h 167"/>
                  <a:gd name="T4" fmla="*/ 151 w 191"/>
                  <a:gd name="T5" fmla="*/ 56 h 167"/>
                  <a:gd name="T6" fmla="*/ 144 w 191"/>
                  <a:gd name="T7" fmla="*/ 62 h 167"/>
                  <a:gd name="T8" fmla="*/ 147 w 191"/>
                  <a:gd name="T9" fmla="*/ 58 h 167"/>
                  <a:gd name="T10" fmla="*/ 105 w 191"/>
                  <a:gd name="T11" fmla="*/ 76 h 167"/>
                  <a:gd name="T12" fmla="*/ 40 w 191"/>
                  <a:gd name="T13" fmla="*/ 121 h 167"/>
                  <a:gd name="T14" fmla="*/ 3 w 191"/>
                  <a:gd name="T15" fmla="*/ 159 h 167"/>
                  <a:gd name="T16" fmla="*/ 1 w 191"/>
                  <a:gd name="T17" fmla="*/ 166 h 167"/>
                  <a:gd name="T18" fmla="*/ 1 w 191"/>
                  <a:gd name="T19" fmla="*/ 166 h 167"/>
                  <a:gd name="T20" fmla="*/ 1 w 191"/>
                  <a:gd name="T21" fmla="*/ 166 h 167"/>
                  <a:gd name="T22" fmla="*/ 1 w 191"/>
                  <a:gd name="T23" fmla="*/ 166 h 167"/>
                  <a:gd name="T24" fmla="*/ 1 w 191"/>
                  <a:gd name="T25" fmla="*/ 166 h 167"/>
                  <a:gd name="T26" fmla="*/ 3 w 191"/>
                  <a:gd name="T27" fmla="*/ 167 h 167"/>
                  <a:gd name="T28" fmla="*/ 5 w 191"/>
                  <a:gd name="T29" fmla="*/ 167 h 167"/>
                  <a:gd name="T30" fmla="*/ 7 w 191"/>
                  <a:gd name="T31" fmla="*/ 166 h 167"/>
                  <a:gd name="T32" fmla="*/ 27 w 191"/>
                  <a:gd name="T33" fmla="*/ 152 h 167"/>
                  <a:gd name="T34" fmla="*/ 75 w 191"/>
                  <a:gd name="T35" fmla="*/ 125 h 167"/>
                  <a:gd name="T36" fmla="*/ 83 w 191"/>
                  <a:gd name="T37" fmla="*/ 113 h 167"/>
                  <a:gd name="T38" fmla="*/ 137 w 191"/>
                  <a:gd name="T39" fmla="*/ 78 h 167"/>
                  <a:gd name="T40" fmla="*/ 151 w 191"/>
                  <a:gd name="T41" fmla="*/ 67 h 167"/>
                  <a:gd name="T42" fmla="*/ 172 w 191"/>
                  <a:gd name="T43" fmla="*/ 47 h 167"/>
                  <a:gd name="T44" fmla="*/ 176 w 191"/>
                  <a:gd name="T45" fmla="*/ 44 h 167"/>
                  <a:gd name="T46" fmla="*/ 191 w 191"/>
                  <a:gd name="T47" fmla="*/ 33 h 167"/>
                  <a:gd name="T48" fmla="*/ 184 w 191"/>
                  <a:gd name="T49" fmla="*/ 36 h 167"/>
                  <a:gd name="T50" fmla="*/ 172 w 191"/>
                  <a:gd name="T51" fmla="*/ 43 h 167"/>
                  <a:gd name="T52" fmla="*/ 177 w 191"/>
                  <a:gd name="T53" fmla="*/ 43 h 167"/>
                  <a:gd name="T54" fmla="*/ 191 w 191"/>
                  <a:gd name="T55" fmla="*/ 33 h 167"/>
                  <a:gd name="T56" fmla="*/ 139 w 191"/>
                  <a:gd name="T57" fmla="*/ 0 h 167"/>
                  <a:gd name="T58" fmla="*/ 129 w 191"/>
                  <a:gd name="T59" fmla="*/ 6 h 167"/>
                  <a:gd name="T60" fmla="*/ 131 w 191"/>
                  <a:gd name="T61" fmla="*/ 5 h 167"/>
                  <a:gd name="T62" fmla="*/ 139 w 191"/>
                  <a:gd name="T6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1" h="167">
                    <a:moveTo>
                      <a:pt x="176" y="44"/>
                    </a:move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50"/>
                      <a:pt x="156" y="53"/>
                      <a:pt x="151" y="56"/>
                    </a:cubicBezTo>
                    <a:cubicBezTo>
                      <a:pt x="147" y="59"/>
                      <a:pt x="145" y="61"/>
                      <a:pt x="144" y="62"/>
                    </a:cubicBezTo>
                    <a:cubicBezTo>
                      <a:pt x="145" y="60"/>
                      <a:pt x="146" y="59"/>
                      <a:pt x="147" y="58"/>
                    </a:cubicBezTo>
                    <a:cubicBezTo>
                      <a:pt x="134" y="65"/>
                      <a:pt x="120" y="71"/>
                      <a:pt x="105" y="76"/>
                    </a:cubicBezTo>
                    <a:cubicBezTo>
                      <a:pt x="92" y="85"/>
                      <a:pt x="64" y="102"/>
                      <a:pt x="40" y="121"/>
                    </a:cubicBezTo>
                    <a:cubicBezTo>
                      <a:pt x="23" y="135"/>
                      <a:pt x="8" y="150"/>
                      <a:pt x="3" y="159"/>
                    </a:cubicBezTo>
                    <a:cubicBezTo>
                      <a:pt x="0" y="166"/>
                      <a:pt x="0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2" y="166"/>
                      <a:pt x="3" y="167"/>
                      <a:pt x="3" y="167"/>
                    </a:cubicBezTo>
                    <a:cubicBezTo>
                      <a:pt x="4" y="167"/>
                      <a:pt x="4" y="167"/>
                      <a:pt x="5" y="167"/>
                    </a:cubicBezTo>
                    <a:cubicBezTo>
                      <a:pt x="5" y="167"/>
                      <a:pt x="6" y="167"/>
                      <a:pt x="7" y="166"/>
                    </a:cubicBezTo>
                    <a:cubicBezTo>
                      <a:pt x="12" y="163"/>
                      <a:pt x="17" y="158"/>
                      <a:pt x="27" y="152"/>
                    </a:cubicBezTo>
                    <a:cubicBezTo>
                      <a:pt x="45" y="141"/>
                      <a:pt x="68" y="129"/>
                      <a:pt x="75" y="125"/>
                    </a:cubicBezTo>
                    <a:cubicBezTo>
                      <a:pt x="79" y="120"/>
                      <a:pt x="84" y="118"/>
                      <a:pt x="83" y="113"/>
                    </a:cubicBezTo>
                    <a:cubicBezTo>
                      <a:pt x="102" y="102"/>
                      <a:pt x="115" y="92"/>
                      <a:pt x="137" y="78"/>
                    </a:cubicBezTo>
                    <a:cubicBezTo>
                      <a:pt x="142" y="75"/>
                      <a:pt x="147" y="71"/>
                      <a:pt x="151" y="67"/>
                    </a:cubicBezTo>
                    <a:cubicBezTo>
                      <a:pt x="156" y="61"/>
                      <a:pt x="164" y="54"/>
                      <a:pt x="172" y="47"/>
                    </a:cubicBezTo>
                    <a:cubicBezTo>
                      <a:pt x="174" y="46"/>
                      <a:pt x="175" y="45"/>
                      <a:pt x="176" y="44"/>
                    </a:cubicBezTo>
                    <a:moveTo>
                      <a:pt x="191" y="33"/>
                    </a:moveTo>
                    <a:cubicBezTo>
                      <a:pt x="189" y="34"/>
                      <a:pt x="186" y="35"/>
                      <a:pt x="184" y="36"/>
                    </a:cubicBezTo>
                    <a:cubicBezTo>
                      <a:pt x="172" y="43"/>
                      <a:pt x="172" y="43"/>
                      <a:pt x="172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82" y="40"/>
                      <a:pt x="187" y="37"/>
                      <a:pt x="191" y="33"/>
                    </a:cubicBezTo>
                    <a:moveTo>
                      <a:pt x="139" y="0"/>
                    </a:moveTo>
                    <a:cubicBezTo>
                      <a:pt x="136" y="2"/>
                      <a:pt x="132" y="4"/>
                      <a:pt x="129" y="6"/>
                    </a:cubicBezTo>
                    <a:cubicBezTo>
                      <a:pt x="130" y="6"/>
                      <a:pt x="130" y="5"/>
                      <a:pt x="131" y="5"/>
                    </a:cubicBezTo>
                    <a:cubicBezTo>
                      <a:pt x="134" y="4"/>
                      <a:pt x="137" y="2"/>
                      <a:pt x="1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8" name="Freeform 233">
                <a:extLst>
                  <a:ext uri="{FF2B5EF4-FFF2-40B4-BE49-F238E27FC236}">
                    <a16:creationId xmlns="" xmlns:a16="http://schemas.microsoft.com/office/drawing/2014/main" id="{DC76C069-F753-4C99-AD68-10EE3DC774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2" y="2641"/>
                <a:ext cx="84" cy="57"/>
              </a:xfrm>
              <a:custGeom>
                <a:avLst/>
                <a:gdLst>
                  <a:gd name="T0" fmla="*/ 7 w 53"/>
                  <a:gd name="T1" fmla="*/ 25 h 36"/>
                  <a:gd name="T2" fmla="*/ 3 w 53"/>
                  <a:gd name="T3" fmla="*/ 27 h 36"/>
                  <a:gd name="T4" fmla="*/ 0 w 53"/>
                  <a:gd name="T5" fmla="*/ 31 h 36"/>
                  <a:gd name="T6" fmla="*/ 7 w 53"/>
                  <a:gd name="T7" fmla="*/ 25 h 36"/>
                  <a:gd name="T8" fmla="*/ 53 w 53"/>
                  <a:gd name="T9" fmla="*/ 0 h 36"/>
                  <a:gd name="T10" fmla="*/ 53 w 53"/>
                  <a:gd name="T11" fmla="*/ 0 h 36"/>
                  <a:gd name="T12" fmla="*/ 47 w 53"/>
                  <a:gd name="T13" fmla="*/ 2 h 36"/>
                  <a:gd name="T14" fmla="*/ 33 w 53"/>
                  <a:gd name="T15" fmla="*/ 12 h 36"/>
                  <a:gd name="T16" fmla="*/ 35 w 53"/>
                  <a:gd name="T17" fmla="*/ 12 h 36"/>
                  <a:gd name="T18" fmla="*/ 32 w 53"/>
                  <a:gd name="T19" fmla="*/ 13 h 36"/>
                  <a:gd name="T20" fmla="*/ 28 w 53"/>
                  <a:gd name="T21" fmla="*/ 16 h 36"/>
                  <a:gd name="T22" fmla="*/ 7 w 53"/>
                  <a:gd name="T23" fmla="*/ 36 h 36"/>
                  <a:gd name="T24" fmla="*/ 53 w 53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6">
                    <a:moveTo>
                      <a:pt x="7" y="25"/>
                    </a:moveTo>
                    <a:cubicBezTo>
                      <a:pt x="6" y="26"/>
                      <a:pt x="4" y="26"/>
                      <a:pt x="3" y="27"/>
                    </a:cubicBezTo>
                    <a:cubicBezTo>
                      <a:pt x="2" y="28"/>
                      <a:pt x="1" y="29"/>
                      <a:pt x="0" y="31"/>
                    </a:cubicBezTo>
                    <a:cubicBezTo>
                      <a:pt x="1" y="30"/>
                      <a:pt x="3" y="28"/>
                      <a:pt x="7" y="25"/>
                    </a:cubicBezTo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1" y="1"/>
                      <a:pt x="49" y="2"/>
                      <a:pt x="47" y="2"/>
                    </a:cubicBezTo>
                    <a:cubicBezTo>
                      <a:pt x="43" y="6"/>
                      <a:pt x="38" y="9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4"/>
                      <a:pt x="30" y="15"/>
                      <a:pt x="28" y="16"/>
                    </a:cubicBezTo>
                    <a:cubicBezTo>
                      <a:pt x="20" y="23"/>
                      <a:pt x="12" y="30"/>
                      <a:pt x="7" y="36"/>
                    </a:cubicBezTo>
                    <a:cubicBezTo>
                      <a:pt x="23" y="24"/>
                      <a:pt x="38" y="12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9" name="Freeform 234">
                <a:extLst>
                  <a:ext uri="{FF2B5EF4-FFF2-40B4-BE49-F238E27FC236}">
                    <a16:creationId xmlns="" xmlns:a16="http://schemas.microsoft.com/office/drawing/2014/main" id="{2CB8D0EF-03F0-4A77-9331-81C0EADA6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" y="2669"/>
                <a:ext cx="159" cy="129"/>
              </a:xfrm>
              <a:custGeom>
                <a:avLst/>
                <a:gdLst>
                  <a:gd name="T0" fmla="*/ 100 w 100"/>
                  <a:gd name="T1" fmla="*/ 0 h 81"/>
                  <a:gd name="T2" fmla="*/ 45 w 100"/>
                  <a:gd name="T3" fmla="*/ 24 h 81"/>
                  <a:gd name="T4" fmla="*/ 0 w 100"/>
                  <a:gd name="T5" fmla="*/ 81 h 81"/>
                  <a:gd name="T6" fmla="*/ 70 w 100"/>
                  <a:gd name="T7" fmla="*/ 22 h 81"/>
                  <a:gd name="T8" fmla="*/ 100 w 10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1">
                    <a:moveTo>
                      <a:pt x="100" y="0"/>
                    </a:moveTo>
                    <a:cubicBezTo>
                      <a:pt x="81" y="8"/>
                      <a:pt x="62" y="16"/>
                      <a:pt x="45" y="24"/>
                    </a:cubicBezTo>
                    <a:cubicBezTo>
                      <a:pt x="30" y="40"/>
                      <a:pt x="9" y="67"/>
                      <a:pt x="0" y="81"/>
                    </a:cubicBezTo>
                    <a:cubicBezTo>
                      <a:pt x="28" y="54"/>
                      <a:pt x="51" y="32"/>
                      <a:pt x="70" y="22"/>
                    </a:cubicBezTo>
                    <a:cubicBezTo>
                      <a:pt x="80" y="15"/>
                      <a:pt x="90" y="7"/>
                      <a:pt x="1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0" name="Freeform 235">
                <a:extLst>
                  <a:ext uri="{FF2B5EF4-FFF2-40B4-BE49-F238E27FC236}">
                    <a16:creationId xmlns="" xmlns:a16="http://schemas.microsoft.com/office/drawing/2014/main" id="{E2513495-5499-48CA-92CB-D9A6019CA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9" y="1973"/>
                <a:ext cx="236" cy="32"/>
              </a:xfrm>
              <a:custGeom>
                <a:avLst/>
                <a:gdLst>
                  <a:gd name="T0" fmla="*/ 23 w 149"/>
                  <a:gd name="T1" fmla="*/ 9 h 20"/>
                  <a:gd name="T2" fmla="*/ 10 w 149"/>
                  <a:gd name="T3" fmla="*/ 11 h 20"/>
                  <a:gd name="T4" fmla="*/ 0 w 149"/>
                  <a:gd name="T5" fmla="*/ 20 h 20"/>
                  <a:gd name="T6" fmla="*/ 4 w 149"/>
                  <a:gd name="T7" fmla="*/ 19 h 20"/>
                  <a:gd name="T8" fmla="*/ 16 w 149"/>
                  <a:gd name="T9" fmla="*/ 14 h 20"/>
                  <a:gd name="T10" fmla="*/ 23 w 149"/>
                  <a:gd name="T11" fmla="*/ 9 h 20"/>
                  <a:gd name="T12" fmla="*/ 141 w 149"/>
                  <a:gd name="T13" fmla="*/ 0 h 20"/>
                  <a:gd name="T14" fmla="*/ 132 w 149"/>
                  <a:gd name="T15" fmla="*/ 5 h 20"/>
                  <a:gd name="T16" fmla="*/ 143 w 149"/>
                  <a:gd name="T17" fmla="*/ 4 h 20"/>
                  <a:gd name="T18" fmla="*/ 149 w 149"/>
                  <a:gd name="T19" fmla="*/ 2 h 20"/>
                  <a:gd name="T20" fmla="*/ 141 w 149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20">
                    <a:moveTo>
                      <a:pt x="23" y="9"/>
                    </a:moveTo>
                    <a:cubicBezTo>
                      <a:pt x="19" y="10"/>
                      <a:pt x="14" y="10"/>
                      <a:pt x="10" y="11"/>
                    </a:cubicBezTo>
                    <a:cubicBezTo>
                      <a:pt x="7" y="14"/>
                      <a:pt x="3" y="17"/>
                      <a:pt x="0" y="20"/>
                    </a:cubicBezTo>
                    <a:cubicBezTo>
                      <a:pt x="1" y="20"/>
                      <a:pt x="3" y="19"/>
                      <a:pt x="4" y="19"/>
                    </a:cubicBezTo>
                    <a:cubicBezTo>
                      <a:pt x="8" y="18"/>
                      <a:pt x="12" y="16"/>
                      <a:pt x="16" y="14"/>
                    </a:cubicBezTo>
                    <a:cubicBezTo>
                      <a:pt x="19" y="13"/>
                      <a:pt x="21" y="11"/>
                      <a:pt x="23" y="9"/>
                    </a:cubicBezTo>
                    <a:moveTo>
                      <a:pt x="141" y="0"/>
                    </a:moveTo>
                    <a:cubicBezTo>
                      <a:pt x="138" y="2"/>
                      <a:pt x="135" y="4"/>
                      <a:pt x="132" y="5"/>
                    </a:cubicBezTo>
                    <a:cubicBezTo>
                      <a:pt x="136" y="5"/>
                      <a:pt x="140" y="5"/>
                      <a:pt x="143" y="4"/>
                    </a:cubicBezTo>
                    <a:cubicBezTo>
                      <a:pt x="145" y="4"/>
                      <a:pt x="147" y="3"/>
                      <a:pt x="149" y="2"/>
                    </a:cubicBezTo>
                    <a:cubicBezTo>
                      <a:pt x="146" y="1"/>
                      <a:pt x="144" y="1"/>
                      <a:pt x="1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1" name="Freeform 236">
                <a:extLst>
                  <a:ext uri="{FF2B5EF4-FFF2-40B4-BE49-F238E27FC236}">
                    <a16:creationId xmlns="" xmlns:a16="http://schemas.microsoft.com/office/drawing/2014/main" id="{7EE55A63-96EB-483A-929B-5A3F789F01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5" y="2186"/>
                <a:ext cx="153" cy="39"/>
              </a:xfrm>
              <a:custGeom>
                <a:avLst/>
                <a:gdLst>
                  <a:gd name="T0" fmla="*/ 30 w 96"/>
                  <a:gd name="T1" fmla="*/ 15 h 25"/>
                  <a:gd name="T2" fmla="*/ 11 w 96"/>
                  <a:gd name="T3" fmla="*/ 20 h 25"/>
                  <a:gd name="T4" fmla="*/ 1 w 96"/>
                  <a:gd name="T5" fmla="*/ 24 h 25"/>
                  <a:gd name="T6" fmla="*/ 0 w 96"/>
                  <a:gd name="T7" fmla="*/ 25 h 25"/>
                  <a:gd name="T8" fmla="*/ 23 w 96"/>
                  <a:gd name="T9" fmla="*/ 19 h 25"/>
                  <a:gd name="T10" fmla="*/ 30 w 96"/>
                  <a:gd name="T11" fmla="*/ 15 h 25"/>
                  <a:gd name="T12" fmla="*/ 96 w 96"/>
                  <a:gd name="T13" fmla="*/ 0 h 25"/>
                  <a:gd name="T14" fmla="*/ 88 w 96"/>
                  <a:gd name="T15" fmla="*/ 3 h 25"/>
                  <a:gd name="T16" fmla="*/ 96 w 96"/>
                  <a:gd name="T17" fmla="*/ 1 h 25"/>
                  <a:gd name="T18" fmla="*/ 96 w 96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25">
                    <a:moveTo>
                      <a:pt x="30" y="15"/>
                    </a:moveTo>
                    <a:cubicBezTo>
                      <a:pt x="23" y="17"/>
                      <a:pt x="17" y="19"/>
                      <a:pt x="11" y="20"/>
                    </a:cubicBezTo>
                    <a:cubicBezTo>
                      <a:pt x="7" y="22"/>
                      <a:pt x="4" y="23"/>
                      <a:pt x="1" y="24"/>
                    </a:cubicBezTo>
                    <a:cubicBezTo>
                      <a:pt x="1" y="25"/>
                      <a:pt x="1" y="25"/>
                      <a:pt x="0" y="25"/>
                    </a:cubicBezTo>
                    <a:cubicBezTo>
                      <a:pt x="8" y="23"/>
                      <a:pt x="15" y="21"/>
                      <a:pt x="23" y="19"/>
                    </a:cubicBezTo>
                    <a:cubicBezTo>
                      <a:pt x="25" y="17"/>
                      <a:pt x="27" y="16"/>
                      <a:pt x="30" y="15"/>
                    </a:cubicBezTo>
                    <a:moveTo>
                      <a:pt x="96" y="0"/>
                    </a:moveTo>
                    <a:cubicBezTo>
                      <a:pt x="93" y="1"/>
                      <a:pt x="90" y="2"/>
                      <a:pt x="88" y="3"/>
                    </a:cubicBezTo>
                    <a:cubicBezTo>
                      <a:pt x="90" y="2"/>
                      <a:pt x="93" y="1"/>
                      <a:pt x="96" y="1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2" name="Freeform 237">
                <a:extLst>
                  <a:ext uri="{FF2B5EF4-FFF2-40B4-BE49-F238E27FC236}">
                    <a16:creationId xmlns="" xmlns:a16="http://schemas.microsoft.com/office/drawing/2014/main" id="{FF9BBD41-1818-4FFA-AA9B-99E9F732B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2184"/>
                <a:ext cx="18" cy="8"/>
              </a:xfrm>
              <a:custGeom>
                <a:avLst/>
                <a:gdLst>
                  <a:gd name="T0" fmla="*/ 10 w 11"/>
                  <a:gd name="T1" fmla="*/ 0 h 5"/>
                  <a:gd name="T2" fmla="*/ 0 w 11"/>
                  <a:gd name="T3" fmla="*/ 5 h 5"/>
                  <a:gd name="T4" fmla="*/ 3 w 11"/>
                  <a:gd name="T5" fmla="*/ 4 h 5"/>
                  <a:gd name="T6" fmla="*/ 11 w 11"/>
                  <a:gd name="T7" fmla="*/ 1 h 5"/>
                  <a:gd name="T8" fmla="*/ 1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cubicBezTo>
                      <a:pt x="7" y="1"/>
                      <a:pt x="3" y="3"/>
                      <a:pt x="0" y="5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5" y="3"/>
                      <a:pt x="8" y="2"/>
                      <a:pt x="11" y="1"/>
                    </a:cubicBezTo>
                    <a:cubicBezTo>
                      <a:pt x="10" y="1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3" name="Freeform 238">
                <a:extLst>
                  <a:ext uri="{FF2B5EF4-FFF2-40B4-BE49-F238E27FC236}">
                    <a16:creationId xmlns="" xmlns:a16="http://schemas.microsoft.com/office/drawing/2014/main" id="{60F50E67-5C07-4F43-9270-C7A1A7E1C9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" y="1755"/>
                <a:ext cx="508" cy="217"/>
              </a:xfrm>
              <a:custGeom>
                <a:avLst/>
                <a:gdLst>
                  <a:gd name="T0" fmla="*/ 18 w 320"/>
                  <a:gd name="T1" fmla="*/ 118 h 137"/>
                  <a:gd name="T2" fmla="*/ 7 w 320"/>
                  <a:gd name="T3" fmla="*/ 120 h 137"/>
                  <a:gd name="T4" fmla="*/ 0 w 320"/>
                  <a:gd name="T5" fmla="*/ 122 h 137"/>
                  <a:gd name="T6" fmla="*/ 18 w 320"/>
                  <a:gd name="T7" fmla="*/ 118 h 137"/>
                  <a:gd name="T8" fmla="*/ 312 w 320"/>
                  <a:gd name="T9" fmla="*/ 0 h 137"/>
                  <a:gd name="T10" fmla="*/ 193 w 320"/>
                  <a:gd name="T11" fmla="*/ 24 h 137"/>
                  <a:gd name="T12" fmla="*/ 182 w 320"/>
                  <a:gd name="T13" fmla="*/ 34 h 137"/>
                  <a:gd name="T14" fmla="*/ 122 w 320"/>
                  <a:gd name="T15" fmla="*/ 60 h 137"/>
                  <a:gd name="T16" fmla="*/ 16 w 320"/>
                  <a:gd name="T17" fmla="*/ 116 h 137"/>
                  <a:gd name="T18" fmla="*/ 22 w 320"/>
                  <a:gd name="T19" fmla="*/ 117 h 137"/>
                  <a:gd name="T20" fmla="*/ 34 w 320"/>
                  <a:gd name="T21" fmla="*/ 114 h 137"/>
                  <a:gd name="T22" fmla="*/ 44 w 320"/>
                  <a:gd name="T23" fmla="*/ 108 h 137"/>
                  <a:gd name="T24" fmla="*/ 38 w 320"/>
                  <a:gd name="T25" fmla="*/ 107 h 137"/>
                  <a:gd name="T26" fmla="*/ 49 w 320"/>
                  <a:gd name="T27" fmla="*/ 105 h 137"/>
                  <a:gd name="T28" fmla="*/ 109 w 320"/>
                  <a:gd name="T29" fmla="*/ 84 h 137"/>
                  <a:gd name="T30" fmla="*/ 110 w 320"/>
                  <a:gd name="T31" fmla="*/ 84 h 137"/>
                  <a:gd name="T32" fmla="*/ 92 w 320"/>
                  <a:gd name="T33" fmla="*/ 97 h 137"/>
                  <a:gd name="T34" fmla="*/ 101 w 320"/>
                  <a:gd name="T35" fmla="*/ 94 h 137"/>
                  <a:gd name="T36" fmla="*/ 101 w 320"/>
                  <a:gd name="T37" fmla="*/ 99 h 137"/>
                  <a:gd name="T38" fmla="*/ 105 w 320"/>
                  <a:gd name="T39" fmla="*/ 98 h 137"/>
                  <a:gd name="T40" fmla="*/ 110 w 320"/>
                  <a:gd name="T41" fmla="*/ 99 h 137"/>
                  <a:gd name="T42" fmla="*/ 37 w 320"/>
                  <a:gd name="T43" fmla="*/ 135 h 137"/>
                  <a:gd name="T44" fmla="*/ 46 w 320"/>
                  <a:gd name="T45" fmla="*/ 137 h 137"/>
                  <a:gd name="T46" fmla="*/ 51 w 320"/>
                  <a:gd name="T47" fmla="*/ 135 h 137"/>
                  <a:gd name="T48" fmla="*/ 100 w 320"/>
                  <a:gd name="T49" fmla="*/ 115 h 137"/>
                  <a:gd name="T50" fmla="*/ 272 w 320"/>
                  <a:gd name="T51" fmla="*/ 27 h 137"/>
                  <a:gd name="T52" fmla="*/ 143 w 320"/>
                  <a:gd name="T53" fmla="*/ 72 h 137"/>
                  <a:gd name="T54" fmla="*/ 143 w 320"/>
                  <a:gd name="T55" fmla="*/ 72 h 137"/>
                  <a:gd name="T56" fmla="*/ 315 w 320"/>
                  <a:gd name="T57" fmla="*/ 0 h 137"/>
                  <a:gd name="T58" fmla="*/ 312 w 320"/>
                  <a:gd name="T5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0" h="137">
                    <a:moveTo>
                      <a:pt x="18" y="118"/>
                    </a:moveTo>
                    <a:cubicBezTo>
                      <a:pt x="15" y="118"/>
                      <a:pt x="11" y="119"/>
                      <a:pt x="7" y="120"/>
                    </a:cubicBezTo>
                    <a:cubicBezTo>
                      <a:pt x="5" y="121"/>
                      <a:pt x="2" y="122"/>
                      <a:pt x="0" y="122"/>
                    </a:cubicBezTo>
                    <a:cubicBezTo>
                      <a:pt x="6" y="121"/>
                      <a:pt x="12" y="119"/>
                      <a:pt x="18" y="118"/>
                    </a:cubicBezTo>
                    <a:moveTo>
                      <a:pt x="312" y="0"/>
                    </a:moveTo>
                    <a:cubicBezTo>
                      <a:pt x="293" y="0"/>
                      <a:pt x="209" y="18"/>
                      <a:pt x="193" y="24"/>
                    </a:cubicBezTo>
                    <a:cubicBezTo>
                      <a:pt x="188" y="27"/>
                      <a:pt x="182" y="29"/>
                      <a:pt x="182" y="34"/>
                    </a:cubicBezTo>
                    <a:cubicBezTo>
                      <a:pt x="160" y="41"/>
                      <a:pt x="144" y="50"/>
                      <a:pt x="122" y="60"/>
                    </a:cubicBezTo>
                    <a:cubicBezTo>
                      <a:pt x="86" y="77"/>
                      <a:pt x="53" y="99"/>
                      <a:pt x="16" y="116"/>
                    </a:cubicBezTo>
                    <a:cubicBezTo>
                      <a:pt x="18" y="116"/>
                      <a:pt x="20" y="116"/>
                      <a:pt x="22" y="117"/>
                    </a:cubicBezTo>
                    <a:cubicBezTo>
                      <a:pt x="26" y="116"/>
                      <a:pt x="30" y="115"/>
                      <a:pt x="34" y="114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68" y="96"/>
                      <a:pt x="88" y="88"/>
                      <a:pt x="109" y="84"/>
                    </a:cubicBezTo>
                    <a:cubicBezTo>
                      <a:pt x="109" y="84"/>
                      <a:pt x="110" y="84"/>
                      <a:pt x="110" y="84"/>
                    </a:cubicBezTo>
                    <a:cubicBezTo>
                      <a:pt x="116" y="84"/>
                      <a:pt x="96" y="91"/>
                      <a:pt x="92" y="97"/>
                    </a:cubicBezTo>
                    <a:cubicBezTo>
                      <a:pt x="96" y="96"/>
                      <a:pt x="101" y="94"/>
                      <a:pt x="101" y="94"/>
                    </a:cubicBezTo>
                    <a:cubicBezTo>
                      <a:pt x="101" y="94"/>
                      <a:pt x="101" y="97"/>
                      <a:pt x="101" y="99"/>
                    </a:cubicBezTo>
                    <a:cubicBezTo>
                      <a:pt x="103" y="98"/>
                      <a:pt x="104" y="98"/>
                      <a:pt x="105" y="98"/>
                    </a:cubicBezTo>
                    <a:cubicBezTo>
                      <a:pt x="107" y="98"/>
                      <a:pt x="109" y="98"/>
                      <a:pt x="110" y="99"/>
                    </a:cubicBezTo>
                    <a:cubicBezTo>
                      <a:pt x="86" y="111"/>
                      <a:pt x="62" y="123"/>
                      <a:pt x="37" y="135"/>
                    </a:cubicBezTo>
                    <a:cubicBezTo>
                      <a:pt x="40" y="136"/>
                      <a:pt x="43" y="136"/>
                      <a:pt x="46" y="137"/>
                    </a:cubicBezTo>
                    <a:cubicBezTo>
                      <a:pt x="48" y="136"/>
                      <a:pt x="49" y="135"/>
                      <a:pt x="51" y="135"/>
                    </a:cubicBezTo>
                    <a:cubicBezTo>
                      <a:pt x="67" y="127"/>
                      <a:pt x="83" y="121"/>
                      <a:pt x="100" y="115"/>
                    </a:cubicBezTo>
                    <a:cubicBezTo>
                      <a:pt x="139" y="95"/>
                      <a:pt x="195" y="66"/>
                      <a:pt x="272" y="27"/>
                    </a:cubicBezTo>
                    <a:cubicBezTo>
                      <a:pt x="262" y="29"/>
                      <a:pt x="151" y="72"/>
                      <a:pt x="143" y="72"/>
                    </a:cubicBezTo>
                    <a:cubicBezTo>
                      <a:pt x="143" y="72"/>
                      <a:pt x="143" y="72"/>
                      <a:pt x="143" y="72"/>
                    </a:cubicBezTo>
                    <a:cubicBezTo>
                      <a:pt x="137" y="68"/>
                      <a:pt x="320" y="1"/>
                      <a:pt x="315" y="0"/>
                    </a:cubicBezTo>
                    <a:cubicBezTo>
                      <a:pt x="315" y="0"/>
                      <a:pt x="314" y="0"/>
                      <a:pt x="3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4" name="Freeform 239">
                <a:extLst>
                  <a:ext uri="{FF2B5EF4-FFF2-40B4-BE49-F238E27FC236}">
                    <a16:creationId xmlns="" xmlns:a16="http://schemas.microsoft.com/office/drawing/2014/main" id="{A7BC719F-5ECD-4D24-A689-A949485137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2" y="1888"/>
                <a:ext cx="237" cy="90"/>
              </a:xfrm>
              <a:custGeom>
                <a:avLst/>
                <a:gdLst>
                  <a:gd name="T0" fmla="*/ 134 w 150"/>
                  <a:gd name="T1" fmla="*/ 31 h 57"/>
                  <a:gd name="T2" fmla="*/ 85 w 150"/>
                  <a:gd name="T3" fmla="*/ 51 h 57"/>
                  <a:gd name="T4" fmla="*/ 80 w 150"/>
                  <a:gd name="T5" fmla="*/ 53 h 57"/>
                  <a:gd name="T6" fmla="*/ 89 w 150"/>
                  <a:gd name="T7" fmla="*/ 54 h 57"/>
                  <a:gd name="T8" fmla="*/ 134 w 150"/>
                  <a:gd name="T9" fmla="*/ 31 h 57"/>
                  <a:gd name="T10" fmla="*/ 144 w 150"/>
                  <a:gd name="T11" fmla="*/ 0 h 57"/>
                  <a:gd name="T12" fmla="*/ 143 w 150"/>
                  <a:gd name="T13" fmla="*/ 0 h 57"/>
                  <a:gd name="T14" fmla="*/ 83 w 150"/>
                  <a:gd name="T15" fmla="*/ 21 h 57"/>
                  <a:gd name="T16" fmla="*/ 72 w 150"/>
                  <a:gd name="T17" fmla="*/ 23 h 57"/>
                  <a:gd name="T18" fmla="*/ 78 w 150"/>
                  <a:gd name="T19" fmla="*/ 24 h 57"/>
                  <a:gd name="T20" fmla="*/ 68 w 150"/>
                  <a:gd name="T21" fmla="*/ 30 h 57"/>
                  <a:gd name="T22" fmla="*/ 56 w 150"/>
                  <a:gd name="T23" fmla="*/ 33 h 57"/>
                  <a:gd name="T24" fmla="*/ 57 w 150"/>
                  <a:gd name="T25" fmla="*/ 33 h 57"/>
                  <a:gd name="T26" fmla="*/ 52 w 150"/>
                  <a:gd name="T27" fmla="*/ 34 h 57"/>
                  <a:gd name="T28" fmla="*/ 34 w 150"/>
                  <a:gd name="T29" fmla="*/ 38 h 57"/>
                  <a:gd name="T30" fmla="*/ 25 w 150"/>
                  <a:gd name="T31" fmla="*/ 42 h 57"/>
                  <a:gd name="T32" fmla="*/ 0 w 150"/>
                  <a:gd name="T33" fmla="*/ 57 h 57"/>
                  <a:gd name="T34" fmla="*/ 53 w 150"/>
                  <a:gd name="T35" fmla="*/ 51 h 57"/>
                  <a:gd name="T36" fmla="*/ 56 w 150"/>
                  <a:gd name="T37" fmla="*/ 48 h 57"/>
                  <a:gd name="T38" fmla="*/ 57 w 150"/>
                  <a:gd name="T39" fmla="*/ 48 h 57"/>
                  <a:gd name="T40" fmla="*/ 60 w 150"/>
                  <a:gd name="T41" fmla="*/ 48 h 57"/>
                  <a:gd name="T42" fmla="*/ 96 w 150"/>
                  <a:gd name="T43" fmla="*/ 35 h 57"/>
                  <a:gd name="T44" fmla="*/ 96 w 150"/>
                  <a:gd name="T45" fmla="*/ 35 h 57"/>
                  <a:gd name="T46" fmla="*/ 96 w 150"/>
                  <a:gd name="T47" fmla="*/ 35 h 57"/>
                  <a:gd name="T48" fmla="*/ 66 w 150"/>
                  <a:gd name="T49" fmla="*/ 48 h 57"/>
                  <a:gd name="T50" fmla="*/ 63 w 150"/>
                  <a:gd name="T51" fmla="*/ 51 h 57"/>
                  <a:gd name="T52" fmla="*/ 71 w 150"/>
                  <a:gd name="T53" fmla="*/ 51 h 57"/>
                  <a:gd name="T54" fmla="*/ 144 w 150"/>
                  <a:gd name="T55" fmla="*/ 15 h 57"/>
                  <a:gd name="T56" fmla="*/ 139 w 150"/>
                  <a:gd name="T57" fmla="*/ 14 h 57"/>
                  <a:gd name="T58" fmla="*/ 135 w 150"/>
                  <a:gd name="T59" fmla="*/ 15 h 57"/>
                  <a:gd name="T60" fmla="*/ 135 w 150"/>
                  <a:gd name="T61" fmla="*/ 10 h 57"/>
                  <a:gd name="T62" fmla="*/ 126 w 150"/>
                  <a:gd name="T63" fmla="*/ 13 h 57"/>
                  <a:gd name="T64" fmla="*/ 144 w 150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0" h="57">
                    <a:moveTo>
                      <a:pt x="134" y="31"/>
                    </a:moveTo>
                    <a:cubicBezTo>
                      <a:pt x="117" y="37"/>
                      <a:pt x="101" y="43"/>
                      <a:pt x="85" y="51"/>
                    </a:cubicBezTo>
                    <a:cubicBezTo>
                      <a:pt x="83" y="51"/>
                      <a:pt x="82" y="52"/>
                      <a:pt x="80" y="53"/>
                    </a:cubicBezTo>
                    <a:cubicBezTo>
                      <a:pt x="83" y="53"/>
                      <a:pt x="86" y="54"/>
                      <a:pt x="89" y="54"/>
                    </a:cubicBezTo>
                    <a:cubicBezTo>
                      <a:pt x="100" y="48"/>
                      <a:pt x="115" y="41"/>
                      <a:pt x="134" y="31"/>
                    </a:cubicBezTo>
                    <a:moveTo>
                      <a:pt x="144" y="0"/>
                    </a:moveTo>
                    <a:cubicBezTo>
                      <a:pt x="144" y="0"/>
                      <a:pt x="143" y="0"/>
                      <a:pt x="143" y="0"/>
                    </a:cubicBezTo>
                    <a:cubicBezTo>
                      <a:pt x="122" y="4"/>
                      <a:pt x="102" y="12"/>
                      <a:pt x="83" y="21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4" y="31"/>
                      <a:pt x="60" y="32"/>
                      <a:pt x="56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6" y="33"/>
                      <a:pt x="54" y="33"/>
                      <a:pt x="52" y="34"/>
                    </a:cubicBezTo>
                    <a:cubicBezTo>
                      <a:pt x="46" y="35"/>
                      <a:pt x="40" y="37"/>
                      <a:pt x="34" y="38"/>
                    </a:cubicBezTo>
                    <a:cubicBezTo>
                      <a:pt x="31" y="40"/>
                      <a:pt x="28" y="41"/>
                      <a:pt x="25" y="42"/>
                    </a:cubicBezTo>
                    <a:cubicBezTo>
                      <a:pt x="16" y="47"/>
                      <a:pt x="8" y="52"/>
                      <a:pt x="0" y="57"/>
                    </a:cubicBezTo>
                    <a:cubicBezTo>
                      <a:pt x="18" y="54"/>
                      <a:pt x="36" y="51"/>
                      <a:pt x="53" y="51"/>
                    </a:cubicBezTo>
                    <a:cubicBezTo>
                      <a:pt x="54" y="50"/>
                      <a:pt x="55" y="49"/>
                      <a:pt x="56" y="48"/>
                    </a:cubicBezTo>
                    <a:cubicBezTo>
                      <a:pt x="56" y="48"/>
                      <a:pt x="57" y="48"/>
                      <a:pt x="57" y="48"/>
                    </a:cubicBezTo>
                    <a:cubicBezTo>
                      <a:pt x="58" y="48"/>
                      <a:pt x="59" y="48"/>
                      <a:pt x="60" y="48"/>
                    </a:cubicBezTo>
                    <a:cubicBezTo>
                      <a:pt x="70" y="43"/>
                      <a:pt x="83" y="37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86" y="39"/>
                      <a:pt x="76" y="44"/>
                      <a:pt x="66" y="48"/>
                    </a:cubicBezTo>
                    <a:cubicBezTo>
                      <a:pt x="65" y="49"/>
                      <a:pt x="64" y="50"/>
                      <a:pt x="63" y="51"/>
                    </a:cubicBezTo>
                    <a:cubicBezTo>
                      <a:pt x="66" y="51"/>
                      <a:pt x="69" y="51"/>
                      <a:pt x="71" y="51"/>
                    </a:cubicBezTo>
                    <a:cubicBezTo>
                      <a:pt x="96" y="39"/>
                      <a:pt x="120" y="27"/>
                      <a:pt x="144" y="15"/>
                    </a:cubicBezTo>
                    <a:cubicBezTo>
                      <a:pt x="143" y="14"/>
                      <a:pt x="141" y="14"/>
                      <a:pt x="139" y="14"/>
                    </a:cubicBezTo>
                    <a:cubicBezTo>
                      <a:pt x="138" y="14"/>
                      <a:pt x="137" y="14"/>
                      <a:pt x="135" y="15"/>
                    </a:cubicBezTo>
                    <a:cubicBezTo>
                      <a:pt x="135" y="13"/>
                      <a:pt x="135" y="10"/>
                      <a:pt x="135" y="10"/>
                    </a:cubicBezTo>
                    <a:cubicBezTo>
                      <a:pt x="135" y="10"/>
                      <a:pt x="130" y="12"/>
                      <a:pt x="126" y="13"/>
                    </a:cubicBezTo>
                    <a:cubicBezTo>
                      <a:pt x="130" y="7"/>
                      <a:pt x="150" y="0"/>
                      <a:pt x="1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5" name="Freeform 240">
                <a:extLst>
                  <a:ext uri="{FF2B5EF4-FFF2-40B4-BE49-F238E27FC236}">
                    <a16:creationId xmlns="" xmlns:a16="http://schemas.microsoft.com/office/drawing/2014/main" id="{032FF2EB-1A71-40D2-87EF-01AE6621F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" y="1938"/>
                <a:ext cx="25" cy="7"/>
              </a:xfrm>
              <a:custGeom>
                <a:avLst/>
                <a:gdLst>
                  <a:gd name="T0" fmla="*/ 9 w 16"/>
                  <a:gd name="T1" fmla="*/ 0 h 4"/>
                  <a:gd name="T2" fmla="*/ 0 w 16"/>
                  <a:gd name="T3" fmla="*/ 4 h 4"/>
                  <a:gd name="T4" fmla="*/ 11 w 16"/>
                  <a:gd name="T5" fmla="*/ 2 h 4"/>
                  <a:gd name="T6" fmla="*/ 16 w 16"/>
                  <a:gd name="T7" fmla="*/ 1 h 4"/>
                  <a:gd name="T8" fmla="*/ 15 w 16"/>
                  <a:gd name="T9" fmla="*/ 1 h 4"/>
                  <a:gd name="T10" fmla="*/ 9 w 1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4" y="3"/>
                      <a:pt x="8" y="2"/>
                      <a:pt x="11" y="2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3" y="0"/>
                      <a:pt x="11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6" name="Freeform 241">
                <a:extLst>
                  <a:ext uri="{FF2B5EF4-FFF2-40B4-BE49-F238E27FC236}">
                    <a16:creationId xmlns="" xmlns:a16="http://schemas.microsoft.com/office/drawing/2014/main" id="{1BB7DE29-C65E-4016-9891-37251B319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1816"/>
                <a:ext cx="202" cy="96"/>
              </a:xfrm>
              <a:custGeom>
                <a:avLst/>
                <a:gdLst>
                  <a:gd name="T0" fmla="*/ 127 w 127"/>
                  <a:gd name="T1" fmla="*/ 0 h 60"/>
                  <a:gd name="T2" fmla="*/ 41 w 127"/>
                  <a:gd name="T3" fmla="*/ 39 h 60"/>
                  <a:gd name="T4" fmla="*/ 0 w 127"/>
                  <a:gd name="T5" fmla="*/ 60 h 60"/>
                  <a:gd name="T6" fmla="*/ 19 w 127"/>
                  <a:gd name="T7" fmla="*/ 53 h 60"/>
                  <a:gd name="T8" fmla="*/ 41 w 127"/>
                  <a:gd name="T9" fmla="*/ 48 h 60"/>
                  <a:gd name="T10" fmla="*/ 41 w 127"/>
                  <a:gd name="T11" fmla="*/ 48 h 60"/>
                  <a:gd name="T12" fmla="*/ 44 w 127"/>
                  <a:gd name="T13" fmla="*/ 49 h 60"/>
                  <a:gd name="T14" fmla="*/ 106 w 127"/>
                  <a:gd name="T15" fmla="*/ 13 h 60"/>
                  <a:gd name="T16" fmla="*/ 127 w 127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60">
                    <a:moveTo>
                      <a:pt x="127" y="0"/>
                    </a:moveTo>
                    <a:cubicBezTo>
                      <a:pt x="88" y="14"/>
                      <a:pt x="61" y="33"/>
                      <a:pt x="41" y="39"/>
                    </a:cubicBezTo>
                    <a:cubicBezTo>
                      <a:pt x="28" y="46"/>
                      <a:pt x="14" y="53"/>
                      <a:pt x="0" y="60"/>
                    </a:cubicBezTo>
                    <a:cubicBezTo>
                      <a:pt x="7" y="58"/>
                      <a:pt x="13" y="55"/>
                      <a:pt x="19" y="53"/>
                    </a:cubicBezTo>
                    <a:cubicBezTo>
                      <a:pt x="26" y="51"/>
                      <a:pt x="33" y="49"/>
                      <a:pt x="41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8"/>
                      <a:pt x="43" y="48"/>
                      <a:pt x="44" y="49"/>
                    </a:cubicBezTo>
                    <a:cubicBezTo>
                      <a:pt x="64" y="37"/>
                      <a:pt x="85" y="25"/>
                      <a:pt x="106" y="13"/>
                    </a:cubicBezTo>
                    <a:cubicBezTo>
                      <a:pt x="114" y="8"/>
                      <a:pt x="121" y="3"/>
                      <a:pt x="1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7" name="Freeform 242">
                <a:extLst>
                  <a:ext uri="{FF2B5EF4-FFF2-40B4-BE49-F238E27FC236}">
                    <a16:creationId xmlns="" xmlns:a16="http://schemas.microsoft.com/office/drawing/2014/main" id="{627323D5-4F97-4F1E-9FD9-9061BA6334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4" y="1892"/>
                <a:ext cx="211" cy="89"/>
              </a:xfrm>
              <a:custGeom>
                <a:avLst/>
                <a:gdLst>
                  <a:gd name="T0" fmla="*/ 10 w 133"/>
                  <a:gd name="T1" fmla="*/ 55 h 56"/>
                  <a:gd name="T2" fmla="*/ 1 w 133"/>
                  <a:gd name="T3" fmla="*/ 55 h 56"/>
                  <a:gd name="T4" fmla="*/ 0 w 133"/>
                  <a:gd name="T5" fmla="*/ 56 h 56"/>
                  <a:gd name="T6" fmla="*/ 10 w 133"/>
                  <a:gd name="T7" fmla="*/ 55 h 56"/>
                  <a:gd name="T8" fmla="*/ 130 w 133"/>
                  <a:gd name="T9" fmla="*/ 0 h 56"/>
                  <a:gd name="T10" fmla="*/ 130 w 133"/>
                  <a:gd name="T11" fmla="*/ 0 h 56"/>
                  <a:gd name="T12" fmla="*/ 108 w 133"/>
                  <a:gd name="T13" fmla="*/ 5 h 56"/>
                  <a:gd name="T14" fmla="*/ 89 w 133"/>
                  <a:gd name="T15" fmla="*/ 12 h 56"/>
                  <a:gd name="T16" fmla="*/ 7 w 133"/>
                  <a:gd name="T17" fmla="*/ 53 h 56"/>
                  <a:gd name="T18" fmla="*/ 13 w 133"/>
                  <a:gd name="T19" fmla="*/ 54 h 56"/>
                  <a:gd name="T20" fmla="*/ 21 w 133"/>
                  <a:gd name="T21" fmla="*/ 53 h 56"/>
                  <a:gd name="T22" fmla="*/ 23 w 133"/>
                  <a:gd name="T23" fmla="*/ 52 h 56"/>
                  <a:gd name="T24" fmla="*/ 44 w 133"/>
                  <a:gd name="T25" fmla="*/ 37 h 56"/>
                  <a:gd name="T26" fmla="*/ 133 w 133"/>
                  <a:gd name="T27" fmla="*/ 1 h 56"/>
                  <a:gd name="T28" fmla="*/ 130 w 133"/>
                  <a:gd name="T2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56">
                    <a:moveTo>
                      <a:pt x="10" y="55"/>
                    </a:moveTo>
                    <a:cubicBezTo>
                      <a:pt x="7" y="55"/>
                      <a:pt x="4" y="55"/>
                      <a:pt x="1" y="55"/>
                    </a:cubicBezTo>
                    <a:cubicBezTo>
                      <a:pt x="1" y="56"/>
                      <a:pt x="0" y="56"/>
                      <a:pt x="0" y="56"/>
                    </a:cubicBezTo>
                    <a:cubicBezTo>
                      <a:pt x="3" y="56"/>
                      <a:pt x="6" y="55"/>
                      <a:pt x="10" y="55"/>
                    </a:cubicBezTo>
                    <a:moveTo>
                      <a:pt x="130" y="0"/>
                    </a:moveTo>
                    <a:cubicBezTo>
                      <a:pt x="130" y="0"/>
                      <a:pt x="130" y="0"/>
                      <a:pt x="130" y="0"/>
                    </a:cubicBezTo>
                    <a:cubicBezTo>
                      <a:pt x="122" y="1"/>
                      <a:pt x="115" y="3"/>
                      <a:pt x="108" y="5"/>
                    </a:cubicBezTo>
                    <a:cubicBezTo>
                      <a:pt x="102" y="7"/>
                      <a:pt x="96" y="10"/>
                      <a:pt x="89" y="12"/>
                    </a:cubicBezTo>
                    <a:cubicBezTo>
                      <a:pt x="59" y="28"/>
                      <a:pt x="29" y="42"/>
                      <a:pt x="7" y="53"/>
                    </a:cubicBezTo>
                    <a:cubicBezTo>
                      <a:pt x="9" y="53"/>
                      <a:pt x="11" y="54"/>
                      <a:pt x="13" y="54"/>
                    </a:cubicBezTo>
                    <a:cubicBezTo>
                      <a:pt x="15" y="54"/>
                      <a:pt x="18" y="54"/>
                      <a:pt x="21" y="53"/>
                    </a:cubicBezTo>
                    <a:cubicBezTo>
                      <a:pt x="21" y="53"/>
                      <a:pt x="22" y="52"/>
                      <a:pt x="23" y="52"/>
                    </a:cubicBezTo>
                    <a:cubicBezTo>
                      <a:pt x="28" y="48"/>
                      <a:pt x="39" y="38"/>
                      <a:pt x="44" y="37"/>
                    </a:cubicBezTo>
                    <a:cubicBezTo>
                      <a:pt x="77" y="30"/>
                      <a:pt x="105" y="16"/>
                      <a:pt x="133" y="1"/>
                    </a:cubicBezTo>
                    <a:cubicBezTo>
                      <a:pt x="132" y="0"/>
                      <a:pt x="131" y="0"/>
                      <a:pt x="1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8" name="Freeform 243">
                <a:extLst>
                  <a:ext uri="{FF2B5EF4-FFF2-40B4-BE49-F238E27FC236}">
                    <a16:creationId xmlns="" xmlns:a16="http://schemas.microsoft.com/office/drawing/2014/main" id="{CCE9CD2F-D263-4A2E-A6AE-8CAD8ECC5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984"/>
                <a:ext cx="39" cy="10"/>
              </a:xfrm>
              <a:custGeom>
                <a:avLst/>
                <a:gdLst>
                  <a:gd name="T0" fmla="*/ 25 w 25"/>
                  <a:gd name="T1" fmla="*/ 0 h 6"/>
                  <a:gd name="T2" fmla="*/ 11 w 25"/>
                  <a:gd name="T3" fmla="*/ 1 h 6"/>
                  <a:gd name="T4" fmla="*/ 1 w 25"/>
                  <a:gd name="T5" fmla="*/ 5 h 6"/>
                  <a:gd name="T6" fmla="*/ 0 w 25"/>
                  <a:gd name="T7" fmla="*/ 6 h 6"/>
                  <a:gd name="T8" fmla="*/ 18 w 25"/>
                  <a:gd name="T9" fmla="*/ 3 h 6"/>
                  <a:gd name="T10" fmla="*/ 25 w 2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">
                    <a:moveTo>
                      <a:pt x="25" y="0"/>
                    </a:moveTo>
                    <a:cubicBezTo>
                      <a:pt x="20" y="0"/>
                      <a:pt x="16" y="1"/>
                      <a:pt x="11" y="1"/>
                    </a:cubicBezTo>
                    <a:cubicBezTo>
                      <a:pt x="8" y="2"/>
                      <a:pt x="5" y="4"/>
                      <a:pt x="1" y="5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6" y="5"/>
                      <a:pt x="12" y="4"/>
                      <a:pt x="18" y="3"/>
                    </a:cubicBezTo>
                    <a:cubicBezTo>
                      <a:pt x="20" y="2"/>
                      <a:pt x="22" y="1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9" name="Freeform 244">
                <a:extLst>
                  <a:ext uri="{FF2B5EF4-FFF2-40B4-BE49-F238E27FC236}">
                    <a16:creationId xmlns="" xmlns:a16="http://schemas.microsoft.com/office/drawing/2014/main" id="{4B347313-78B8-4163-91D1-152B6313E1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3" y="1981"/>
                <a:ext cx="65" cy="11"/>
              </a:xfrm>
              <a:custGeom>
                <a:avLst/>
                <a:gdLst>
                  <a:gd name="T0" fmla="*/ 10 w 41"/>
                  <a:gd name="T1" fmla="*/ 3 h 7"/>
                  <a:gd name="T2" fmla="*/ 7 w 41"/>
                  <a:gd name="T3" fmla="*/ 3 h 7"/>
                  <a:gd name="T4" fmla="*/ 0 w 41"/>
                  <a:gd name="T5" fmla="*/ 7 h 7"/>
                  <a:gd name="T6" fmla="*/ 10 w 41"/>
                  <a:gd name="T7" fmla="*/ 3 h 7"/>
                  <a:gd name="T8" fmla="*/ 41 w 41"/>
                  <a:gd name="T9" fmla="*/ 0 h 7"/>
                  <a:gd name="T10" fmla="*/ 24 w 41"/>
                  <a:gd name="T11" fmla="*/ 2 h 7"/>
                  <a:gd name="T12" fmla="*/ 17 w 41"/>
                  <a:gd name="T13" fmla="*/ 5 h 7"/>
                  <a:gd name="T14" fmla="*/ 38 w 41"/>
                  <a:gd name="T15" fmla="*/ 2 h 7"/>
                  <a:gd name="T16" fmla="*/ 41 w 41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7">
                    <a:moveTo>
                      <a:pt x="10" y="3"/>
                    </a:moveTo>
                    <a:cubicBezTo>
                      <a:pt x="9" y="3"/>
                      <a:pt x="8" y="3"/>
                      <a:pt x="7" y="3"/>
                    </a:cubicBezTo>
                    <a:cubicBezTo>
                      <a:pt x="5" y="5"/>
                      <a:pt x="3" y="6"/>
                      <a:pt x="0" y="7"/>
                    </a:cubicBezTo>
                    <a:cubicBezTo>
                      <a:pt x="4" y="6"/>
                      <a:pt x="7" y="4"/>
                      <a:pt x="10" y="3"/>
                    </a:cubicBezTo>
                    <a:moveTo>
                      <a:pt x="41" y="0"/>
                    </a:moveTo>
                    <a:cubicBezTo>
                      <a:pt x="35" y="1"/>
                      <a:pt x="30" y="1"/>
                      <a:pt x="24" y="2"/>
                    </a:cubicBezTo>
                    <a:cubicBezTo>
                      <a:pt x="21" y="3"/>
                      <a:pt x="19" y="4"/>
                      <a:pt x="17" y="5"/>
                    </a:cubicBezTo>
                    <a:cubicBezTo>
                      <a:pt x="24" y="4"/>
                      <a:pt x="31" y="3"/>
                      <a:pt x="38" y="2"/>
                    </a:cubicBezTo>
                    <a:cubicBezTo>
                      <a:pt x="39" y="2"/>
                      <a:pt x="40" y="1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0" name="Freeform 245">
                <a:extLst>
                  <a:ext uri="{FF2B5EF4-FFF2-40B4-BE49-F238E27FC236}">
                    <a16:creationId xmlns="" xmlns:a16="http://schemas.microsoft.com/office/drawing/2014/main" id="{F4AF0842-FEF5-4F9D-9851-86029FAD5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1992"/>
                <a:ext cx="60" cy="23"/>
              </a:xfrm>
              <a:custGeom>
                <a:avLst/>
                <a:gdLst>
                  <a:gd name="T0" fmla="*/ 38 w 38"/>
                  <a:gd name="T1" fmla="*/ 0 h 14"/>
                  <a:gd name="T2" fmla="*/ 36 w 38"/>
                  <a:gd name="T3" fmla="*/ 1 h 14"/>
                  <a:gd name="T4" fmla="*/ 17 w 38"/>
                  <a:gd name="T5" fmla="*/ 3 h 14"/>
                  <a:gd name="T6" fmla="*/ 0 w 38"/>
                  <a:gd name="T7" fmla="*/ 14 h 14"/>
                  <a:gd name="T8" fmla="*/ 15 w 38"/>
                  <a:gd name="T9" fmla="*/ 11 h 14"/>
                  <a:gd name="T10" fmla="*/ 38 w 3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37" y="0"/>
                      <a:pt x="37" y="0"/>
                      <a:pt x="36" y="1"/>
                    </a:cubicBezTo>
                    <a:cubicBezTo>
                      <a:pt x="30" y="1"/>
                      <a:pt x="23" y="2"/>
                      <a:pt x="17" y="3"/>
                    </a:cubicBezTo>
                    <a:cubicBezTo>
                      <a:pt x="11" y="7"/>
                      <a:pt x="5" y="10"/>
                      <a:pt x="0" y="14"/>
                    </a:cubicBezTo>
                    <a:cubicBezTo>
                      <a:pt x="5" y="13"/>
                      <a:pt x="10" y="12"/>
                      <a:pt x="15" y="11"/>
                    </a:cubicBezTo>
                    <a:cubicBezTo>
                      <a:pt x="23" y="8"/>
                      <a:pt x="30" y="4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1" name="Freeform 246">
                <a:extLst>
                  <a:ext uri="{FF2B5EF4-FFF2-40B4-BE49-F238E27FC236}">
                    <a16:creationId xmlns="" xmlns:a16="http://schemas.microsoft.com/office/drawing/2014/main" id="{37AC0E30-021C-4C29-8240-67A3C6666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991"/>
                <a:ext cx="56" cy="19"/>
              </a:xfrm>
              <a:custGeom>
                <a:avLst/>
                <a:gdLst>
                  <a:gd name="T0" fmla="*/ 35 w 35"/>
                  <a:gd name="T1" fmla="*/ 0 h 12"/>
                  <a:gd name="T2" fmla="*/ 23 w 35"/>
                  <a:gd name="T3" fmla="*/ 1 h 12"/>
                  <a:gd name="T4" fmla="*/ 0 w 35"/>
                  <a:gd name="T5" fmla="*/ 12 h 12"/>
                  <a:gd name="T6" fmla="*/ 16 w 35"/>
                  <a:gd name="T7" fmla="*/ 9 h 12"/>
                  <a:gd name="T8" fmla="*/ 35 w 3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cubicBezTo>
                      <a:pt x="31" y="1"/>
                      <a:pt x="27" y="1"/>
                      <a:pt x="23" y="1"/>
                    </a:cubicBezTo>
                    <a:cubicBezTo>
                      <a:pt x="15" y="5"/>
                      <a:pt x="8" y="9"/>
                      <a:pt x="0" y="12"/>
                    </a:cubicBezTo>
                    <a:cubicBezTo>
                      <a:pt x="6" y="11"/>
                      <a:pt x="11" y="10"/>
                      <a:pt x="16" y="9"/>
                    </a:cubicBezTo>
                    <a:cubicBezTo>
                      <a:pt x="23" y="6"/>
                      <a:pt x="29" y="3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2" name="Freeform 247">
                <a:extLst>
                  <a:ext uri="{FF2B5EF4-FFF2-40B4-BE49-F238E27FC236}">
                    <a16:creationId xmlns="" xmlns:a16="http://schemas.microsoft.com/office/drawing/2014/main" id="{EEF38535-B4D8-4195-BE33-DAD9F322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007"/>
                <a:ext cx="30" cy="11"/>
              </a:xfrm>
              <a:custGeom>
                <a:avLst/>
                <a:gdLst>
                  <a:gd name="T0" fmla="*/ 19 w 19"/>
                  <a:gd name="T1" fmla="*/ 0 h 7"/>
                  <a:gd name="T2" fmla="*/ 5 w 19"/>
                  <a:gd name="T3" fmla="*/ 3 h 7"/>
                  <a:gd name="T4" fmla="*/ 0 w 19"/>
                  <a:gd name="T5" fmla="*/ 7 h 7"/>
                  <a:gd name="T6" fmla="*/ 18 w 19"/>
                  <a:gd name="T7" fmla="*/ 1 h 7"/>
                  <a:gd name="T8" fmla="*/ 19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cubicBezTo>
                      <a:pt x="14" y="1"/>
                      <a:pt x="10" y="2"/>
                      <a:pt x="5" y="3"/>
                    </a:cubicBezTo>
                    <a:cubicBezTo>
                      <a:pt x="3" y="5"/>
                      <a:pt x="2" y="6"/>
                      <a:pt x="0" y="7"/>
                    </a:cubicBezTo>
                    <a:cubicBezTo>
                      <a:pt x="6" y="5"/>
                      <a:pt x="12" y="2"/>
                      <a:pt x="18" y="1"/>
                    </a:cubicBezTo>
                    <a:cubicBezTo>
                      <a:pt x="18" y="0"/>
                      <a:pt x="19" y="0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3" name="Freeform 248">
                <a:extLst>
                  <a:ext uri="{FF2B5EF4-FFF2-40B4-BE49-F238E27FC236}">
                    <a16:creationId xmlns="" xmlns:a16="http://schemas.microsoft.com/office/drawing/2014/main" id="{98396B75-0EF9-41E1-95F9-A6CE023594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91" y="2002"/>
                <a:ext cx="244" cy="85"/>
              </a:xfrm>
              <a:custGeom>
                <a:avLst/>
                <a:gdLst>
                  <a:gd name="T0" fmla="*/ 84 w 154"/>
                  <a:gd name="T1" fmla="*/ 27 h 54"/>
                  <a:gd name="T2" fmla="*/ 37 w 154"/>
                  <a:gd name="T3" fmla="*/ 36 h 54"/>
                  <a:gd name="T4" fmla="*/ 31 w 154"/>
                  <a:gd name="T5" fmla="*/ 38 h 54"/>
                  <a:gd name="T6" fmla="*/ 10 w 154"/>
                  <a:gd name="T7" fmla="*/ 48 h 54"/>
                  <a:gd name="T8" fmla="*/ 0 w 154"/>
                  <a:gd name="T9" fmla="*/ 54 h 54"/>
                  <a:gd name="T10" fmla="*/ 11 w 154"/>
                  <a:gd name="T11" fmla="*/ 52 h 54"/>
                  <a:gd name="T12" fmla="*/ 56 w 154"/>
                  <a:gd name="T13" fmla="*/ 38 h 54"/>
                  <a:gd name="T14" fmla="*/ 56 w 154"/>
                  <a:gd name="T15" fmla="*/ 38 h 54"/>
                  <a:gd name="T16" fmla="*/ 56 w 154"/>
                  <a:gd name="T17" fmla="*/ 38 h 54"/>
                  <a:gd name="T18" fmla="*/ 39 w 154"/>
                  <a:gd name="T19" fmla="*/ 49 h 54"/>
                  <a:gd name="T20" fmla="*/ 53 w 154"/>
                  <a:gd name="T21" fmla="*/ 47 h 54"/>
                  <a:gd name="T22" fmla="*/ 84 w 154"/>
                  <a:gd name="T23" fmla="*/ 27 h 54"/>
                  <a:gd name="T24" fmla="*/ 154 w 154"/>
                  <a:gd name="T25" fmla="*/ 14 h 54"/>
                  <a:gd name="T26" fmla="*/ 133 w 154"/>
                  <a:gd name="T27" fmla="*/ 18 h 54"/>
                  <a:gd name="T28" fmla="*/ 100 w 154"/>
                  <a:gd name="T29" fmla="*/ 35 h 54"/>
                  <a:gd name="T30" fmla="*/ 108 w 154"/>
                  <a:gd name="T31" fmla="*/ 33 h 54"/>
                  <a:gd name="T32" fmla="*/ 119 w 154"/>
                  <a:gd name="T33" fmla="*/ 29 h 54"/>
                  <a:gd name="T34" fmla="*/ 154 w 154"/>
                  <a:gd name="T35" fmla="*/ 14 h 54"/>
                  <a:gd name="T36" fmla="*/ 93 w 154"/>
                  <a:gd name="T37" fmla="*/ 0 h 54"/>
                  <a:gd name="T38" fmla="*/ 85 w 154"/>
                  <a:gd name="T39" fmla="*/ 1 h 54"/>
                  <a:gd name="T40" fmla="*/ 79 w 154"/>
                  <a:gd name="T41" fmla="*/ 3 h 54"/>
                  <a:gd name="T42" fmla="*/ 76 w 154"/>
                  <a:gd name="T43" fmla="*/ 6 h 54"/>
                  <a:gd name="T44" fmla="*/ 90 w 154"/>
                  <a:gd name="T45" fmla="*/ 3 h 54"/>
                  <a:gd name="T46" fmla="*/ 93 w 154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4" h="54">
                    <a:moveTo>
                      <a:pt x="84" y="27"/>
                    </a:moveTo>
                    <a:cubicBezTo>
                      <a:pt x="68" y="30"/>
                      <a:pt x="53" y="33"/>
                      <a:pt x="37" y="36"/>
                    </a:cubicBezTo>
                    <a:cubicBezTo>
                      <a:pt x="35" y="37"/>
                      <a:pt x="33" y="37"/>
                      <a:pt x="31" y="38"/>
                    </a:cubicBezTo>
                    <a:cubicBezTo>
                      <a:pt x="24" y="41"/>
                      <a:pt x="17" y="45"/>
                      <a:pt x="10" y="48"/>
                    </a:cubicBezTo>
                    <a:cubicBezTo>
                      <a:pt x="6" y="50"/>
                      <a:pt x="3" y="52"/>
                      <a:pt x="0" y="54"/>
                    </a:cubicBezTo>
                    <a:cubicBezTo>
                      <a:pt x="3" y="53"/>
                      <a:pt x="7" y="53"/>
                      <a:pt x="11" y="52"/>
                    </a:cubicBezTo>
                    <a:cubicBezTo>
                      <a:pt x="26" y="47"/>
                      <a:pt x="41" y="43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0" y="41"/>
                      <a:pt x="45" y="45"/>
                      <a:pt x="39" y="49"/>
                    </a:cubicBezTo>
                    <a:cubicBezTo>
                      <a:pt x="43" y="48"/>
                      <a:pt x="48" y="47"/>
                      <a:pt x="53" y="47"/>
                    </a:cubicBezTo>
                    <a:cubicBezTo>
                      <a:pt x="63" y="40"/>
                      <a:pt x="74" y="33"/>
                      <a:pt x="84" y="27"/>
                    </a:cubicBezTo>
                    <a:moveTo>
                      <a:pt x="154" y="14"/>
                    </a:moveTo>
                    <a:cubicBezTo>
                      <a:pt x="147" y="15"/>
                      <a:pt x="140" y="17"/>
                      <a:pt x="133" y="18"/>
                    </a:cubicBezTo>
                    <a:cubicBezTo>
                      <a:pt x="122" y="24"/>
                      <a:pt x="111" y="30"/>
                      <a:pt x="100" y="35"/>
                    </a:cubicBezTo>
                    <a:cubicBezTo>
                      <a:pt x="103" y="35"/>
                      <a:pt x="106" y="34"/>
                      <a:pt x="108" y="33"/>
                    </a:cubicBezTo>
                    <a:cubicBezTo>
                      <a:pt x="112" y="32"/>
                      <a:pt x="116" y="30"/>
                      <a:pt x="119" y="29"/>
                    </a:cubicBezTo>
                    <a:cubicBezTo>
                      <a:pt x="130" y="23"/>
                      <a:pt x="142" y="18"/>
                      <a:pt x="154" y="14"/>
                    </a:cubicBezTo>
                    <a:moveTo>
                      <a:pt x="93" y="0"/>
                    </a:moveTo>
                    <a:cubicBezTo>
                      <a:pt x="90" y="0"/>
                      <a:pt x="88" y="1"/>
                      <a:pt x="85" y="1"/>
                    </a:cubicBezTo>
                    <a:cubicBezTo>
                      <a:pt x="83" y="2"/>
                      <a:pt x="81" y="3"/>
                      <a:pt x="79" y="3"/>
                    </a:cubicBezTo>
                    <a:cubicBezTo>
                      <a:pt x="78" y="4"/>
                      <a:pt x="77" y="5"/>
                      <a:pt x="76" y="6"/>
                    </a:cubicBezTo>
                    <a:cubicBezTo>
                      <a:pt x="81" y="5"/>
                      <a:pt x="85" y="4"/>
                      <a:pt x="90" y="3"/>
                    </a:cubicBezTo>
                    <a:cubicBezTo>
                      <a:pt x="91" y="2"/>
                      <a:pt x="92" y="1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" name="Freeform 249">
                <a:extLst>
                  <a:ext uri="{FF2B5EF4-FFF2-40B4-BE49-F238E27FC236}">
                    <a16:creationId xmlns="" xmlns:a16="http://schemas.microsoft.com/office/drawing/2014/main" id="{3759F6B1-A218-477B-B4C8-C31A53A0E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094"/>
                <a:ext cx="123" cy="55"/>
              </a:xfrm>
              <a:custGeom>
                <a:avLst/>
                <a:gdLst>
                  <a:gd name="T0" fmla="*/ 78 w 78"/>
                  <a:gd name="T1" fmla="*/ 0 h 35"/>
                  <a:gd name="T2" fmla="*/ 66 w 78"/>
                  <a:gd name="T3" fmla="*/ 2 h 35"/>
                  <a:gd name="T4" fmla="*/ 0 w 78"/>
                  <a:gd name="T5" fmla="*/ 35 h 35"/>
                  <a:gd name="T6" fmla="*/ 62 w 78"/>
                  <a:gd name="T7" fmla="*/ 10 h 35"/>
                  <a:gd name="T8" fmla="*/ 78 w 7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5">
                    <a:moveTo>
                      <a:pt x="78" y="0"/>
                    </a:moveTo>
                    <a:cubicBezTo>
                      <a:pt x="74" y="1"/>
                      <a:pt x="70" y="1"/>
                      <a:pt x="66" y="2"/>
                    </a:cubicBezTo>
                    <a:cubicBezTo>
                      <a:pt x="44" y="13"/>
                      <a:pt x="23" y="24"/>
                      <a:pt x="0" y="35"/>
                    </a:cubicBezTo>
                    <a:cubicBezTo>
                      <a:pt x="21" y="27"/>
                      <a:pt x="42" y="19"/>
                      <a:pt x="62" y="10"/>
                    </a:cubicBezTo>
                    <a:cubicBezTo>
                      <a:pt x="68" y="7"/>
                      <a:pt x="73" y="3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5" name="Freeform 250">
                <a:extLst>
                  <a:ext uri="{FF2B5EF4-FFF2-40B4-BE49-F238E27FC236}">
                    <a16:creationId xmlns="" xmlns:a16="http://schemas.microsoft.com/office/drawing/2014/main" id="{B3C75919-E519-490D-99A4-7D4AC0C88B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8" y="2268"/>
                <a:ext cx="534" cy="209"/>
              </a:xfrm>
              <a:custGeom>
                <a:avLst/>
                <a:gdLst>
                  <a:gd name="T0" fmla="*/ 89 w 337"/>
                  <a:gd name="T1" fmla="*/ 101 h 132"/>
                  <a:gd name="T2" fmla="*/ 40 w 337"/>
                  <a:gd name="T3" fmla="*/ 115 h 132"/>
                  <a:gd name="T4" fmla="*/ 1 w 337"/>
                  <a:gd name="T5" fmla="*/ 132 h 132"/>
                  <a:gd name="T6" fmla="*/ 0 w 337"/>
                  <a:gd name="T7" fmla="*/ 132 h 132"/>
                  <a:gd name="T8" fmla="*/ 21 w 337"/>
                  <a:gd name="T9" fmla="*/ 127 h 132"/>
                  <a:gd name="T10" fmla="*/ 89 w 337"/>
                  <a:gd name="T11" fmla="*/ 101 h 132"/>
                  <a:gd name="T12" fmla="*/ 263 w 337"/>
                  <a:gd name="T13" fmla="*/ 30 h 132"/>
                  <a:gd name="T14" fmla="*/ 164 w 337"/>
                  <a:gd name="T15" fmla="*/ 66 h 132"/>
                  <a:gd name="T16" fmla="*/ 183 w 337"/>
                  <a:gd name="T17" fmla="*/ 60 h 132"/>
                  <a:gd name="T18" fmla="*/ 195 w 337"/>
                  <a:gd name="T19" fmla="*/ 54 h 132"/>
                  <a:gd name="T20" fmla="*/ 263 w 337"/>
                  <a:gd name="T21" fmla="*/ 30 h 132"/>
                  <a:gd name="T22" fmla="*/ 337 w 337"/>
                  <a:gd name="T23" fmla="*/ 0 h 132"/>
                  <a:gd name="T24" fmla="*/ 336 w 337"/>
                  <a:gd name="T25" fmla="*/ 0 h 132"/>
                  <a:gd name="T26" fmla="*/ 335 w 337"/>
                  <a:gd name="T27" fmla="*/ 1 h 132"/>
                  <a:gd name="T28" fmla="*/ 337 w 337"/>
                  <a:gd name="T2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7" h="132">
                    <a:moveTo>
                      <a:pt x="89" y="101"/>
                    </a:moveTo>
                    <a:cubicBezTo>
                      <a:pt x="72" y="106"/>
                      <a:pt x="56" y="111"/>
                      <a:pt x="40" y="115"/>
                    </a:cubicBezTo>
                    <a:cubicBezTo>
                      <a:pt x="27" y="122"/>
                      <a:pt x="14" y="127"/>
                      <a:pt x="1" y="132"/>
                    </a:cubicBezTo>
                    <a:cubicBezTo>
                      <a:pt x="1" y="132"/>
                      <a:pt x="1" y="132"/>
                      <a:pt x="0" y="132"/>
                    </a:cubicBezTo>
                    <a:cubicBezTo>
                      <a:pt x="7" y="130"/>
                      <a:pt x="14" y="128"/>
                      <a:pt x="21" y="127"/>
                    </a:cubicBezTo>
                    <a:cubicBezTo>
                      <a:pt x="43" y="118"/>
                      <a:pt x="66" y="110"/>
                      <a:pt x="89" y="101"/>
                    </a:cubicBezTo>
                    <a:moveTo>
                      <a:pt x="263" y="30"/>
                    </a:moveTo>
                    <a:cubicBezTo>
                      <a:pt x="229" y="40"/>
                      <a:pt x="196" y="51"/>
                      <a:pt x="164" y="66"/>
                    </a:cubicBezTo>
                    <a:cubicBezTo>
                      <a:pt x="170" y="64"/>
                      <a:pt x="177" y="62"/>
                      <a:pt x="183" y="60"/>
                    </a:cubicBezTo>
                    <a:cubicBezTo>
                      <a:pt x="187" y="58"/>
                      <a:pt x="191" y="56"/>
                      <a:pt x="195" y="54"/>
                    </a:cubicBezTo>
                    <a:cubicBezTo>
                      <a:pt x="218" y="47"/>
                      <a:pt x="240" y="38"/>
                      <a:pt x="263" y="30"/>
                    </a:cubicBezTo>
                    <a:moveTo>
                      <a:pt x="337" y="0"/>
                    </a:moveTo>
                    <a:cubicBezTo>
                      <a:pt x="337" y="0"/>
                      <a:pt x="336" y="0"/>
                      <a:pt x="336" y="0"/>
                    </a:cubicBezTo>
                    <a:cubicBezTo>
                      <a:pt x="336" y="0"/>
                      <a:pt x="336" y="1"/>
                      <a:pt x="335" y="1"/>
                    </a:cubicBezTo>
                    <a:cubicBezTo>
                      <a:pt x="336" y="0"/>
                      <a:pt x="337" y="0"/>
                      <a:pt x="3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6" name="Freeform 251">
                <a:extLst>
                  <a:ext uri="{FF2B5EF4-FFF2-40B4-BE49-F238E27FC236}">
                    <a16:creationId xmlns="" xmlns:a16="http://schemas.microsoft.com/office/drawing/2014/main" id="{6F9EA4A3-50AB-4E90-A6BC-95AD05B30B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2" y="2477"/>
                <a:ext cx="238" cy="34"/>
              </a:xfrm>
              <a:custGeom>
                <a:avLst/>
                <a:gdLst>
                  <a:gd name="T0" fmla="*/ 20 w 150"/>
                  <a:gd name="T1" fmla="*/ 12 h 21"/>
                  <a:gd name="T2" fmla="*/ 1 w 150"/>
                  <a:gd name="T3" fmla="*/ 20 h 21"/>
                  <a:gd name="T4" fmla="*/ 0 w 150"/>
                  <a:gd name="T5" fmla="*/ 21 h 21"/>
                  <a:gd name="T6" fmla="*/ 14 w 150"/>
                  <a:gd name="T7" fmla="*/ 17 h 21"/>
                  <a:gd name="T8" fmla="*/ 20 w 150"/>
                  <a:gd name="T9" fmla="*/ 12 h 21"/>
                  <a:gd name="T10" fmla="*/ 150 w 150"/>
                  <a:gd name="T11" fmla="*/ 0 h 21"/>
                  <a:gd name="T12" fmla="*/ 146 w 150"/>
                  <a:gd name="T13" fmla="*/ 1 h 21"/>
                  <a:gd name="T14" fmla="*/ 149 w 150"/>
                  <a:gd name="T15" fmla="*/ 0 h 21"/>
                  <a:gd name="T16" fmla="*/ 150 w 15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21">
                    <a:moveTo>
                      <a:pt x="20" y="12"/>
                    </a:moveTo>
                    <a:cubicBezTo>
                      <a:pt x="14" y="15"/>
                      <a:pt x="7" y="17"/>
                      <a:pt x="1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4" y="19"/>
                      <a:pt x="9" y="18"/>
                      <a:pt x="14" y="17"/>
                    </a:cubicBezTo>
                    <a:cubicBezTo>
                      <a:pt x="16" y="15"/>
                      <a:pt x="18" y="13"/>
                      <a:pt x="20" y="12"/>
                    </a:cubicBezTo>
                    <a:moveTo>
                      <a:pt x="150" y="0"/>
                    </a:moveTo>
                    <a:cubicBezTo>
                      <a:pt x="149" y="0"/>
                      <a:pt x="147" y="1"/>
                      <a:pt x="146" y="1"/>
                    </a:cubicBezTo>
                    <a:cubicBezTo>
                      <a:pt x="147" y="1"/>
                      <a:pt x="148" y="1"/>
                      <a:pt x="149" y="0"/>
                    </a:cubicBezTo>
                    <a:cubicBezTo>
                      <a:pt x="150" y="0"/>
                      <a:pt x="150" y="0"/>
                      <a:pt x="1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7" name="Freeform 252">
                <a:extLst>
                  <a:ext uri="{FF2B5EF4-FFF2-40B4-BE49-F238E27FC236}">
                    <a16:creationId xmlns="" xmlns:a16="http://schemas.microsoft.com/office/drawing/2014/main" id="{75311799-36BF-46D5-929F-AF9E0982D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514"/>
                <a:ext cx="28" cy="14"/>
              </a:xfrm>
              <a:custGeom>
                <a:avLst/>
                <a:gdLst>
                  <a:gd name="T0" fmla="*/ 18 w 18"/>
                  <a:gd name="T1" fmla="*/ 0 h 9"/>
                  <a:gd name="T2" fmla="*/ 8 w 18"/>
                  <a:gd name="T3" fmla="*/ 4 h 9"/>
                  <a:gd name="T4" fmla="*/ 0 w 18"/>
                  <a:gd name="T5" fmla="*/ 9 h 9"/>
                  <a:gd name="T6" fmla="*/ 4 w 18"/>
                  <a:gd name="T7" fmla="*/ 7 h 9"/>
                  <a:gd name="T8" fmla="*/ 18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4" y="1"/>
                      <a:pt x="10" y="3"/>
                      <a:pt x="8" y="4"/>
                    </a:cubicBezTo>
                    <a:cubicBezTo>
                      <a:pt x="5" y="6"/>
                      <a:pt x="3" y="7"/>
                      <a:pt x="0" y="9"/>
                    </a:cubicBezTo>
                    <a:cubicBezTo>
                      <a:pt x="1" y="8"/>
                      <a:pt x="2" y="8"/>
                      <a:pt x="4" y="7"/>
                    </a:cubicBezTo>
                    <a:cubicBezTo>
                      <a:pt x="8" y="5"/>
                      <a:pt x="13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8" name="Freeform 253">
                <a:extLst>
                  <a:ext uri="{FF2B5EF4-FFF2-40B4-BE49-F238E27FC236}">
                    <a16:creationId xmlns="" xmlns:a16="http://schemas.microsoft.com/office/drawing/2014/main" id="{81646657-FD0C-4C5A-83C9-CA3390DEF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507"/>
                <a:ext cx="49" cy="18"/>
              </a:xfrm>
              <a:custGeom>
                <a:avLst/>
                <a:gdLst>
                  <a:gd name="T0" fmla="*/ 28 w 31"/>
                  <a:gd name="T1" fmla="*/ 0 h 11"/>
                  <a:gd name="T2" fmla="*/ 14 w 31"/>
                  <a:gd name="T3" fmla="*/ 4 h 11"/>
                  <a:gd name="T4" fmla="*/ 0 w 31"/>
                  <a:gd name="T5" fmla="*/ 11 h 11"/>
                  <a:gd name="T6" fmla="*/ 31 w 31"/>
                  <a:gd name="T7" fmla="*/ 0 h 11"/>
                  <a:gd name="T8" fmla="*/ 28 w 3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28" y="0"/>
                    </a:moveTo>
                    <a:cubicBezTo>
                      <a:pt x="23" y="0"/>
                      <a:pt x="18" y="2"/>
                      <a:pt x="14" y="4"/>
                    </a:cubicBezTo>
                    <a:cubicBezTo>
                      <a:pt x="9" y="6"/>
                      <a:pt x="4" y="9"/>
                      <a:pt x="0" y="11"/>
                    </a:cubicBezTo>
                    <a:cubicBezTo>
                      <a:pt x="10" y="8"/>
                      <a:pt x="20" y="4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9" name="Freeform 254">
                <a:extLst>
                  <a:ext uri="{FF2B5EF4-FFF2-40B4-BE49-F238E27FC236}">
                    <a16:creationId xmlns="" xmlns:a16="http://schemas.microsoft.com/office/drawing/2014/main" id="{AB985B17-BB9E-4DC0-AC33-0A78FD184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603"/>
                <a:ext cx="26" cy="15"/>
              </a:xfrm>
              <a:custGeom>
                <a:avLst/>
                <a:gdLst>
                  <a:gd name="T0" fmla="*/ 16 w 16"/>
                  <a:gd name="T1" fmla="*/ 0 h 10"/>
                  <a:gd name="T2" fmla="*/ 0 w 16"/>
                  <a:gd name="T3" fmla="*/ 10 h 10"/>
                  <a:gd name="T4" fmla="*/ 16 w 16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0">
                    <a:moveTo>
                      <a:pt x="16" y="0"/>
                    </a:moveTo>
                    <a:cubicBezTo>
                      <a:pt x="10" y="3"/>
                      <a:pt x="5" y="6"/>
                      <a:pt x="0" y="10"/>
                    </a:cubicBezTo>
                    <a:cubicBezTo>
                      <a:pt x="7" y="5"/>
                      <a:pt x="13" y="2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0" name="Freeform 255">
                <a:extLst>
                  <a:ext uri="{FF2B5EF4-FFF2-40B4-BE49-F238E27FC236}">
                    <a16:creationId xmlns="" xmlns:a16="http://schemas.microsoft.com/office/drawing/2014/main" id="{8D949B48-A99D-4144-991D-69B0EC124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" y="2547"/>
                <a:ext cx="176" cy="94"/>
              </a:xfrm>
              <a:custGeom>
                <a:avLst/>
                <a:gdLst>
                  <a:gd name="T0" fmla="*/ 111 w 111"/>
                  <a:gd name="T1" fmla="*/ 0 h 59"/>
                  <a:gd name="T2" fmla="*/ 96 w 111"/>
                  <a:gd name="T3" fmla="*/ 6 h 59"/>
                  <a:gd name="T4" fmla="*/ 94 w 111"/>
                  <a:gd name="T5" fmla="*/ 7 h 59"/>
                  <a:gd name="T6" fmla="*/ 90 w 111"/>
                  <a:gd name="T7" fmla="*/ 8 h 59"/>
                  <a:gd name="T8" fmla="*/ 66 w 111"/>
                  <a:gd name="T9" fmla="*/ 18 h 59"/>
                  <a:gd name="T10" fmla="*/ 35 w 111"/>
                  <a:gd name="T11" fmla="*/ 35 h 59"/>
                  <a:gd name="T12" fmla="*/ 19 w 111"/>
                  <a:gd name="T13" fmla="*/ 45 h 59"/>
                  <a:gd name="T14" fmla="*/ 0 w 111"/>
                  <a:gd name="T15" fmla="*/ 59 h 59"/>
                  <a:gd name="T16" fmla="*/ 3 w 111"/>
                  <a:gd name="T17" fmla="*/ 58 h 59"/>
                  <a:gd name="T18" fmla="*/ 38 w 111"/>
                  <a:gd name="T19" fmla="*/ 45 h 59"/>
                  <a:gd name="T20" fmla="*/ 111 w 111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59">
                    <a:moveTo>
                      <a:pt x="111" y="0"/>
                    </a:moveTo>
                    <a:cubicBezTo>
                      <a:pt x="106" y="2"/>
                      <a:pt x="101" y="4"/>
                      <a:pt x="96" y="6"/>
                    </a:cubicBezTo>
                    <a:cubicBezTo>
                      <a:pt x="95" y="6"/>
                      <a:pt x="94" y="7"/>
                      <a:pt x="94" y="7"/>
                    </a:cubicBezTo>
                    <a:cubicBezTo>
                      <a:pt x="92" y="7"/>
                      <a:pt x="91" y="8"/>
                      <a:pt x="90" y="8"/>
                    </a:cubicBezTo>
                    <a:cubicBezTo>
                      <a:pt x="82" y="11"/>
                      <a:pt x="74" y="14"/>
                      <a:pt x="66" y="18"/>
                    </a:cubicBezTo>
                    <a:cubicBezTo>
                      <a:pt x="55" y="23"/>
                      <a:pt x="45" y="28"/>
                      <a:pt x="35" y="35"/>
                    </a:cubicBezTo>
                    <a:cubicBezTo>
                      <a:pt x="32" y="37"/>
                      <a:pt x="26" y="40"/>
                      <a:pt x="19" y="45"/>
                    </a:cubicBezTo>
                    <a:cubicBezTo>
                      <a:pt x="13" y="49"/>
                      <a:pt x="6" y="54"/>
                      <a:pt x="0" y="59"/>
                    </a:cubicBezTo>
                    <a:cubicBezTo>
                      <a:pt x="1" y="58"/>
                      <a:pt x="2" y="58"/>
                      <a:pt x="3" y="58"/>
                    </a:cubicBezTo>
                    <a:cubicBezTo>
                      <a:pt x="15" y="53"/>
                      <a:pt x="26" y="49"/>
                      <a:pt x="38" y="45"/>
                    </a:cubicBezTo>
                    <a:cubicBezTo>
                      <a:pt x="66" y="24"/>
                      <a:pt x="89" y="12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1" name="Freeform 256">
                <a:extLst>
                  <a:ext uri="{FF2B5EF4-FFF2-40B4-BE49-F238E27FC236}">
                    <a16:creationId xmlns="" xmlns:a16="http://schemas.microsoft.com/office/drawing/2014/main" id="{6D0C805B-2B40-4D4C-A7A8-A251FBBA1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2560"/>
                <a:ext cx="39" cy="24"/>
              </a:xfrm>
              <a:custGeom>
                <a:avLst/>
                <a:gdLst>
                  <a:gd name="T0" fmla="*/ 25 w 25"/>
                  <a:gd name="T1" fmla="*/ 0 h 15"/>
                  <a:gd name="T2" fmla="*/ 20 w 25"/>
                  <a:gd name="T3" fmla="*/ 1 h 15"/>
                  <a:gd name="T4" fmla="*/ 0 w 25"/>
                  <a:gd name="T5" fmla="*/ 15 h 15"/>
                  <a:gd name="T6" fmla="*/ 9 w 25"/>
                  <a:gd name="T7" fmla="*/ 12 h 15"/>
                  <a:gd name="T8" fmla="*/ 9 w 25"/>
                  <a:gd name="T9" fmla="*/ 12 h 15"/>
                  <a:gd name="T10" fmla="*/ 25 w 25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5">
                    <a:moveTo>
                      <a:pt x="25" y="0"/>
                    </a:moveTo>
                    <a:cubicBezTo>
                      <a:pt x="23" y="0"/>
                      <a:pt x="21" y="1"/>
                      <a:pt x="20" y="1"/>
                    </a:cubicBezTo>
                    <a:cubicBezTo>
                      <a:pt x="14" y="5"/>
                      <a:pt x="7" y="10"/>
                      <a:pt x="0" y="15"/>
                    </a:cubicBezTo>
                    <a:cubicBezTo>
                      <a:pt x="3" y="14"/>
                      <a:pt x="6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7"/>
                      <a:pt x="21" y="3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2" name="Freeform 257">
                <a:extLst>
                  <a:ext uri="{FF2B5EF4-FFF2-40B4-BE49-F238E27FC236}">
                    <a16:creationId xmlns="" xmlns:a16="http://schemas.microsoft.com/office/drawing/2014/main" id="{3E55339F-F809-4C25-A04B-46A66624D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2557"/>
                <a:ext cx="33" cy="22"/>
              </a:xfrm>
              <a:custGeom>
                <a:avLst/>
                <a:gdLst>
                  <a:gd name="T0" fmla="*/ 21 w 21"/>
                  <a:gd name="T1" fmla="*/ 0 h 14"/>
                  <a:gd name="T2" fmla="*/ 16 w 21"/>
                  <a:gd name="T3" fmla="*/ 2 h 14"/>
                  <a:gd name="T4" fmla="*/ 0 w 21"/>
                  <a:gd name="T5" fmla="*/ 14 h 14"/>
                  <a:gd name="T6" fmla="*/ 0 w 21"/>
                  <a:gd name="T7" fmla="*/ 14 h 14"/>
                  <a:gd name="T8" fmla="*/ 4 w 21"/>
                  <a:gd name="T9" fmla="*/ 13 h 14"/>
                  <a:gd name="T10" fmla="*/ 21 w 21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4">
                    <a:moveTo>
                      <a:pt x="21" y="0"/>
                    </a:moveTo>
                    <a:cubicBezTo>
                      <a:pt x="20" y="1"/>
                      <a:pt x="18" y="1"/>
                      <a:pt x="16" y="2"/>
                    </a:cubicBezTo>
                    <a:cubicBezTo>
                      <a:pt x="12" y="5"/>
                      <a:pt x="7" y="9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3" y="14"/>
                      <a:pt x="4" y="13"/>
                    </a:cubicBezTo>
                    <a:cubicBezTo>
                      <a:pt x="12" y="8"/>
                      <a:pt x="17" y="3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3" name="Freeform 258">
                <a:extLst>
                  <a:ext uri="{FF2B5EF4-FFF2-40B4-BE49-F238E27FC236}">
                    <a16:creationId xmlns="" xmlns:a16="http://schemas.microsoft.com/office/drawing/2014/main" id="{ED84C356-22F1-4622-8B05-09745EEA4E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" y="2585"/>
                <a:ext cx="262" cy="140"/>
              </a:xfrm>
              <a:custGeom>
                <a:avLst/>
                <a:gdLst>
                  <a:gd name="T0" fmla="*/ 108 w 165"/>
                  <a:gd name="T1" fmla="*/ 73 h 88"/>
                  <a:gd name="T2" fmla="*/ 98 w 165"/>
                  <a:gd name="T3" fmla="*/ 78 h 88"/>
                  <a:gd name="T4" fmla="*/ 93 w 165"/>
                  <a:gd name="T5" fmla="*/ 82 h 88"/>
                  <a:gd name="T6" fmla="*/ 95 w 165"/>
                  <a:gd name="T7" fmla="*/ 82 h 88"/>
                  <a:gd name="T8" fmla="*/ 100 w 165"/>
                  <a:gd name="T9" fmla="*/ 80 h 88"/>
                  <a:gd name="T10" fmla="*/ 108 w 165"/>
                  <a:gd name="T11" fmla="*/ 73 h 88"/>
                  <a:gd name="T12" fmla="*/ 108 w 165"/>
                  <a:gd name="T13" fmla="*/ 73 h 88"/>
                  <a:gd name="T14" fmla="*/ 97 w 165"/>
                  <a:gd name="T15" fmla="*/ 28 h 88"/>
                  <a:gd name="T16" fmla="*/ 96 w 165"/>
                  <a:gd name="T17" fmla="*/ 28 h 88"/>
                  <a:gd name="T18" fmla="*/ 28 w 165"/>
                  <a:gd name="T19" fmla="*/ 66 h 88"/>
                  <a:gd name="T20" fmla="*/ 8 w 165"/>
                  <a:gd name="T21" fmla="*/ 88 h 88"/>
                  <a:gd name="T22" fmla="*/ 9 w 165"/>
                  <a:gd name="T23" fmla="*/ 88 h 88"/>
                  <a:gd name="T24" fmla="*/ 34 w 165"/>
                  <a:gd name="T25" fmla="*/ 81 h 88"/>
                  <a:gd name="T26" fmla="*/ 40 w 165"/>
                  <a:gd name="T27" fmla="*/ 77 h 88"/>
                  <a:gd name="T28" fmla="*/ 52 w 165"/>
                  <a:gd name="T29" fmla="*/ 66 h 88"/>
                  <a:gd name="T30" fmla="*/ 97 w 165"/>
                  <a:gd name="T31" fmla="*/ 28 h 88"/>
                  <a:gd name="T32" fmla="*/ 165 w 165"/>
                  <a:gd name="T33" fmla="*/ 9 h 88"/>
                  <a:gd name="T34" fmla="*/ 147 w 165"/>
                  <a:gd name="T35" fmla="*/ 15 h 88"/>
                  <a:gd name="T36" fmla="*/ 95 w 165"/>
                  <a:gd name="T37" fmla="*/ 53 h 88"/>
                  <a:gd name="T38" fmla="*/ 125 w 165"/>
                  <a:gd name="T39" fmla="*/ 39 h 88"/>
                  <a:gd name="T40" fmla="*/ 165 w 165"/>
                  <a:gd name="T41" fmla="*/ 9 h 88"/>
                  <a:gd name="T42" fmla="*/ 142 w 165"/>
                  <a:gd name="T43" fmla="*/ 0 h 88"/>
                  <a:gd name="T44" fmla="*/ 140 w 165"/>
                  <a:gd name="T45" fmla="*/ 0 h 88"/>
                  <a:gd name="T46" fmla="*/ 139 w 165"/>
                  <a:gd name="T47" fmla="*/ 1 h 88"/>
                  <a:gd name="T48" fmla="*/ 134 w 165"/>
                  <a:gd name="T49" fmla="*/ 4 h 88"/>
                  <a:gd name="T50" fmla="*/ 142 w 165"/>
                  <a:gd name="T51" fmla="*/ 0 h 88"/>
                  <a:gd name="T52" fmla="*/ 142 w 165"/>
                  <a:gd name="T5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" h="88">
                    <a:moveTo>
                      <a:pt x="108" y="73"/>
                    </a:moveTo>
                    <a:cubicBezTo>
                      <a:pt x="107" y="73"/>
                      <a:pt x="103" y="75"/>
                      <a:pt x="98" y="78"/>
                    </a:cubicBezTo>
                    <a:cubicBezTo>
                      <a:pt x="94" y="80"/>
                      <a:pt x="91" y="82"/>
                      <a:pt x="93" y="82"/>
                    </a:cubicBezTo>
                    <a:cubicBezTo>
                      <a:pt x="93" y="82"/>
                      <a:pt x="94" y="82"/>
                      <a:pt x="95" y="82"/>
                    </a:cubicBezTo>
                    <a:cubicBezTo>
                      <a:pt x="96" y="81"/>
                      <a:pt x="98" y="81"/>
                      <a:pt x="100" y="80"/>
                    </a:cubicBezTo>
                    <a:cubicBezTo>
                      <a:pt x="106" y="76"/>
                      <a:pt x="109" y="74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moveTo>
                      <a:pt x="97" y="28"/>
                    </a:moveTo>
                    <a:cubicBezTo>
                      <a:pt x="97" y="28"/>
                      <a:pt x="96" y="28"/>
                      <a:pt x="96" y="28"/>
                    </a:cubicBezTo>
                    <a:cubicBezTo>
                      <a:pt x="74" y="41"/>
                      <a:pt x="52" y="53"/>
                      <a:pt x="28" y="66"/>
                    </a:cubicBezTo>
                    <a:cubicBezTo>
                      <a:pt x="14" y="72"/>
                      <a:pt x="0" y="88"/>
                      <a:pt x="8" y="88"/>
                    </a:cubicBezTo>
                    <a:cubicBezTo>
                      <a:pt x="8" y="88"/>
                      <a:pt x="9" y="88"/>
                      <a:pt x="9" y="88"/>
                    </a:cubicBezTo>
                    <a:cubicBezTo>
                      <a:pt x="18" y="86"/>
                      <a:pt x="26" y="83"/>
                      <a:pt x="34" y="81"/>
                    </a:cubicBezTo>
                    <a:cubicBezTo>
                      <a:pt x="36" y="80"/>
                      <a:pt x="38" y="78"/>
                      <a:pt x="40" y="77"/>
                    </a:cubicBezTo>
                    <a:cubicBezTo>
                      <a:pt x="45" y="72"/>
                      <a:pt x="49" y="68"/>
                      <a:pt x="52" y="66"/>
                    </a:cubicBezTo>
                    <a:cubicBezTo>
                      <a:pt x="78" y="46"/>
                      <a:pt x="85" y="37"/>
                      <a:pt x="97" y="28"/>
                    </a:cubicBezTo>
                    <a:moveTo>
                      <a:pt x="165" y="9"/>
                    </a:moveTo>
                    <a:cubicBezTo>
                      <a:pt x="159" y="11"/>
                      <a:pt x="153" y="13"/>
                      <a:pt x="147" y="15"/>
                    </a:cubicBezTo>
                    <a:cubicBezTo>
                      <a:pt x="130" y="27"/>
                      <a:pt x="112" y="40"/>
                      <a:pt x="95" y="53"/>
                    </a:cubicBezTo>
                    <a:cubicBezTo>
                      <a:pt x="105" y="48"/>
                      <a:pt x="115" y="44"/>
                      <a:pt x="125" y="39"/>
                    </a:cubicBezTo>
                    <a:cubicBezTo>
                      <a:pt x="141" y="28"/>
                      <a:pt x="154" y="18"/>
                      <a:pt x="165" y="9"/>
                    </a:cubicBezTo>
                    <a:moveTo>
                      <a:pt x="142" y="0"/>
                    </a:moveTo>
                    <a:cubicBezTo>
                      <a:pt x="141" y="0"/>
                      <a:pt x="140" y="0"/>
                      <a:pt x="140" y="0"/>
                    </a:cubicBezTo>
                    <a:cubicBezTo>
                      <a:pt x="140" y="1"/>
                      <a:pt x="139" y="1"/>
                      <a:pt x="139" y="1"/>
                    </a:cubicBezTo>
                    <a:cubicBezTo>
                      <a:pt x="137" y="2"/>
                      <a:pt x="136" y="3"/>
                      <a:pt x="134" y="4"/>
                    </a:cubicBezTo>
                    <a:cubicBezTo>
                      <a:pt x="137" y="3"/>
                      <a:pt x="139" y="1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" name="Freeform 259">
                <a:extLst>
                  <a:ext uri="{FF2B5EF4-FFF2-40B4-BE49-F238E27FC236}">
                    <a16:creationId xmlns="" xmlns:a16="http://schemas.microsoft.com/office/drawing/2014/main" id="{CB5D1B3E-017E-43C5-81DE-313D6AD08B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46" y="1989"/>
                <a:ext cx="344" cy="76"/>
              </a:xfrm>
              <a:custGeom>
                <a:avLst/>
                <a:gdLst>
                  <a:gd name="T0" fmla="*/ 12 w 217"/>
                  <a:gd name="T1" fmla="*/ 42 h 48"/>
                  <a:gd name="T2" fmla="*/ 8 w 217"/>
                  <a:gd name="T3" fmla="*/ 43 h 48"/>
                  <a:gd name="T4" fmla="*/ 0 w 217"/>
                  <a:gd name="T5" fmla="*/ 48 h 48"/>
                  <a:gd name="T6" fmla="*/ 7 w 217"/>
                  <a:gd name="T7" fmla="*/ 45 h 48"/>
                  <a:gd name="T8" fmla="*/ 12 w 217"/>
                  <a:gd name="T9" fmla="*/ 42 h 48"/>
                  <a:gd name="T10" fmla="*/ 217 w 217"/>
                  <a:gd name="T11" fmla="*/ 0 h 48"/>
                  <a:gd name="T12" fmla="*/ 199 w 217"/>
                  <a:gd name="T13" fmla="*/ 3 h 48"/>
                  <a:gd name="T14" fmla="*/ 184 w 217"/>
                  <a:gd name="T15" fmla="*/ 13 h 48"/>
                  <a:gd name="T16" fmla="*/ 184 w 217"/>
                  <a:gd name="T17" fmla="*/ 13 h 48"/>
                  <a:gd name="T18" fmla="*/ 205 w 217"/>
                  <a:gd name="T19" fmla="*/ 7 h 48"/>
                  <a:gd name="T20" fmla="*/ 217 w 217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48">
                    <a:moveTo>
                      <a:pt x="12" y="42"/>
                    </a:moveTo>
                    <a:cubicBezTo>
                      <a:pt x="11" y="42"/>
                      <a:pt x="9" y="43"/>
                      <a:pt x="8" y="43"/>
                    </a:cubicBezTo>
                    <a:cubicBezTo>
                      <a:pt x="6" y="45"/>
                      <a:pt x="3" y="46"/>
                      <a:pt x="0" y="48"/>
                    </a:cubicBezTo>
                    <a:cubicBezTo>
                      <a:pt x="3" y="47"/>
                      <a:pt x="5" y="46"/>
                      <a:pt x="7" y="45"/>
                    </a:cubicBezTo>
                    <a:cubicBezTo>
                      <a:pt x="9" y="44"/>
                      <a:pt x="10" y="43"/>
                      <a:pt x="12" y="42"/>
                    </a:cubicBezTo>
                    <a:moveTo>
                      <a:pt x="217" y="0"/>
                    </a:moveTo>
                    <a:cubicBezTo>
                      <a:pt x="211" y="1"/>
                      <a:pt x="205" y="2"/>
                      <a:pt x="199" y="3"/>
                    </a:cubicBezTo>
                    <a:cubicBezTo>
                      <a:pt x="194" y="6"/>
                      <a:pt x="189" y="10"/>
                      <a:pt x="184" y="13"/>
                    </a:cubicBezTo>
                    <a:cubicBezTo>
                      <a:pt x="184" y="13"/>
                      <a:pt x="184" y="13"/>
                      <a:pt x="184" y="13"/>
                    </a:cubicBezTo>
                    <a:cubicBezTo>
                      <a:pt x="192" y="13"/>
                      <a:pt x="200" y="8"/>
                      <a:pt x="205" y="7"/>
                    </a:cubicBezTo>
                    <a:cubicBezTo>
                      <a:pt x="209" y="5"/>
                      <a:pt x="213" y="2"/>
                      <a:pt x="2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" name="Freeform 260">
                <a:extLst>
                  <a:ext uri="{FF2B5EF4-FFF2-40B4-BE49-F238E27FC236}">
                    <a16:creationId xmlns="" xmlns:a16="http://schemas.microsoft.com/office/drawing/2014/main" id="{A9AB257D-1A8E-44C5-A15F-9B417A164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976"/>
                <a:ext cx="175" cy="54"/>
              </a:xfrm>
              <a:custGeom>
                <a:avLst/>
                <a:gdLst>
                  <a:gd name="T0" fmla="*/ 111 w 111"/>
                  <a:gd name="T1" fmla="*/ 0 h 34"/>
                  <a:gd name="T2" fmla="*/ 103 w 111"/>
                  <a:gd name="T3" fmla="*/ 1 h 34"/>
                  <a:gd name="T4" fmla="*/ 104 w 111"/>
                  <a:gd name="T5" fmla="*/ 1 h 34"/>
                  <a:gd name="T6" fmla="*/ 100 w 111"/>
                  <a:gd name="T7" fmla="*/ 2 h 34"/>
                  <a:gd name="T8" fmla="*/ 90 w 111"/>
                  <a:gd name="T9" fmla="*/ 3 h 34"/>
                  <a:gd name="T10" fmla="*/ 61 w 111"/>
                  <a:gd name="T11" fmla="*/ 15 h 34"/>
                  <a:gd name="T12" fmla="*/ 77 w 111"/>
                  <a:gd name="T13" fmla="*/ 5 h 34"/>
                  <a:gd name="T14" fmla="*/ 56 w 111"/>
                  <a:gd name="T15" fmla="*/ 8 h 34"/>
                  <a:gd name="T16" fmla="*/ 44 w 111"/>
                  <a:gd name="T17" fmla="*/ 15 h 34"/>
                  <a:gd name="T18" fmla="*/ 23 w 111"/>
                  <a:gd name="T19" fmla="*/ 21 h 34"/>
                  <a:gd name="T20" fmla="*/ 23 w 111"/>
                  <a:gd name="T21" fmla="*/ 21 h 34"/>
                  <a:gd name="T22" fmla="*/ 0 w 111"/>
                  <a:gd name="T23" fmla="*/ 34 h 34"/>
                  <a:gd name="T24" fmla="*/ 21 w 111"/>
                  <a:gd name="T25" fmla="*/ 30 h 34"/>
                  <a:gd name="T26" fmla="*/ 111 w 111"/>
                  <a:gd name="T2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34">
                    <a:moveTo>
                      <a:pt x="111" y="0"/>
                    </a:moveTo>
                    <a:cubicBezTo>
                      <a:pt x="108" y="1"/>
                      <a:pt x="105" y="1"/>
                      <a:pt x="103" y="1"/>
                    </a:cubicBezTo>
                    <a:cubicBezTo>
                      <a:pt x="103" y="1"/>
                      <a:pt x="104" y="1"/>
                      <a:pt x="104" y="1"/>
                    </a:cubicBezTo>
                    <a:cubicBezTo>
                      <a:pt x="102" y="2"/>
                      <a:pt x="101" y="2"/>
                      <a:pt x="100" y="2"/>
                    </a:cubicBezTo>
                    <a:cubicBezTo>
                      <a:pt x="96" y="2"/>
                      <a:pt x="93" y="3"/>
                      <a:pt x="90" y="3"/>
                    </a:cubicBezTo>
                    <a:cubicBezTo>
                      <a:pt x="73" y="11"/>
                      <a:pt x="63" y="15"/>
                      <a:pt x="61" y="15"/>
                    </a:cubicBezTo>
                    <a:cubicBezTo>
                      <a:pt x="60" y="15"/>
                      <a:pt x="64" y="12"/>
                      <a:pt x="77" y="5"/>
                    </a:cubicBezTo>
                    <a:cubicBezTo>
                      <a:pt x="70" y="6"/>
                      <a:pt x="63" y="7"/>
                      <a:pt x="56" y="8"/>
                    </a:cubicBezTo>
                    <a:cubicBezTo>
                      <a:pt x="52" y="10"/>
                      <a:pt x="48" y="13"/>
                      <a:pt x="44" y="15"/>
                    </a:cubicBezTo>
                    <a:cubicBezTo>
                      <a:pt x="39" y="16"/>
                      <a:pt x="31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5" y="25"/>
                      <a:pt x="8" y="30"/>
                      <a:pt x="0" y="34"/>
                    </a:cubicBezTo>
                    <a:cubicBezTo>
                      <a:pt x="7" y="33"/>
                      <a:pt x="14" y="31"/>
                      <a:pt x="21" y="30"/>
                    </a:cubicBezTo>
                    <a:cubicBezTo>
                      <a:pt x="51" y="19"/>
                      <a:pt x="82" y="12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" name="Freeform 261">
                <a:extLst>
                  <a:ext uri="{FF2B5EF4-FFF2-40B4-BE49-F238E27FC236}">
                    <a16:creationId xmlns="" xmlns:a16="http://schemas.microsoft.com/office/drawing/2014/main" id="{3D5CA6AD-4A5D-479A-94E4-3E0D2F6122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0" y="2010"/>
                <a:ext cx="68" cy="25"/>
              </a:xfrm>
              <a:custGeom>
                <a:avLst/>
                <a:gdLst>
                  <a:gd name="T0" fmla="*/ 4 w 43"/>
                  <a:gd name="T1" fmla="*/ 13 h 16"/>
                  <a:gd name="T2" fmla="*/ 0 w 43"/>
                  <a:gd name="T3" fmla="*/ 16 h 16"/>
                  <a:gd name="T4" fmla="*/ 2 w 43"/>
                  <a:gd name="T5" fmla="*/ 15 h 16"/>
                  <a:gd name="T6" fmla="*/ 4 w 43"/>
                  <a:gd name="T7" fmla="*/ 13 h 16"/>
                  <a:gd name="T8" fmla="*/ 43 w 43"/>
                  <a:gd name="T9" fmla="*/ 0 h 16"/>
                  <a:gd name="T10" fmla="*/ 28 w 43"/>
                  <a:gd name="T11" fmla="*/ 3 h 16"/>
                  <a:gd name="T12" fmla="*/ 15 w 43"/>
                  <a:gd name="T13" fmla="*/ 11 h 16"/>
                  <a:gd name="T14" fmla="*/ 39 w 43"/>
                  <a:gd name="T15" fmla="*/ 2 h 16"/>
                  <a:gd name="T16" fmla="*/ 43 w 43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6">
                    <a:moveTo>
                      <a:pt x="4" y="13"/>
                    </a:moveTo>
                    <a:cubicBezTo>
                      <a:pt x="3" y="14"/>
                      <a:pt x="1" y="15"/>
                      <a:pt x="0" y="16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2" y="15"/>
                      <a:pt x="3" y="14"/>
                      <a:pt x="4" y="13"/>
                    </a:cubicBezTo>
                    <a:moveTo>
                      <a:pt x="43" y="0"/>
                    </a:moveTo>
                    <a:cubicBezTo>
                      <a:pt x="38" y="1"/>
                      <a:pt x="33" y="2"/>
                      <a:pt x="28" y="3"/>
                    </a:cubicBezTo>
                    <a:cubicBezTo>
                      <a:pt x="23" y="5"/>
                      <a:pt x="19" y="8"/>
                      <a:pt x="15" y="11"/>
                    </a:cubicBezTo>
                    <a:cubicBezTo>
                      <a:pt x="23" y="8"/>
                      <a:pt x="31" y="5"/>
                      <a:pt x="39" y="2"/>
                    </a:cubicBezTo>
                    <a:cubicBezTo>
                      <a:pt x="40" y="1"/>
                      <a:pt x="42" y="1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" name="Freeform 262">
                <a:extLst>
                  <a:ext uri="{FF2B5EF4-FFF2-40B4-BE49-F238E27FC236}">
                    <a16:creationId xmlns="" xmlns:a16="http://schemas.microsoft.com/office/drawing/2014/main" id="{67463756-1D29-43AD-995A-30BB09A89C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9" y="2005"/>
                <a:ext cx="145" cy="55"/>
              </a:xfrm>
              <a:custGeom>
                <a:avLst/>
                <a:gdLst>
                  <a:gd name="T0" fmla="*/ 71 w 91"/>
                  <a:gd name="T1" fmla="*/ 31 h 35"/>
                  <a:gd name="T2" fmla="*/ 63 w 91"/>
                  <a:gd name="T3" fmla="*/ 33 h 35"/>
                  <a:gd name="T4" fmla="*/ 60 w 91"/>
                  <a:gd name="T5" fmla="*/ 35 h 35"/>
                  <a:gd name="T6" fmla="*/ 71 w 91"/>
                  <a:gd name="T7" fmla="*/ 31 h 35"/>
                  <a:gd name="T8" fmla="*/ 91 w 91"/>
                  <a:gd name="T9" fmla="*/ 0 h 35"/>
                  <a:gd name="T10" fmla="*/ 75 w 91"/>
                  <a:gd name="T11" fmla="*/ 3 h 35"/>
                  <a:gd name="T12" fmla="*/ 71 w 91"/>
                  <a:gd name="T13" fmla="*/ 5 h 35"/>
                  <a:gd name="T14" fmla="*/ 47 w 91"/>
                  <a:gd name="T15" fmla="*/ 14 h 35"/>
                  <a:gd name="T16" fmla="*/ 25 w 91"/>
                  <a:gd name="T17" fmla="*/ 27 h 35"/>
                  <a:gd name="T18" fmla="*/ 34 w 91"/>
                  <a:gd name="T19" fmla="*/ 18 h 35"/>
                  <a:gd name="T20" fmla="*/ 32 w 91"/>
                  <a:gd name="T21" fmla="*/ 19 h 35"/>
                  <a:gd name="T22" fmla="*/ 24 w 91"/>
                  <a:gd name="T23" fmla="*/ 24 h 35"/>
                  <a:gd name="T24" fmla="*/ 0 w 91"/>
                  <a:gd name="T25" fmla="*/ 34 h 35"/>
                  <a:gd name="T26" fmla="*/ 47 w 91"/>
                  <a:gd name="T27" fmla="*/ 25 h 35"/>
                  <a:gd name="T28" fmla="*/ 91 w 91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35">
                    <a:moveTo>
                      <a:pt x="71" y="31"/>
                    </a:moveTo>
                    <a:cubicBezTo>
                      <a:pt x="69" y="32"/>
                      <a:pt x="66" y="33"/>
                      <a:pt x="63" y="33"/>
                    </a:cubicBezTo>
                    <a:cubicBezTo>
                      <a:pt x="62" y="34"/>
                      <a:pt x="61" y="34"/>
                      <a:pt x="60" y="35"/>
                    </a:cubicBezTo>
                    <a:cubicBezTo>
                      <a:pt x="64" y="34"/>
                      <a:pt x="68" y="33"/>
                      <a:pt x="71" y="31"/>
                    </a:cubicBezTo>
                    <a:moveTo>
                      <a:pt x="91" y="0"/>
                    </a:moveTo>
                    <a:cubicBezTo>
                      <a:pt x="86" y="1"/>
                      <a:pt x="81" y="2"/>
                      <a:pt x="75" y="3"/>
                    </a:cubicBezTo>
                    <a:cubicBezTo>
                      <a:pt x="74" y="4"/>
                      <a:pt x="72" y="4"/>
                      <a:pt x="71" y="5"/>
                    </a:cubicBezTo>
                    <a:cubicBezTo>
                      <a:pt x="63" y="8"/>
                      <a:pt x="55" y="11"/>
                      <a:pt x="47" y="14"/>
                    </a:cubicBezTo>
                    <a:cubicBezTo>
                      <a:pt x="39" y="18"/>
                      <a:pt x="31" y="23"/>
                      <a:pt x="25" y="27"/>
                    </a:cubicBezTo>
                    <a:cubicBezTo>
                      <a:pt x="27" y="24"/>
                      <a:pt x="30" y="21"/>
                      <a:pt x="34" y="18"/>
                    </a:cubicBezTo>
                    <a:cubicBezTo>
                      <a:pt x="33" y="18"/>
                      <a:pt x="33" y="18"/>
                      <a:pt x="32" y="19"/>
                    </a:cubicBezTo>
                    <a:cubicBezTo>
                      <a:pt x="30" y="20"/>
                      <a:pt x="27" y="22"/>
                      <a:pt x="24" y="24"/>
                    </a:cubicBezTo>
                    <a:cubicBezTo>
                      <a:pt x="16" y="28"/>
                      <a:pt x="8" y="31"/>
                      <a:pt x="0" y="34"/>
                    </a:cubicBezTo>
                    <a:cubicBezTo>
                      <a:pt x="16" y="31"/>
                      <a:pt x="31" y="28"/>
                      <a:pt x="47" y="25"/>
                    </a:cubicBezTo>
                    <a:cubicBezTo>
                      <a:pt x="62" y="16"/>
                      <a:pt x="77" y="8"/>
                      <a:pt x="9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" name="Freeform 263">
                <a:extLst>
                  <a:ext uri="{FF2B5EF4-FFF2-40B4-BE49-F238E27FC236}">
                    <a16:creationId xmlns="" xmlns:a16="http://schemas.microsoft.com/office/drawing/2014/main" id="{EBC5EB1C-4A02-4326-AADC-447823308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073"/>
                <a:ext cx="23" cy="13"/>
              </a:xfrm>
              <a:custGeom>
                <a:avLst/>
                <a:gdLst>
                  <a:gd name="T0" fmla="*/ 15 w 15"/>
                  <a:gd name="T1" fmla="*/ 0 h 8"/>
                  <a:gd name="T2" fmla="*/ 0 w 15"/>
                  <a:gd name="T3" fmla="*/ 8 h 8"/>
                  <a:gd name="T4" fmla="*/ 13 w 15"/>
                  <a:gd name="T5" fmla="*/ 2 h 8"/>
                  <a:gd name="T6" fmla="*/ 15 w 1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15" y="0"/>
                    </a:moveTo>
                    <a:cubicBezTo>
                      <a:pt x="10" y="3"/>
                      <a:pt x="5" y="5"/>
                      <a:pt x="0" y="8"/>
                    </a:cubicBezTo>
                    <a:cubicBezTo>
                      <a:pt x="5" y="6"/>
                      <a:pt x="9" y="4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" name="Freeform 264">
                <a:extLst>
                  <a:ext uri="{FF2B5EF4-FFF2-40B4-BE49-F238E27FC236}">
                    <a16:creationId xmlns="" xmlns:a16="http://schemas.microsoft.com/office/drawing/2014/main" id="{B6CD43FB-ABF8-4401-B434-96F7BBC4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076"/>
                <a:ext cx="43" cy="21"/>
              </a:xfrm>
              <a:custGeom>
                <a:avLst/>
                <a:gdLst>
                  <a:gd name="T0" fmla="*/ 27 w 27"/>
                  <a:gd name="T1" fmla="*/ 0 h 13"/>
                  <a:gd name="T2" fmla="*/ 14 w 27"/>
                  <a:gd name="T3" fmla="*/ 6 h 13"/>
                  <a:gd name="T4" fmla="*/ 0 w 27"/>
                  <a:gd name="T5" fmla="*/ 13 h 13"/>
                  <a:gd name="T6" fmla="*/ 12 w 27"/>
                  <a:gd name="T7" fmla="*/ 11 h 13"/>
                  <a:gd name="T8" fmla="*/ 27 w 2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3">
                    <a:moveTo>
                      <a:pt x="27" y="0"/>
                    </a:moveTo>
                    <a:cubicBezTo>
                      <a:pt x="23" y="2"/>
                      <a:pt x="19" y="4"/>
                      <a:pt x="14" y="6"/>
                    </a:cubicBezTo>
                    <a:cubicBezTo>
                      <a:pt x="9" y="8"/>
                      <a:pt x="5" y="11"/>
                      <a:pt x="0" y="13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8" y="7"/>
                      <a:pt x="23" y="4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" name="Freeform 265">
                <a:extLst>
                  <a:ext uri="{FF2B5EF4-FFF2-40B4-BE49-F238E27FC236}">
                    <a16:creationId xmlns="" xmlns:a16="http://schemas.microsoft.com/office/drawing/2014/main" id="{F71CE8A8-B10B-4F25-9FBA-6FCB825808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8" y="2076"/>
                <a:ext cx="157" cy="73"/>
              </a:xfrm>
              <a:custGeom>
                <a:avLst/>
                <a:gdLst>
                  <a:gd name="T0" fmla="*/ 57 w 99"/>
                  <a:gd name="T1" fmla="*/ 5 h 46"/>
                  <a:gd name="T2" fmla="*/ 46 w 99"/>
                  <a:gd name="T3" fmla="*/ 7 h 46"/>
                  <a:gd name="T4" fmla="*/ 32 w 99"/>
                  <a:gd name="T5" fmla="*/ 16 h 46"/>
                  <a:gd name="T6" fmla="*/ 57 w 99"/>
                  <a:gd name="T7" fmla="*/ 5 h 46"/>
                  <a:gd name="T8" fmla="*/ 99 w 99"/>
                  <a:gd name="T9" fmla="*/ 0 h 46"/>
                  <a:gd name="T10" fmla="*/ 85 w 99"/>
                  <a:gd name="T11" fmla="*/ 2 h 46"/>
                  <a:gd name="T12" fmla="*/ 0 w 99"/>
                  <a:gd name="T13" fmla="*/ 46 h 46"/>
                  <a:gd name="T14" fmla="*/ 50 w 99"/>
                  <a:gd name="T15" fmla="*/ 26 h 46"/>
                  <a:gd name="T16" fmla="*/ 77 w 99"/>
                  <a:gd name="T17" fmla="*/ 12 h 46"/>
                  <a:gd name="T18" fmla="*/ 75 w 99"/>
                  <a:gd name="T19" fmla="*/ 14 h 46"/>
                  <a:gd name="T20" fmla="*/ 80 w 99"/>
                  <a:gd name="T21" fmla="*/ 11 h 46"/>
                  <a:gd name="T22" fmla="*/ 99 w 99"/>
                  <a:gd name="T2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46">
                    <a:moveTo>
                      <a:pt x="57" y="5"/>
                    </a:moveTo>
                    <a:cubicBezTo>
                      <a:pt x="53" y="6"/>
                      <a:pt x="49" y="6"/>
                      <a:pt x="46" y="7"/>
                    </a:cubicBezTo>
                    <a:cubicBezTo>
                      <a:pt x="42" y="9"/>
                      <a:pt x="37" y="12"/>
                      <a:pt x="32" y="16"/>
                    </a:cubicBezTo>
                    <a:cubicBezTo>
                      <a:pt x="40" y="12"/>
                      <a:pt x="49" y="8"/>
                      <a:pt x="57" y="5"/>
                    </a:cubicBezTo>
                    <a:moveTo>
                      <a:pt x="99" y="0"/>
                    </a:moveTo>
                    <a:cubicBezTo>
                      <a:pt x="94" y="0"/>
                      <a:pt x="89" y="1"/>
                      <a:pt x="85" y="2"/>
                    </a:cubicBezTo>
                    <a:cubicBezTo>
                      <a:pt x="58" y="17"/>
                      <a:pt x="29" y="32"/>
                      <a:pt x="0" y="46"/>
                    </a:cubicBezTo>
                    <a:cubicBezTo>
                      <a:pt x="17" y="40"/>
                      <a:pt x="33" y="33"/>
                      <a:pt x="50" y="26"/>
                    </a:cubicBezTo>
                    <a:cubicBezTo>
                      <a:pt x="59" y="21"/>
                      <a:pt x="68" y="17"/>
                      <a:pt x="77" y="12"/>
                    </a:cubicBezTo>
                    <a:cubicBezTo>
                      <a:pt x="76" y="13"/>
                      <a:pt x="76" y="13"/>
                      <a:pt x="75" y="14"/>
                    </a:cubicBezTo>
                    <a:cubicBezTo>
                      <a:pt x="77" y="13"/>
                      <a:pt x="78" y="12"/>
                      <a:pt x="80" y="11"/>
                    </a:cubicBezTo>
                    <a:cubicBezTo>
                      <a:pt x="86" y="7"/>
                      <a:pt x="92" y="3"/>
                      <a:pt x="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" name="Freeform 266">
                <a:extLst>
                  <a:ext uri="{FF2B5EF4-FFF2-40B4-BE49-F238E27FC236}">
                    <a16:creationId xmlns="" xmlns:a16="http://schemas.microsoft.com/office/drawing/2014/main" id="{B41AB347-4752-4AD7-8FED-F08BDFA0D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" y="2213"/>
                <a:ext cx="94" cy="46"/>
              </a:xfrm>
              <a:custGeom>
                <a:avLst/>
                <a:gdLst>
                  <a:gd name="T0" fmla="*/ 4 w 59"/>
                  <a:gd name="T1" fmla="*/ 28 h 29"/>
                  <a:gd name="T2" fmla="*/ 0 w 59"/>
                  <a:gd name="T3" fmla="*/ 29 h 29"/>
                  <a:gd name="T4" fmla="*/ 2 w 59"/>
                  <a:gd name="T5" fmla="*/ 29 h 29"/>
                  <a:gd name="T6" fmla="*/ 3 w 59"/>
                  <a:gd name="T7" fmla="*/ 28 h 29"/>
                  <a:gd name="T8" fmla="*/ 4 w 59"/>
                  <a:gd name="T9" fmla="*/ 28 h 29"/>
                  <a:gd name="T10" fmla="*/ 59 w 59"/>
                  <a:gd name="T11" fmla="*/ 0 h 29"/>
                  <a:gd name="T12" fmla="*/ 37 w 59"/>
                  <a:gd name="T13" fmla="*/ 8 h 29"/>
                  <a:gd name="T14" fmla="*/ 25 w 59"/>
                  <a:gd name="T15" fmla="*/ 12 h 29"/>
                  <a:gd name="T16" fmla="*/ 21 w 59"/>
                  <a:gd name="T17" fmla="*/ 14 h 29"/>
                  <a:gd name="T18" fmla="*/ 16 w 59"/>
                  <a:gd name="T19" fmla="*/ 23 h 29"/>
                  <a:gd name="T20" fmla="*/ 35 w 59"/>
                  <a:gd name="T21" fmla="*/ 14 h 29"/>
                  <a:gd name="T22" fmla="*/ 59 w 59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9">
                    <a:moveTo>
                      <a:pt x="4" y="28"/>
                    </a:moveTo>
                    <a:cubicBezTo>
                      <a:pt x="3" y="28"/>
                      <a:pt x="2" y="29"/>
                      <a:pt x="0" y="29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8"/>
                      <a:pt x="3" y="28"/>
                    </a:cubicBezTo>
                    <a:cubicBezTo>
                      <a:pt x="4" y="28"/>
                      <a:pt x="4" y="28"/>
                      <a:pt x="4" y="28"/>
                    </a:cubicBezTo>
                    <a:moveTo>
                      <a:pt x="59" y="0"/>
                    </a:moveTo>
                    <a:cubicBezTo>
                      <a:pt x="51" y="2"/>
                      <a:pt x="44" y="5"/>
                      <a:pt x="37" y="8"/>
                    </a:cubicBezTo>
                    <a:cubicBezTo>
                      <a:pt x="34" y="9"/>
                      <a:pt x="30" y="10"/>
                      <a:pt x="25" y="12"/>
                    </a:cubicBezTo>
                    <a:cubicBezTo>
                      <a:pt x="24" y="13"/>
                      <a:pt x="22" y="13"/>
                      <a:pt x="21" y="14"/>
                    </a:cubicBezTo>
                    <a:cubicBezTo>
                      <a:pt x="17" y="16"/>
                      <a:pt x="14" y="19"/>
                      <a:pt x="16" y="23"/>
                    </a:cubicBezTo>
                    <a:cubicBezTo>
                      <a:pt x="22" y="20"/>
                      <a:pt x="29" y="17"/>
                      <a:pt x="35" y="14"/>
                    </a:cubicBezTo>
                    <a:cubicBezTo>
                      <a:pt x="41" y="12"/>
                      <a:pt x="59" y="7"/>
                      <a:pt x="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2" name="Freeform 267">
                <a:extLst>
                  <a:ext uri="{FF2B5EF4-FFF2-40B4-BE49-F238E27FC236}">
                    <a16:creationId xmlns="" xmlns:a16="http://schemas.microsoft.com/office/drawing/2014/main" id="{89F08DFA-EADF-4FD3-BAFD-C0DD2BEC13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6" y="2102"/>
                <a:ext cx="493" cy="199"/>
              </a:xfrm>
              <a:custGeom>
                <a:avLst/>
                <a:gdLst>
                  <a:gd name="T0" fmla="*/ 138 w 311"/>
                  <a:gd name="T1" fmla="*/ 84 h 126"/>
                  <a:gd name="T2" fmla="*/ 104 w 311"/>
                  <a:gd name="T3" fmla="*/ 99 h 126"/>
                  <a:gd name="T4" fmla="*/ 107 w 311"/>
                  <a:gd name="T5" fmla="*/ 99 h 126"/>
                  <a:gd name="T6" fmla="*/ 111 w 311"/>
                  <a:gd name="T7" fmla="*/ 99 h 126"/>
                  <a:gd name="T8" fmla="*/ 115 w 311"/>
                  <a:gd name="T9" fmla="*/ 99 h 126"/>
                  <a:gd name="T10" fmla="*/ 117 w 311"/>
                  <a:gd name="T11" fmla="*/ 99 h 126"/>
                  <a:gd name="T12" fmla="*/ 121 w 311"/>
                  <a:gd name="T13" fmla="*/ 98 h 126"/>
                  <a:gd name="T14" fmla="*/ 133 w 311"/>
                  <a:gd name="T15" fmla="*/ 93 h 126"/>
                  <a:gd name="T16" fmla="*/ 138 w 311"/>
                  <a:gd name="T17" fmla="*/ 84 h 126"/>
                  <a:gd name="T18" fmla="*/ 231 w 311"/>
                  <a:gd name="T19" fmla="*/ 21 h 126"/>
                  <a:gd name="T20" fmla="*/ 191 w 311"/>
                  <a:gd name="T21" fmla="*/ 36 h 126"/>
                  <a:gd name="T22" fmla="*/ 103 w 311"/>
                  <a:gd name="T23" fmla="*/ 81 h 126"/>
                  <a:gd name="T24" fmla="*/ 128 w 311"/>
                  <a:gd name="T25" fmla="*/ 71 h 126"/>
                  <a:gd name="T26" fmla="*/ 93 w 311"/>
                  <a:gd name="T27" fmla="*/ 86 h 126"/>
                  <a:gd name="T28" fmla="*/ 103 w 311"/>
                  <a:gd name="T29" fmla="*/ 81 h 126"/>
                  <a:gd name="T30" fmla="*/ 13 w 311"/>
                  <a:gd name="T31" fmla="*/ 119 h 126"/>
                  <a:gd name="T32" fmla="*/ 0 w 311"/>
                  <a:gd name="T33" fmla="*/ 126 h 126"/>
                  <a:gd name="T34" fmla="*/ 93 w 311"/>
                  <a:gd name="T35" fmla="*/ 86 h 126"/>
                  <a:gd name="T36" fmla="*/ 231 w 311"/>
                  <a:gd name="T37" fmla="*/ 21 h 126"/>
                  <a:gd name="T38" fmla="*/ 265 w 311"/>
                  <a:gd name="T39" fmla="*/ 0 h 126"/>
                  <a:gd name="T40" fmla="*/ 253 w 311"/>
                  <a:gd name="T41" fmla="*/ 3 h 126"/>
                  <a:gd name="T42" fmla="*/ 249 w 311"/>
                  <a:gd name="T43" fmla="*/ 4 h 126"/>
                  <a:gd name="T44" fmla="*/ 220 w 311"/>
                  <a:gd name="T45" fmla="*/ 20 h 126"/>
                  <a:gd name="T46" fmla="*/ 248 w 311"/>
                  <a:gd name="T47" fmla="*/ 11 h 126"/>
                  <a:gd name="T48" fmla="*/ 265 w 311"/>
                  <a:gd name="T49" fmla="*/ 2 h 126"/>
                  <a:gd name="T50" fmla="*/ 265 w 311"/>
                  <a:gd name="T51" fmla="*/ 0 h 126"/>
                  <a:gd name="T52" fmla="*/ 311 w 311"/>
                  <a:gd name="T53" fmla="*/ 0 h 126"/>
                  <a:gd name="T54" fmla="*/ 283 w 311"/>
                  <a:gd name="T55" fmla="*/ 9 h 126"/>
                  <a:gd name="T56" fmla="*/ 142 w 311"/>
                  <a:gd name="T57" fmla="*/ 82 h 126"/>
                  <a:gd name="T58" fmla="*/ 154 w 311"/>
                  <a:gd name="T59" fmla="*/ 78 h 126"/>
                  <a:gd name="T60" fmla="*/ 176 w 311"/>
                  <a:gd name="T61" fmla="*/ 70 h 126"/>
                  <a:gd name="T62" fmla="*/ 174 w 311"/>
                  <a:gd name="T63" fmla="*/ 66 h 126"/>
                  <a:gd name="T64" fmla="*/ 225 w 311"/>
                  <a:gd name="T65" fmla="*/ 49 h 126"/>
                  <a:gd name="T66" fmla="*/ 276 w 311"/>
                  <a:gd name="T67" fmla="*/ 24 h 126"/>
                  <a:gd name="T68" fmla="*/ 311 w 311"/>
                  <a:gd name="T6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1" h="126">
                    <a:moveTo>
                      <a:pt x="138" y="84"/>
                    </a:moveTo>
                    <a:cubicBezTo>
                      <a:pt x="127" y="89"/>
                      <a:pt x="115" y="95"/>
                      <a:pt x="104" y="99"/>
                    </a:cubicBezTo>
                    <a:cubicBezTo>
                      <a:pt x="105" y="99"/>
                      <a:pt x="106" y="99"/>
                      <a:pt x="107" y="99"/>
                    </a:cubicBezTo>
                    <a:cubicBezTo>
                      <a:pt x="109" y="99"/>
                      <a:pt x="110" y="99"/>
                      <a:pt x="111" y="99"/>
                    </a:cubicBezTo>
                    <a:cubicBezTo>
                      <a:pt x="112" y="99"/>
                      <a:pt x="113" y="99"/>
                      <a:pt x="115" y="99"/>
                    </a:cubicBezTo>
                    <a:cubicBezTo>
                      <a:pt x="115" y="99"/>
                      <a:pt x="116" y="99"/>
                      <a:pt x="117" y="99"/>
                    </a:cubicBezTo>
                    <a:cubicBezTo>
                      <a:pt x="119" y="99"/>
                      <a:pt x="120" y="98"/>
                      <a:pt x="121" y="98"/>
                    </a:cubicBezTo>
                    <a:cubicBezTo>
                      <a:pt x="125" y="96"/>
                      <a:pt x="129" y="95"/>
                      <a:pt x="133" y="93"/>
                    </a:cubicBezTo>
                    <a:cubicBezTo>
                      <a:pt x="131" y="89"/>
                      <a:pt x="134" y="86"/>
                      <a:pt x="138" y="84"/>
                    </a:cubicBezTo>
                    <a:moveTo>
                      <a:pt x="231" y="21"/>
                    </a:moveTo>
                    <a:cubicBezTo>
                      <a:pt x="218" y="26"/>
                      <a:pt x="204" y="31"/>
                      <a:pt x="191" y="36"/>
                    </a:cubicBezTo>
                    <a:cubicBezTo>
                      <a:pt x="162" y="52"/>
                      <a:pt x="133" y="67"/>
                      <a:pt x="103" y="81"/>
                    </a:cubicBezTo>
                    <a:cubicBezTo>
                      <a:pt x="119" y="75"/>
                      <a:pt x="128" y="71"/>
                      <a:pt x="128" y="71"/>
                    </a:cubicBezTo>
                    <a:cubicBezTo>
                      <a:pt x="128" y="71"/>
                      <a:pt x="117" y="75"/>
                      <a:pt x="93" y="86"/>
                    </a:cubicBezTo>
                    <a:cubicBezTo>
                      <a:pt x="96" y="85"/>
                      <a:pt x="100" y="83"/>
                      <a:pt x="103" y="81"/>
                    </a:cubicBezTo>
                    <a:cubicBezTo>
                      <a:pt x="83" y="90"/>
                      <a:pt x="51" y="103"/>
                      <a:pt x="13" y="119"/>
                    </a:cubicBezTo>
                    <a:cubicBezTo>
                      <a:pt x="11" y="121"/>
                      <a:pt x="6" y="123"/>
                      <a:pt x="0" y="126"/>
                    </a:cubicBezTo>
                    <a:cubicBezTo>
                      <a:pt x="31" y="113"/>
                      <a:pt x="62" y="100"/>
                      <a:pt x="93" y="86"/>
                    </a:cubicBezTo>
                    <a:cubicBezTo>
                      <a:pt x="140" y="66"/>
                      <a:pt x="189" y="43"/>
                      <a:pt x="231" y="21"/>
                    </a:cubicBezTo>
                    <a:moveTo>
                      <a:pt x="265" y="0"/>
                    </a:moveTo>
                    <a:cubicBezTo>
                      <a:pt x="261" y="1"/>
                      <a:pt x="257" y="2"/>
                      <a:pt x="253" y="3"/>
                    </a:cubicBezTo>
                    <a:cubicBezTo>
                      <a:pt x="252" y="3"/>
                      <a:pt x="250" y="4"/>
                      <a:pt x="249" y="4"/>
                    </a:cubicBezTo>
                    <a:cubicBezTo>
                      <a:pt x="239" y="9"/>
                      <a:pt x="230" y="15"/>
                      <a:pt x="220" y="20"/>
                    </a:cubicBezTo>
                    <a:cubicBezTo>
                      <a:pt x="229" y="17"/>
                      <a:pt x="239" y="14"/>
                      <a:pt x="248" y="11"/>
                    </a:cubicBezTo>
                    <a:cubicBezTo>
                      <a:pt x="254" y="8"/>
                      <a:pt x="259" y="5"/>
                      <a:pt x="265" y="2"/>
                    </a:cubicBezTo>
                    <a:cubicBezTo>
                      <a:pt x="265" y="1"/>
                      <a:pt x="265" y="0"/>
                      <a:pt x="265" y="0"/>
                    </a:cubicBezTo>
                    <a:moveTo>
                      <a:pt x="311" y="0"/>
                    </a:moveTo>
                    <a:cubicBezTo>
                      <a:pt x="302" y="3"/>
                      <a:pt x="294" y="6"/>
                      <a:pt x="283" y="9"/>
                    </a:cubicBezTo>
                    <a:cubicBezTo>
                      <a:pt x="232" y="33"/>
                      <a:pt x="190" y="59"/>
                      <a:pt x="142" y="82"/>
                    </a:cubicBezTo>
                    <a:cubicBezTo>
                      <a:pt x="147" y="80"/>
                      <a:pt x="151" y="79"/>
                      <a:pt x="154" y="78"/>
                    </a:cubicBezTo>
                    <a:cubicBezTo>
                      <a:pt x="161" y="75"/>
                      <a:pt x="168" y="72"/>
                      <a:pt x="176" y="70"/>
                    </a:cubicBezTo>
                    <a:cubicBezTo>
                      <a:pt x="176" y="69"/>
                      <a:pt x="175" y="68"/>
                      <a:pt x="174" y="66"/>
                    </a:cubicBezTo>
                    <a:cubicBezTo>
                      <a:pt x="191" y="61"/>
                      <a:pt x="208" y="55"/>
                      <a:pt x="225" y="49"/>
                    </a:cubicBezTo>
                    <a:cubicBezTo>
                      <a:pt x="241" y="41"/>
                      <a:pt x="258" y="32"/>
                      <a:pt x="276" y="24"/>
                    </a:cubicBezTo>
                    <a:cubicBezTo>
                      <a:pt x="288" y="20"/>
                      <a:pt x="300" y="5"/>
                      <a:pt x="3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3" name="Freeform 268">
                <a:extLst>
                  <a:ext uri="{FF2B5EF4-FFF2-40B4-BE49-F238E27FC236}">
                    <a16:creationId xmlns="" xmlns:a16="http://schemas.microsoft.com/office/drawing/2014/main" id="{106E0805-C63C-4351-A91B-F68371E2E4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3" y="2268"/>
                <a:ext cx="697" cy="222"/>
              </a:xfrm>
              <a:custGeom>
                <a:avLst/>
                <a:gdLst>
                  <a:gd name="T0" fmla="*/ 31 w 440"/>
                  <a:gd name="T1" fmla="*/ 121 h 140"/>
                  <a:gd name="T2" fmla="*/ 29 w 440"/>
                  <a:gd name="T3" fmla="*/ 122 h 140"/>
                  <a:gd name="T4" fmla="*/ 0 w 440"/>
                  <a:gd name="T5" fmla="*/ 140 h 140"/>
                  <a:gd name="T6" fmla="*/ 13 w 440"/>
                  <a:gd name="T7" fmla="*/ 136 h 140"/>
                  <a:gd name="T8" fmla="*/ 31 w 440"/>
                  <a:gd name="T9" fmla="*/ 121 h 140"/>
                  <a:gd name="T10" fmla="*/ 440 w 440"/>
                  <a:gd name="T11" fmla="*/ 0 h 140"/>
                  <a:gd name="T12" fmla="*/ 358 w 440"/>
                  <a:gd name="T13" fmla="*/ 26 h 140"/>
                  <a:gd name="T14" fmla="*/ 300 w 440"/>
                  <a:gd name="T15" fmla="*/ 52 h 140"/>
                  <a:gd name="T16" fmla="*/ 227 w 440"/>
                  <a:gd name="T17" fmla="*/ 77 h 140"/>
                  <a:gd name="T18" fmla="*/ 224 w 440"/>
                  <a:gd name="T19" fmla="*/ 79 h 140"/>
                  <a:gd name="T20" fmla="*/ 268 w 440"/>
                  <a:gd name="T21" fmla="*/ 66 h 140"/>
                  <a:gd name="T22" fmla="*/ 367 w 440"/>
                  <a:gd name="T23" fmla="*/ 30 h 140"/>
                  <a:gd name="T24" fmla="*/ 439 w 440"/>
                  <a:gd name="T25" fmla="*/ 1 h 140"/>
                  <a:gd name="T26" fmla="*/ 440 w 440"/>
                  <a:gd name="T2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0" h="140">
                    <a:moveTo>
                      <a:pt x="31" y="121"/>
                    </a:moveTo>
                    <a:cubicBezTo>
                      <a:pt x="30" y="121"/>
                      <a:pt x="30" y="122"/>
                      <a:pt x="29" y="122"/>
                    </a:cubicBezTo>
                    <a:cubicBezTo>
                      <a:pt x="24" y="124"/>
                      <a:pt x="13" y="131"/>
                      <a:pt x="0" y="140"/>
                    </a:cubicBezTo>
                    <a:cubicBezTo>
                      <a:pt x="4" y="139"/>
                      <a:pt x="8" y="137"/>
                      <a:pt x="13" y="136"/>
                    </a:cubicBezTo>
                    <a:cubicBezTo>
                      <a:pt x="25" y="127"/>
                      <a:pt x="31" y="122"/>
                      <a:pt x="31" y="121"/>
                    </a:cubicBezTo>
                    <a:moveTo>
                      <a:pt x="440" y="0"/>
                    </a:moveTo>
                    <a:cubicBezTo>
                      <a:pt x="413" y="9"/>
                      <a:pt x="385" y="18"/>
                      <a:pt x="358" y="26"/>
                    </a:cubicBezTo>
                    <a:cubicBezTo>
                      <a:pt x="338" y="33"/>
                      <a:pt x="318" y="42"/>
                      <a:pt x="300" y="52"/>
                    </a:cubicBezTo>
                    <a:cubicBezTo>
                      <a:pt x="277" y="63"/>
                      <a:pt x="250" y="65"/>
                      <a:pt x="227" y="77"/>
                    </a:cubicBezTo>
                    <a:cubicBezTo>
                      <a:pt x="226" y="77"/>
                      <a:pt x="225" y="78"/>
                      <a:pt x="224" y="79"/>
                    </a:cubicBezTo>
                    <a:cubicBezTo>
                      <a:pt x="239" y="74"/>
                      <a:pt x="253" y="70"/>
                      <a:pt x="268" y="66"/>
                    </a:cubicBezTo>
                    <a:cubicBezTo>
                      <a:pt x="300" y="51"/>
                      <a:pt x="333" y="40"/>
                      <a:pt x="367" y="30"/>
                    </a:cubicBezTo>
                    <a:cubicBezTo>
                      <a:pt x="391" y="21"/>
                      <a:pt x="415" y="11"/>
                      <a:pt x="439" y="1"/>
                    </a:cubicBezTo>
                    <a:cubicBezTo>
                      <a:pt x="440" y="1"/>
                      <a:pt x="440" y="0"/>
                      <a:pt x="4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4" name="Freeform 269">
                <a:extLst>
                  <a:ext uri="{FF2B5EF4-FFF2-40B4-BE49-F238E27FC236}">
                    <a16:creationId xmlns="" xmlns:a16="http://schemas.microsoft.com/office/drawing/2014/main" id="{84A0FB4D-BF7A-4043-8BB1-79BCCD809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4" y="2309"/>
                <a:ext cx="617" cy="195"/>
              </a:xfrm>
              <a:custGeom>
                <a:avLst/>
                <a:gdLst>
                  <a:gd name="T0" fmla="*/ 60 w 389"/>
                  <a:gd name="T1" fmla="*/ 96 h 123"/>
                  <a:gd name="T2" fmla="*/ 57 w 389"/>
                  <a:gd name="T3" fmla="*/ 96 h 123"/>
                  <a:gd name="T4" fmla="*/ 6 w 389"/>
                  <a:gd name="T5" fmla="*/ 118 h 123"/>
                  <a:gd name="T6" fmla="*/ 0 w 389"/>
                  <a:gd name="T7" fmla="*/ 123 h 123"/>
                  <a:gd name="T8" fmla="*/ 31 w 389"/>
                  <a:gd name="T9" fmla="*/ 114 h 123"/>
                  <a:gd name="T10" fmla="*/ 60 w 389"/>
                  <a:gd name="T11" fmla="*/ 96 h 123"/>
                  <a:gd name="T12" fmla="*/ 389 w 389"/>
                  <a:gd name="T13" fmla="*/ 0 h 123"/>
                  <a:gd name="T14" fmla="*/ 341 w 389"/>
                  <a:gd name="T15" fmla="*/ 13 h 123"/>
                  <a:gd name="T16" fmla="*/ 290 w 389"/>
                  <a:gd name="T17" fmla="*/ 21 h 123"/>
                  <a:gd name="T18" fmla="*/ 273 w 389"/>
                  <a:gd name="T19" fmla="*/ 27 h 123"/>
                  <a:gd name="T20" fmla="*/ 251 w 389"/>
                  <a:gd name="T21" fmla="*/ 36 h 123"/>
                  <a:gd name="T22" fmla="*/ 159 w 389"/>
                  <a:gd name="T23" fmla="*/ 61 h 123"/>
                  <a:gd name="T24" fmla="*/ 264 w 389"/>
                  <a:gd name="T25" fmla="*/ 40 h 123"/>
                  <a:gd name="T26" fmla="*/ 264 w 389"/>
                  <a:gd name="T27" fmla="*/ 40 h 123"/>
                  <a:gd name="T28" fmla="*/ 264 w 389"/>
                  <a:gd name="T29" fmla="*/ 40 h 123"/>
                  <a:gd name="T30" fmla="*/ 62 w 389"/>
                  <a:gd name="T31" fmla="*/ 95 h 123"/>
                  <a:gd name="T32" fmla="*/ 44 w 389"/>
                  <a:gd name="T33" fmla="*/ 110 h 123"/>
                  <a:gd name="T34" fmla="*/ 255 w 389"/>
                  <a:gd name="T35" fmla="*/ 53 h 123"/>
                  <a:gd name="T36" fmla="*/ 258 w 389"/>
                  <a:gd name="T37" fmla="*/ 51 h 123"/>
                  <a:gd name="T38" fmla="*/ 331 w 389"/>
                  <a:gd name="T39" fmla="*/ 26 h 123"/>
                  <a:gd name="T40" fmla="*/ 389 w 389"/>
                  <a:gd name="T4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9" h="123">
                    <a:moveTo>
                      <a:pt x="60" y="96"/>
                    </a:moveTo>
                    <a:cubicBezTo>
                      <a:pt x="59" y="96"/>
                      <a:pt x="58" y="96"/>
                      <a:pt x="57" y="96"/>
                    </a:cubicBezTo>
                    <a:cubicBezTo>
                      <a:pt x="39" y="104"/>
                      <a:pt x="23" y="111"/>
                      <a:pt x="6" y="118"/>
                    </a:cubicBezTo>
                    <a:cubicBezTo>
                      <a:pt x="4" y="119"/>
                      <a:pt x="2" y="121"/>
                      <a:pt x="0" y="123"/>
                    </a:cubicBezTo>
                    <a:cubicBezTo>
                      <a:pt x="10" y="120"/>
                      <a:pt x="21" y="117"/>
                      <a:pt x="31" y="114"/>
                    </a:cubicBezTo>
                    <a:cubicBezTo>
                      <a:pt x="44" y="105"/>
                      <a:pt x="55" y="98"/>
                      <a:pt x="60" y="96"/>
                    </a:cubicBezTo>
                    <a:moveTo>
                      <a:pt x="389" y="0"/>
                    </a:moveTo>
                    <a:cubicBezTo>
                      <a:pt x="373" y="4"/>
                      <a:pt x="357" y="9"/>
                      <a:pt x="341" y="13"/>
                    </a:cubicBezTo>
                    <a:cubicBezTo>
                      <a:pt x="324" y="16"/>
                      <a:pt x="307" y="19"/>
                      <a:pt x="290" y="21"/>
                    </a:cubicBezTo>
                    <a:cubicBezTo>
                      <a:pt x="273" y="27"/>
                      <a:pt x="273" y="27"/>
                      <a:pt x="273" y="27"/>
                    </a:cubicBezTo>
                    <a:cubicBezTo>
                      <a:pt x="266" y="29"/>
                      <a:pt x="259" y="32"/>
                      <a:pt x="251" y="36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92" y="58"/>
                      <a:pt x="225" y="53"/>
                      <a:pt x="264" y="40"/>
                    </a:cubicBezTo>
                    <a:cubicBezTo>
                      <a:pt x="264" y="40"/>
                      <a:pt x="264" y="40"/>
                      <a:pt x="264" y="40"/>
                    </a:cubicBezTo>
                    <a:cubicBezTo>
                      <a:pt x="264" y="40"/>
                      <a:pt x="264" y="40"/>
                      <a:pt x="264" y="40"/>
                    </a:cubicBezTo>
                    <a:cubicBezTo>
                      <a:pt x="195" y="67"/>
                      <a:pt x="129" y="81"/>
                      <a:pt x="62" y="95"/>
                    </a:cubicBezTo>
                    <a:cubicBezTo>
                      <a:pt x="62" y="96"/>
                      <a:pt x="56" y="101"/>
                      <a:pt x="44" y="110"/>
                    </a:cubicBezTo>
                    <a:cubicBezTo>
                      <a:pt x="114" y="91"/>
                      <a:pt x="185" y="72"/>
                      <a:pt x="255" y="53"/>
                    </a:cubicBezTo>
                    <a:cubicBezTo>
                      <a:pt x="256" y="52"/>
                      <a:pt x="257" y="51"/>
                      <a:pt x="258" y="51"/>
                    </a:cubicBezTo>
                    <a:cubicBezTo>
                      <a:pt x="281" y="39"/>
                      <a:pt x="308" y="37"/>
                      <a:pt x="331" y="26"/>
                    </a:cubicBezTo>
                    <a:cubicBezTo>
                      <a:pt x="349" y="16"/>
                      <a:pt x="369" y="7"/>
                      <a:pt x="3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5" name="Freeform 270">
                <a:extLst>
                  <a:ext uri="{FF2B5EF4-FFF2-40B4-BE49-F238E27FC236}">
                    <a16:creationId xmlns="" xmlns:a16="http://schemas.microsoft.com/office/drawing/2014/main" id="{A733BC8B-1378-49BB-A6DC-D174381910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0" y="2450"/>
                <a:ext cx="331" cy="113"/>
              </a:xfrm>
              <a:custGeom>
                <a:avLst/>
                <a:gdLst>
                  <a:gd name="T0" fmla="*/ 41 w 209"/>
                  <a:gd name="T1" fmla="*/ 49 h 71"/>
                  <a:gd name="T2" fmla="*/ 22 w 209"/>
                  <a:gd name="T3" fmla="*/ 55 h 71"/>
                  <a:gd name="T4" fmla="*/ 0 w 209"/>
                  <a:gd name="T5" fmla="*/ 71 h 71"/>
                  <a:gd name="T6" fmla="*/ 20 w 209"/>
                  <a:gd name="T7" fmla="*/ 65 h 71"/>
                  <a:gd name="T8" fmla="*/ 41 w 209"/>
                  <a:gd name="T9" fmla="*/ 49 h 71"/>
                  <a:gd name="T10" fmla="*/ 209 w 209"/>
                  <a:gd name="T11" fmla="*/ 0 h 71"/>
                  <a:gd name="T12" fmla="*/ 177 w 209"/>
                  <a:gd name="T13" fmla="*/ 10 h 71"/>
                  <a:gd name="T14" fmla="*/ 170 w 209"/>
                  <a:gd name="T15" fmla="*/ 17 h 71"/>
                  <a:gd name="T16" fmla="*/ 209 w 20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71">
                    <a:moveTo>
                      <a:pt x="41" y="49"/>
                    </a:moveTo>
                    <a:cubicBezTo>
                      <a:pt x="35" y="51"/>
                      <a:pt x="28" y="53"/>
                      <a:pt x="22" y="55"/>
                    </a:cubicBezTo>
                    <a:cubicBezTo>
                      <a:pt x="15" y="60"/>
                      <a:pt x="7" y="65"/>
                      <a:pt x="0" y="71"/>
                    </a:cubicBezTo>
                    <a:cubicBezTo>
                      <a:pt x="6" y="69"/>
                      <a:pt x="13" y="67"/>
                      <a:pt x="20" y="65"/>
                    </a:cubicBezTo>
                    <a:cubicBezTo>
                      <a:pt x="28" y="59"/>
                      <a:pt x="35" y="54"/>
                      <a:pt x="41" y="49"/>
                    </a:cubicBezTo>
                    <a:moveTo>
                      <a:pt x="209" y="0"/>
                    </a:moveTo>
                    <a:cubicBezTo>
                      <a:pt x="198" y="3"/>
                      <a:pt x="188" y="6"/>
                      <a:pt x="177" y="10"/>
                    </a:cubicBezTo>
                    <a:cubicBezTo>
                      <a:pt x="175" y="12"/>
                      <a:pt x="172" y="15"/>
                      <a:pt x="170" y="17"/>
                    </a:cubicBezTo>
                    <a:cubicBezTo>
                      <a:pt x="183" y="12"/>
                      <a:pt x="196" y="7"/>
                      <a:pt x="2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6" name="Freeform 271">
                <a:extLst>
                  <a:ext uri="{FF2B5EF4-FFF2-40B4-BE49-F238E27FC236}">
                    <a16:creationId xmlns="" xmlns:a16="http://schemas.microsoft.com/office/drawing/2014/main" id="{6B02CDAE-6581-4CF9-B13C-C61D1AD4A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1" y="2466"/>
                <a:ext cx="340" cy="111"/>
              </a:xfrm>
              <a:custGeom>
                <a:avLst/>
                <a:gdLst>
                  <a:gd name="T0" fmla="*/ 59 w 214"/>
                  <a:gd name="T1" fmla="*/ 45 h 70"/>
                  <a:gd name="T2" fmla="*/ 17 w 214"/>
                  <a:gd name="T3" fmla="*/ 57 h 70"/>
                  <a:gd name="T4" fmla="*/ 0 w 214"/>
                  <a:gd name="T5" fmla="*/ 70 h 70"/>
                  <a:gd name="T6" fmla="*/ 37 w 214"/>
                  <a:gd name="T7" fmla="*/ 61 h 70"/>
                  <a:gd name="T8" fmla="*/ 59 w 214"/>
                  <a:gd name="T9" fmla="*/ 45 h 70"/>
                  <a:gd name="T10" fmla="*/ 58 w 214"/>
                  <a:gd name="T11" fmla="*/ 27 h 70"/>
                  <a:gd name="T12" fmla="*/ 53 w 214"/>
                  <a:gd name="T13" fmla="*/ 29 h 70"/>
                  <a:gd name="T14" fmla="*/ 57 w 214"/>
                  <a:gd name="T15" fmla="*/ 28 h 70"/>
                  <a:gd name="T16" fmla="*/ 58 w 214"/>
                  <a:gd name="T17" fmla="*/ 27 h 70"/>
                  <a:gd name="T18" fmla="*/ 214 w 214"/>
                  <a:gd name="T19" fmla="*/ 0 h 70"/>
                  <a:gd name="T20" fmla="*/ 78 w 214"/>
                  <a:gd name="T21" fmla="*/ 39 h 70"/>
                  <a:gd name="T22" fmla="*/ 57 w 214"/>
                  <a:gd name="T23" fmla="*/ 55 h 70"/>
                  <a:gd name="T24" fmla="*/ 138 w 214"/>
                  <a:gd name="T25" fmla="*/ 33 h 70"/>
                  <a:gd name="T26" fmla="*/ 172 w 214"/>
                  <a:gd name="T27" fmla="*/ 18 h 70"/>
                  <a:gd name="T28" fmla="*/ 203 w 214"/>
                  <a:gd name="T29" fmla="*/ 8 h 70"/>
                  <a:gd name="T30" fmla="*/ 207 w 214"/>
                  <a:gd name="T31" fmla="*/ 7 h 70"/>
                  <a:gd name="T32" fmla="*/ 214 w 214"/>
                  <a:gd name="T3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4" h="70">
                    <a:moveTo>
                      <a:pt x="59" y="45"/>
                    </a:moveTo>
                    <a:cubicBezTo>
                      <a:pt x="45" y="49"/>
                      <a:pt x="31" y="53"/>
                      <a:pt x="17" y="57"/>
                    </a:cubicBezTo>
                    <a:cubicBezTo>
                      <a:pt x="13" y="60"/>
                      <a:pt x="8" y="65"/>
                      <a:pt x="0" y="70"/>
                    </a:cubicBezTo>
                    <a:cubicBezTo>
                      <a:pt x="12" y="67"/>
                      <a:pt x="25" y="64"/>
                      <a:pt x="37" y="61"/>
                    </a:cubicBezTo>
                    <a:cubicBezTo>
                      <a:pt x="44" y="55"/>
                      <a:pt x="52" y="50"/>
                      <a:pt x="59" y="45"/>
                    </a:cubicBezTo>
                    <a:moveTo>
                      <a:pt x="58" y="27"/>
                    </a:moveTo>
                    <a:cubicBezTo>
                      <a:pt x="56" y="27"/>
                      <a:pt x="55" y="28"/>
                      <a:pt x="53" y="29"/>
                    </a:cubicBezTo>
                    <a:cubicBezTo>
                      <a:pt x="54" y="28"/>
                      <a:pt x="55" y="28"/>
                      <a:pt x="57" y="28"/>
                    </a:cubicBezTo>
                    <a:cubicBezTo>
                      <a:pt x="57" y="27"/>
                      <a:pt x="57" y="27"/>
                      <a:pt x="58" y="27"/>
                    </a:cubicBezTo>
                    <a:moveTo>
                      <a:pt x="214" y="0"/>
                    </a:moveTo>
                    <a:cubicBezTo>
                      <a:pt x="169" y="13"/>
                      <a:pt x="123" y="26"/>
                      <a:pt x="78" y="39"/>
                    </a:cubicBezTo>
                    <a:cubicBezTo>
                      <a:pt x="72" y="44"/>
                      <a:pt x="65" y="49"/>
                      <a:pt x="57" y="55"/>
                    </a:cubicBezTo>
                    <a:cubicBezTo>
                      <a:pt x="84" y="48"/>
                      <a:pt x="111" y="40"/>
                      <a:pt x="138" y="33"/>
                    </a:cubicBezTo>
                    <a:cubicBezTo>
                      <a:pt x="149" y="27"/>
                      <a:pt x="161" y="23"/>
                      <a:pt x="172" y="18"/>
                    </a:cubicBezTo>
                    <a:cubicBezTo>
                      <a:pt x="182" y="14"/>
                      <a:pt x="193" y="11"/>
                      <a:pt x="203" y="8"/>
                    </a:cubicBezTo>
                    <a:cubicBezTo>
                      <a:pt x="204" y="8"/>
                      <a:pt x="206" y="7"/>
                      <a:pt x="207" y="7"/>
                    </a:cubicBezTo>
                    <a:cubicBezTo>
                      <a:pt x="209" y="5"/>
                      <a:pt x="212" y="2"/>
                      <a:pt x="2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7" name="Freeform 272">
                <a:extLst>
                  <a:ext uri="{FF2B5EF4-FFF2-40B4-BE49-F238E27FC236}">
                    <a16:creationId xmlns="" xmlns:a16="http://schemas.microsoft.com/office/drawing/2014/main" id="{CD75BAD2-9BD7-4B1F-AF44-2EFE607C9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" y="2572"/>
                <a:ext cx="215" cy="140"/>
              </a:xfrm>
              <a:custGeom>
                <a:avLst/>
                <a:gdLst>
                  <a:gd name="T0" fmla="*/ 136 w 136"/>
                  <a:gd name="T1" fmla="*/ 17 h 88"/>
                  <a:gd name="T2" fmla="*/ 88 w 136"/>
                  <a:gd name="T3" fmla="*/ 41 h 88"/>
                  <a:gd name="T4" fmla="*/ 53 w 136"/>
                  <a:gd name="T5" fmla="*/ 68 h 88"/>
                  <a:gd name="T6" fmla="*/ 68 w 136"/>
                  <a:gd name="T7" fmla="*/ 59 h 88"/>
                  <a:gd name="T8" fmla="*/ 78 w 136"/>
                  <a:gd name="T9" fmla="*/ 56 h 88"/>
                  <a:gd name="T10" fmla="*/ 79 w 136"/>
                  <a:gd name="T11" fmla="*/ 55 h 88"/>
                  <a:gd name="T12" fmla="*/ 74 w 136"/>
                  <a:gd name="T13" fmla="*/ 55 h 88"/>
                  <a:gd name="T14" fmla="*/ 86 w 136"/>
                  <a:gd name="T15" fmla="*/ 48 h 88"/>
                  <a:gd name="T16" fmla="*/ 93 w 136"/>
                  <a:gd name="T17" fmla="*/ 45 h 88"/>
                  <a:gd name="T18" fmla="*/ 119 w 136"/>
                  <a:gd name="T19" fmla="*/ 29 h 88"/>
                  <a:gd name="T20" fmla="*/ 135 w 136"/>
                  <a:gd name="T21" fmla="*/ 19 h 88"/>
                  <a:gd name="T22" fmla="*/ 136 w 136"/>
                  <a:gd name="T23" fmla="*/ 17 h 88"/>
                  <a:gd name="T24" fmla="*/ 136 w 136"/>
                  <a:gd name="T25" fmla="*/ 17 h 88"/>
                  <a:gd name="T26" fmla="*/ 130 w 136"/>
                  <a:gd name="T27" fmla="*/ 0 h 88"/>
                  <a:gd name="T28" fmla="*/ 128 w 136"/>
                  <a:gd name="T29" fmla="*/ 0 h 88"/>
                  <a:gd name="T30" fmla="*/ 76 w 136"/>
                  <a:gd name="T31" fmla="*/ 29 h 88"/>
                  <a:gd name="T32" fmla="*/ 40 w 136"/>
                  <a:gd name="T33" fmla="*/ 64 h 88"/>
                  <a:gd name="T34" fmla="*/ 54 w 136"/>
                  <a:gd name="T35" fmla="*/ 43 h 88"/>
                  <a:gd name="T36" fmla="*/ 0 w 136"/>
                  <a:gd name="T37" fmla="*/ 75 h 88"/>
                  <a:gd name="T38" fmla="*/ 0 w 136"/>
                  <a:gd name="T39" fmla="*/ 75 h 88"/>
                  <a:gd name="T40" fmla="*/ 2 w 136"/>
                  <a:gd name="T41" fmla="*/ 75 h 88"/>
                  <a:gd name="T42" fmla="*/ 4 w 136"/>
                  <a:gd name="T43" fmla="*/ 75 h 88"/>
                  <a:gd name="T44" fmla="*/ 10 w 136"/>
                  <a:gd name="T45" fmla="*/ 73 h 88"/>
                  <a:gd name="T46" fmla="*/ 11 w 136"/>
                  <a:gd name="T47" fmla="*/ 78 h 88"/>
                  <a:gd name="T48" fmla="*/ 11 w 136"/>
                  <a:gd name="T49" fmla="*/ 78 h 88"/>
                  <a:gd name="T50" fmla="*/ 21 w 136"/>
                  <a:gd name="T51" fmla="*/ 73 h 88"/>
                  <a:gd name="T52" fmla="*/ 5 w 136"/>
                  <a:gd name="T53" fmla="*/ 86 h 88"/>
                  <a:gd name="T54" fmla="*/ 15 w 136"/>
                  <a:gd name="T55" fmla="*/ 81 h 88"/>
                  <a:gd name="T56" fmla="*/ 15 w 136"/>
                  <a:gd name="T57" fmla="*/ 81 h 88"/>
                  <a:gd name="T58" fmla="*/ 7 w 136"/>
                  <a:gd name="T59" fmla="*/ 88 h 88"/>
                  <a:gd name="T60" fmla="*/ 49 w 136"/>
                  <a:gd name="T61" fmla="*/ 70 h 88"/>
                  <a:gd name="T62" fmla="*/ 130 w 136"/>
                  <a:gd name="T6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88">
                    <a:moveTo>
                      <a:pt x="136" y="17"/>
                    </a:moveTo>
                    <a:cubicBezTo>
                      <a:pt x="133" y="17"/>
                      <a:pt x="109" y="28"/>
                      <a:pt x="88" y="41"/>
                    </a:cubicBezTo>
                    <a:cubicBezTo>
                      <a:pt x="72" y="51"/>
                      <a:pt x="60" y="61"/>
                      <a:pt x="53" y="68"/>
                    </a:cubicBezTo>
                    <a:cubicBezTo>
                      <a:pt x="58" y="65"/>
                      <a:pt x="63" y="62"/>
                      <a:pt x="68" y="59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8" y="47"/>
                      <a:pt x="91" y="46"/>
                      <a:pt x="93" y="45"/>
                    </a:cubicBezTo>
                    <a:cubicBezTo>
                      <a:pt x="103" y="39"/>
                      <a:pt x="112" y="33"/>
                      <a:pt x="119" y="29"/>
                    </a:cubicBezTo>
                    <a:cubicBezTo>
                      <a:pt x="124" y="25"/>
                      <a:pt x="129" y="22"/>
                      <a:pt x="135" y="19"/>
                    </a:cubicBezTo>
                    <a:cubicBezTo>
                      <a:pt x="136" y="18"/>
                      <a:pt x="136" y="17"/>
                      <a:pt x="136" y="17"/>
                    </a:cubicBezTo>
                    <a:cubicBezTo>
                      <a:pt x="136" y="17"/>
                      <a:pt x="136" y="17"/>
                      <a:pt x="136" y="17"/>
                    </a:cubicBezTo>
                    <a:moveTo>
                      <a:pt x="130" y="0"/>
                    </a:moveTo>
                    <a:cubicBezTo>
                      <a:pt x="129" y="0"/>
                      <a:pt x="129" y="0"/>
                      <a:pt x="128" y="0"/>
                    </a:cubicBezTo>
                    <a:cubicBezTo>
                      <a:pt x="110" y="10"/>
                      <a:pt x="93" y="19"/>
                      <a:pt x="76" y="29"/>
                    </a:cubicBezTo>
                    <a:cubicBezTo>
                      <a:pt x="65" y="39"/>
                      <a:pt x="53" y="51"/>
                      <a:pt x="40" y="64"/>
                    </a:cubicBezTo>
                    <a:cubicBezTo>
                      <a:pt x="43" y="59"/>
                      <a:pt x="48" y="51"/>
                      <a:pt x="54" y="43"/>
                    </a:cubicBezTo>
                    <a:cubicBezTo>
                      <a:pt x="36" y="53"/>
                      <a:pt x="18" y="64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" y="75"/>
                      <a:pt x="2" y="75"/>
                      <a:pt x="2" y="75"/>
                    </a:cubicBezTo>
                    <a:cubicBezTo>
                      <a:pt x="3" y="75"/>
                      <a:pt x="4" y="75"/>
                      <a:pt x="4" y="75"/>
                    </a:cubicBezTo>
                    <a:cubicBezTo>
                      <a:pt x="6" y="75"/>
                      <a:pt x="8" y="75"/>
                      <a:pt x="10" y="73"/>
                    </a:cubicBezTo>
                    <a:cubicBezTo>
                      <a:pt x="10" y="75"/>
                      <a:pt x="11" y="78"/>
                      <a:pt x="11" y="78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8"/>
                      <a:pt x="16" y="75"/>
                      <a:pt x="21" y="73"/>
                    </a:cubicBezTo>
                    <a:cubicBezTo>
                      <a:pt x="18" y="77"/>
                      <a:pt x="10" y="82"/>
                      <a:pt x="5" y="86"/>
                    </a:cubicBezTo>
                    <a:cubicBezTo>
                      <a:pt x="10" y="83"/>
                      <a:pt x="14" y="81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6" y="82"/>
                      <a:pt x="13" y="84"/>
                      <a:pt x="7" y="88"/>
                    </a:cubicBezTo>
                    <a:cubicBezTo>
                      <a:pt x="22" y="83"/>
                      <a:pt x="36" y="77"/>
                      <a:pt x="49" y="70"/>
                    </a:cubicBezTo>
                    <a:cubicBezTo>
                      <a:pt x="72" y="39"/>
                      <a:pt x="106" y="17"/>
                      <a:pt x="1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8" name="Freeform 273">
                <a:extLst>
                  <a:ext uri="{FF2B5EF4-FFF2-40B4-BE49-F238E27FC236}">
                    <a16:creationId xmlns="" xmlns:a16="http://schemas.microsoft.com/office/drawing/2014/main" id="{FA410B3A-CAED-4620-A02B-B09B9DFCDF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2" y="2550"/>
                <a:ext cx="247" cy="133"/>
              </a:xfrm>
              <a:custGeom>
                <a:avLst/>
                <a:gdLst>
                  <a:gd name="T0" fmla="*/ 41 w 156"/>
                  <a:gd name="T1" fmla="*/ 69 h 84"/>
                  <a:gd name="T2" fmla="*/ 39 w 156"/>
                  <a:gd name="T3" fmla="*/ 69 h 84"/>
                  <a:gd name="T4" fmla="*/ 38 w 156"/>
                  <a:gd name="T5" fmla="*/ 70 h 84"/>
                  <a:gd name="T6" fmla="*/ 41 w 156"/>
                  <a:gd name="T7" fmla="*/ 69 h 84"/>
                  <a:gd name="T8" fmla="*/ 36 w 156"/>
                  <a:gd name="T9" fmla="*/ 43 h 84"/>
                  <a:gd name="T10" fmla="*/ 14 w 156"/>
                  <a:gd name="T11" fmla="*/ 57 h 84"/>
                  <a:gd name="T12" fmla="*/ 0 w 156"/>
                  <a:gd name="T13" fmla="*/ 78 h 84"/>
                  <a:gd name="T14" fmla="*/ 36 w 156"/>
                  <a:gd name="T15" fmla="*/ 43 h 84"/>
                  <a:gd name="T16" fmla="*/ 79 w 156"/>
                  <a:gd name="T17" fmla="*/ 43 h 84"/>
                  <a:gd name="T18" fmla="*/ 53 w 156"/>
                  <a:gd name="T19" fmla="*/ 59 h 84"/>
                  <a:gd name="T20" fmla="*/ 59 w 156"/>
                  <a:gd name="T21" fmla="*/ 57 h 84"/>
                  <a:gd name="T22" fmla="*/ 58 w 156"/>
                  <a:gd name="T23" fmla="*/ 57 h 84"/>
                  <a:gd name="T24" fmla="*/ 60 w 156"/>
                  <a:gd name="T25" fmla="*/ 57 h 84"/>
                  <a:gd name="T26" fmla="*/ 79 w 156"/>
                  <a:gd name="T27" fmla="*/ 43 h 84"/>
                  <a:gd name="T28" fmla="*/ 156 w 156"/>
                  <a:gd name="T29" fmla="*/ 4 h 84"/>
                  <a:gd name="T30" fmla="*/ 150 w 156"/>
                  <a:gd name="T31" fmla="*/ 6 h 84"/>
                  <a:gd name="T32" fmla="*/ 154 w 156"/>
                  <a:gd name="T33" fmla="*/ 5 h 84"/>
                  <a:gd name="T34" fmla="*/ 156 w 156"/>
                  <a:gd name="T35" fmla="*/ 4 h 84"/>
                  <a:gd name="T36" fmla="*/ 145 w 156"/>
                  <a:gd name="T37" fmla="*/ 0 h 84"/>
                  <a:gd name="T38" fmla="*/ 99 w 156"/>
                  <a:gd name="T39" fmla="*/ 11 h 84"/>
                  <a:gd name="T40" fmla="*/ 90 w 156"/>
                  <a:gd name="T41" fmla="*/ 14 h 84"/>
                  <a:gd name="T42" fmla="*/ 9 w 156"/>
                  <a:gd name="T43" fmla="*/ 84 h 84"/>
                  <a:gd name="T44" fmla="*/ 13 w 156"/>
                  <a:gd name="T45" fmla="*/ 82 h 84"/>
                  <a:gd name="T46" fmla="*/ 48 w 156"/>
                  <a:gd name="T47" fmla="*/ 55 h 84"/>
                  <a:gd name="T48" fmla="*/ 96 w 156"/>
                  <a:gd name="T49" fmla="*/ 31 h 84"/>
                  <a:gd name="T50" fmla="*/ 96 w 156"/>
                  <a:gd name="T51" fmla="*/ 31 h 84"/>
                  <a:gd name="T52" fmla="*/ 95 w 156"/>
                  <a:gd name="T53" fmla="*/ 33 h 84"/>
                  <a:gd name="T54" fmla="*/ 126 w 156"/>
                  <a:gd name="T55" fmla="*/ 16 h 84"/>
                  <a:gd name="T56" fmla="*/ 101 w 156"/>
                  <a:gd name="T57" fmla="*/ 26 h 84"/>
                  <a:gd name="T58" fmla="*/ 145 w 156"/>
                  <a:gd name="T5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6" h="84">
                    <a:moveTo>
                      <a:pt x="41" y="69"/>
                    </a:move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70"/>
                      <a:pt x="39" y="70"/>
                      <a:pt x="38" y="70"/>
                    </a:cubicBezTo>
                    <a:cubicBezTo>
                      <a:pt x="41" y="69"/>
                      <a:pt x="41" y="69"/>
                      <a:pt x="41" y="69"/>
                    </a:cubicBezTo>
                    <a:moveTo>
                      <a:pt x="36" y="43"/>
                    </a:moveTo>
                    <a:cubicBezTo>
                      <a:pt x="29" y="48"/>
                      <a:pt x="21" y="52"/>
                      <a:pt x="14" y="57"/>
                    </a:cubicBezTo>
                    <a:cubicBezTo>
                      <a:pt x="8" y="65"/>
                      <a:pt x="3" y="73"/>
                      <a:pt x="0" y="78"/>
                    </a:cubicBezTo>
                    <a:cubicBezTo>
                      <a:pt x="13" y="65"/>
                      <a:pt x="25" y="53"/>
                      <a:pt x="36" y="43"/>
                    </a:cubicBezTo>
                    <a:moveTo>
                      <a:pt x="79" y="43"/>
                    </a:moveTo>
                    <a:cubicBezTo>
                      <a:pt x="72" y="47"/>
                      <a:pt x="63" y="53"/>
                      <a:pt x="53" y="59"/>
                    </a:cubicBezTo>
                    <a:cubicBezTo>
                      <a:pt x="55" y="59"/>
                      <a:pt x="57" y="58"/>
                      <a:pt x="59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6" y="52"/>
                      <a:pt x="73" y="47"/>
                      <a:pt x="79" y="43"/>
                    </a:cubicBezTo>
                    <a:moveTo>
                      <a:pt x="156" y="4"/>
                    </a:moveTo>
                    <a:cubicBezTo>
                      <a:pt x="154" y="5"/>
                      <a:pt x="152" y="5"/>
                      <a:pt x="150" y="6"/>
                    </a:cubicBezTo>
                    <a:cubicBezTo>
                      <a:pt x="151" y="6"/>
                      <a:pt x="152" y="5"/>
                      <a:pt x="154" y="5"/>
                    </a:cubicBezTo>
                    <a:cubicBezTo>
                      <a:pt x="154" y="5"/>
                      <a:pt x="155" y="4"/>
                      <a:pt x="156" y="4"/>
                    </a:cubicBezTo>
                    <a:moveTo>
                      <a:pt x="145" y="0"/>
                    </a:moveTo>
                    <a:cubicBezTo>
                      <a:pt x="130" y="4"/>
                      <a:pt x="115" y="7"/>
                      <a:pt x="99" y="11"/>
                    </a:cubicBezTo>
                    <a:cubicBezTo>
                      <a:pt x="96" y="12"/>
                      <a:pt x="93" y="13"/>
                      <a:pt x="90" y="14"/>
                    </a:cubicBezTo>
                    <a:cubicBezTo>
                      <a:pt x="66" y="31"/>
                      <a:pt x="32" y="53"/>
                      <a:pt x="9" y="84"/>
                    </a:cubicBezTo>
                    <a:cubicBezTo>
                      <a:pt x="10" y="83"/>
                      <a:pt x="12" y="83"/>
                      <a:pt x="13" y="82"/>
                    </a:cubicBezTo>
                    <a:cubicBezTo>
                      <a:pt x="20" y="75"/>
                      <a:pt x="32" y="65"/>
                      <a:pt x="48" y="55"/>
                    </a:cubicBezTo>
                    <a:cubicBezTo>
                      <a:pt x="69" y="42"/>
                      <a:pt x="93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2"/>
                      <a:pt x="95" y="33"/>
                    </a:cubicBezTo>
                    <a:cubicBezTo>
                      <a:pt x="105" y="26"/>
                      <a:pt x="115" y="21"/>
                      <a:pt x="126" y="16"/>
                    </a:cubicBezTo>
                    <a:cubicBezTo>
                      <a:pt x="118" y="19"/>
                      <a:pt x="110" y="22"/>
                      <a:pt x="101" y="26"/>
                    </a:cubicBezTo>
                    <a:cubicBezTo>
                      <a:pt x="116" y="17"/>
                      <a:pt x="130" y="8"/>
                      <a:pt x="1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9" name="Freeform 274">
                <a:extLst>
                  <a:ext uri="{FF2B5EF4-FFF2-40B4-BE49-F238E27FC236}">
                    <a16:creationId xmlns="" xmlns:a16="http://schemas.microsoft.com/office/drawing/2014/main" id="{4099A8F2-A094-411A-BA4B-969E4B860C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" y="2561"/>
                <a:ext cx="103" cy="86"/>
              </a:xfrm>
              <a:custGeom>
                <a:avLst/>
                <a:gdLst>
                  <a:gd name="T0" fmla="*/ 42 w 65"/>
                  <a:gd name="T1" fmla="*/ 24 h 54"/>
                  <a:gd name="T2" fmla="*/ 40 w 65"/>
                  <a:gd name="T3" fmla="*/ 24 h 54"/>
                  <a:gd name="T4" fmla="*/ 0 w 65"/>
                  <a:gd name="T5" fmla="*/ 54 h 54"/>
                  <a:gd name="T6" fmla="*/ 30 w 65"/>
                  <a:gd name="T7" fmla="*/ 39 h 54"/>
                  <a:gd name="T8" fmla="*/ 42 w 65"/>
                  <a:gd name="T9" fmla="*/ 24 h 54"/>
                  <a:gd name="T10" fmla="*/ 65 w 65"/>
                  <a:gd name="T11" fmla="*/ 0 h 54"/>
                  <a:gd name="T12" fmla="*/ 17 w 65"/>
                  <a:gd name="T13" fmla="*/ 15 h 54"/>
                  <a:gd name="T14" fmla="*/ 17 w 65"/>
                  <a:gd name="T15" fmla="*/ 15 h 54"/>
                  <a:gd name="T16" fmla="*/ 9 w 65"/>
                  <a:gd name="T17" fmla="*/ 19 h 54"/>
                  <a:gd name="T18" fmla="*/ 1 w 65"/>
                  <a:gd name="T19" fmla="*/ 24 h 54"/>
                  <a:gd name="T20" fmla="*/ 32 w 65"/>
                  <a:gd name="T21" fmla="*/ 17 h 54"/>
                  <a:gd name="T22" fmla="*/ 45 w 65"/>
                  <a:gd name="T23" fmla="*/ 14 h 54"/>
                  <a:gd name="T24" fmla="*/ 65 w 65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54">
                    <a:moveTo>
                      <a:pt x="42" y="24"/>
                    </a:moveTo>
                    <a:cubicBezTo>
                      <a:pt x="41" y="24"/>
                      <a:pt x="40" y="24"/>
                      <a:pt x="40" y="24"/>
                    </a:cubicBezTo>
                    <a:cubicBezTo>
                      <a:pt x="29" y="33"/>
                      <a:pt x="16" y="43"/>
                      <a:pt x="0" y="54"/>
                    </a:cubicBezTo>
                    <a:cubicBezTo>
                      <a:pt x="10" y="49"/>
                      <a:pt x="20" y="44"/>
                      <a:pt x="30" y="39"/>
                    </a:cubicBezTo>
                    <a:cubicBezTo>
                      <a:pt x="34" y="33"/>
                      <a:pt x="38" y="28"/>
                      <a:pt x="42" y="24"/>
                    </a:cubicBezTo>
                    <a:moveTo>
                      <a:pt x="65" y="0"/>
                    </a:moveTo>
                    <a:cubicBezTo>
                      <a:pt x="49" y="5"/>
                      <a:pt x="33" y="10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4" y="16"/>
                      <a:pt x="12" y="18"/>
                      <a:pt x="9" y="19"/>
                    </a:cubicBezTo>
                    <a:cubicBezTo>
                      <a:pt x="7" y="21"/>
                      <a:pt x="4" y="23"/>
                      <a:pt x="1" y="24"/>
                    </a:cubicBezTo>
                    <a:cubicBezTo>
                      <a:pt x="11" y="22"/>
                      <a:pt x="22" y="19"/>
                      <a:pt x="32" y="17"/>
                    </a:cubicBezTo>
                    <a:cubicBezTo>
                      <a:pt x="36" y="16"/>
                      <a:pt x="41" y="15"/>
                      <a:pt x="45" y="14"/>
                    </a:cubicBezTo>
                    <a:cubicBezTo>
                      <a:pt x="52" y="9"/>
                      <a:pt x="59" y="4"/>
                      <a:pt x="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0" name="Freeform 275">
                <a:extLst>
                  <a:ext uri="{FF2B5EF4-FFF2-40B4-BE49-F238E27FC236}">
                    <a16:creationId xmlns="" xmlns:a16="http://schemas.microsoft.com/office/drawing/2014/main" id="{1A1167EC-6387-45E9-91BA-8C43AFFBE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584"/>
                <a:ext cx="67" cy="39"/>
              </a:xfrm>
              <a:custGeom>
                <a:avLst/>
                <a:gdLst>
                  <a:gd name="T0" fmla="*/ 42 w 42"/>
                  <a:gd name="T1" fmla="*/ 0 h 25"/>
                  <a:gd name="T2" fmla="*/ 12 w 42"/>
                  <a:gd name="T3" fmla="*/ 10 h 25"/>
                  <a:gd name="T4" fmla="*/ 0 w 42"/>
                  <a:gd name="T5" fmla="*/ 25 h 25"/>
                  <a:gd name="T6" fmla="*/ 4 w 42"/>
                  <a:gd name="T7" fmla="*/ 22 h 25"/>
                  <a:gd name="T8" fmla="*/ 42 w 4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cubicBezTo>
                      <a:pt x="32" y="3"/>
                      <a:pt x="22" y="7"/>
                      <a:pt x="12" y="10"/>
                    </a:cubicBezTo>
                    <a:cubicBezTo>
                      <a:pt x="8" y="14"/>
                      <a:pt x="4" y="19"/>
                      <a:pt x="0" y="25"/>
                    </a:cubicBezTo>
                    <a:cubicBezTo>
                      <a:pt x="1" y="24"/>
                      <a:pt x="3" y="23"/>
                      <a:pt x="4" y="22"/>
                    </a:cubicBezTo>
                    <a:cubicBezTo>
                      <a:pt x="17" y="17"/>
                      <a:pt x="29" y="8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1" name="Freeform 276">
                <a:extLst>
                  <a:ext uri="{FF2B5EF4-FFF2-40B4-BE49-F238E27FC236}">
                    <a16:creationId xmlns="" xmlns:a16="http://schemas.microsoft.com/office/drawing/2014/main" id="{B4314CB5-DD3C-40EA-BBD2-49E2093A0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2609"/>
                <a:ext cx="169" cy="98"/>
              </a:xfrm>
              <a:custGeom>
                <a:avLst/>
                <a:gdLst>
                  <a:gd name="T0" fmla="*/ 107 w 107"/>
                  <a:gd name="T1" fmla="*/ 0 h 62"/>
                  <a:gd name="T2" fmla="*/ 57 w 107"/>
                  <a:gd name="T3" fmla="*/ 13 h 62"/>
                  <a:gd name="T4" fmla="*/ 12 w 107"/>
                  <a:gd name="T5" fmla="*/ 51 h 62"/>
                  <a:gd name="T6" fmla="*/ 0 w 107"/>
                  <a:gd name="T7" fmla="*/ 62 h 62"/>
                  <a:gd name="T8" fmla="*/ 55 w 107"/>
                  <a:gd name="T9" fmla="*/ 38 h 62"/>
                  <a:gd name="T10" fmla="*/ 107 w 107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2">
                    <a:moveTo>
                      <a:pt x="107" y="0"/>
                    </a:moveTo>
                    <a:cubicBezTo>
                      <a:pt x="90" y="5"/>
                      <a:pt x="74" y="10"/>
                      <a:pt x="57" y="13"/>
                    </a:cubicBezTo>
                    <a:cubicBezTo>
                      <a:pt x="45" y="22"/>
                      <a:pt x="38" y="31"/>
                      <a:pt x="12" y="51"/>
                    </a:cubicBezTo>
                    <a:cubicBezTo>
                      <a:pt x="9" y="53"/>
                      <a:pt x="5" y="57"/>
                      <a:pt x="0" y="62"/>
                    </a:cubicBezTo>
                    <a:cubicBezTo>
                      <a:pt x="17" y="54"/>
                      <a:pt x="36" y="46"/>
                      <a:pt x="55" y="38"/>
                    </a:cubicBezTo>
                    <a:cubicBezTo>
                      <a:pt x="72" y="25"/>
                      <a:pt x="90" y="12"/>
                      <a:pt x="1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2" name="Freeform 277">
                <a:extLst>
                  <a:ext uri="{FF2B5EF4-FFF2-40B4-BE49-F238E27FC236}">
                    <a16:creationId xmlns="" xmlns:a16="http://schemas.microsoft.com/office/drawing/2014/main" id="{E9A1D8A1-04FE-4E25-A8F8-A7160A65E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980"/>
                <a:ext cx="59" cy="17"/>
              </a:xfrm>
              <a:custGeom>
                <a:avLst/>
                <a:gdLst>
                  <a:gd name="T0" fmla="*/ 37 w 37"/>
                  <a:gd name="T1" fmla="*/ 0 h 11"/>
                  <a:gd name="T2" fmla="*/ 2 w 37"/>
                  <a:gd name="T3" fmla="*/ 10 h 11"/>
                  <a:gd name="T4" fmla="*/ 0 w 37"/>
                  <a:gd name="T5" fmla="*/ 11 h 11"/>
                  <a:gd name="T6" fmla="*/ 19 w 37"/>
                  <a:gd name="T7" fmla="*/ 9 h 11"/>
                  <a:gd name="T8" fmla="*/ 21 w 37"/>
                  <a:gd name="T9" fmla="*/ 8 h 11"/>
                  <a:gd name="T10" fmla="*/ 37 w 3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">
                    <a:moveTo>
                      <a:pt x="37" y="0"/>
                    </a:moveTo>
                    <a:cubicBezTo>
                      <a:pt x="26" y="3"/>
                      <a:pt x="14" y="6"/>
                      <a:pt x="2" y="10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6" y="10"/>
                      <a:pt x="13" y="9"/>
                      <a:pt x="19" y="9"/>
                    </a:cubicBezTo>
                    <a:cubicBezTo>
                      <a:pt x="20" y="8"/>
                      <a:pt x="20" y="8"/>
                      <a:pt x="21" y="8"/>
                    </a:cubicBezTo>
                    <a:cubicBezTo>
                      <a:pt x="26" y="6"/>
                      <a:pt x="32" y="3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3" name="Freeform 278">
                <a:extLst>
                  <a:ext uri="{FF2B5EF4-FFF2-40B4-BE49-F238E27FC236}">
                    <a16:creationId xmlns="" xmlns:a16="http://schemas.microsoft.com/office/drawing/2014/main" id="{54F94A59-3064-49E1-80DE-CB7EC96DA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969"/>
                <a:ext cx="111" cy="27"/>
              </a:xfrm>
              <a:custGeom>
                <a:avLst/>
                <a:gdLst>
                  <a:gd name="T0" fmla="*/ 70 w 70"/>
                  <a:gd name="T1" fmla="*/ 0 h 17"/>
                  <a:gd name="T2" fmla="*/ 17 w 70"/>
                  <a:gd name="T3" fmla="*/ 6 h 17"/>
                  <a:gd name="T4" fmla="*/ 0 w 70"/>
                  <a:gd name="T5" fmla="*/ 17 h 17"/>
                  <a:gd name="T6" fmla="*/ 35 w 70"/>
                  <a:gd name="T7" fmla="*/ 7 h 17"/>
                  <a:gd name="T8" fmla="*/ 19 w 70"/>
                  <a:gd name="T9" fmla="*/ 15 h 17"/>
                  <a:gd name="T10" fmla="*/ 31 w 70"/>
                  <a:gd name="T11" fmla="*/ 14 h 17"/>
                  <a:gd name="T12" fmla="*/ 67 w 70"/>
                  <a:gd name="T13" fmla="*/ 2 h 17"/>
                  <a:gd name="T14" fmla="*/ 70 w 70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7">
                    <a:moveTo>
                      <a:pt x="70" y="0"/>
                    </a:moveTo>
                    <a:cubicBezTo>
                      <a:pt x="53" y="0"/>
                      <a:pt x="35" y="3"/>
                      <a:pt x="17" y="6"/>
                    </a:cubicBezTo>
                    <a:cubicBezTo>
                      <a:pt x="11" y="10"/>
                      <a:pt x="6" y="13"/>
                      <a:pt x="0" y="17"/>
                    </a:cubicBezTo>
                    <a:cubicBezTo>
                      <a:pt x="12" y="13"/>
                      <a:pt x="24" y="10"/>
                      <a:pt x="35" y="7"/>
                    </a:cubicBezTo>
                    <a:cubicBezTo>
                      <a:pt x="30" y="10"/>
                      <a:pt x="24" y="13"/>
                      <a:pt x="19" y="15"/>
                    </a:cubicBezTo>
                    <a:cubicBezTo>
                      <a:pt x="23" y="15"/>
                      <a:pt x="27" y="15"/>
                      <a:pt x="31" y="14"/>
                    </a:cubicBezTo>
                    <a:cubicBezTo>
                      <a:pt x="44" y="9"/>
                      <a:pt x="56" y="4"/>
                      <a:pt x="67" y="2"/>
                    </a:cubicBezTo>
                    <a:cubicBezTo>
                      <a:pt x="68" y="1"/>
                      <a:pt x="69" y="0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4" name="Freeform 279">
                <a:extLst>
                  <a:ext uri="{FF2B5EF4-FFF2-40B4-BE49-F238E27FC236}">
                    <a16:creationId xmlns="" xmlns:a16="http://schemas.microsoft.com/office/drawing/2014/main" id="{BCFF7C05-8FBC-4A1E-ACE7-14CD78B50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1969"/>
                <a:ext cx="49" cy="17"/>
              </a:xfrm>
              <a:custGeom>
                <a:avLst/>
                <a:gdLst>
                  <a:gd name="T0" fmla="*/ 22 w 31"/>
                  <a:gd name="T1" fmla="*/ 0 h 11"/>
                  <a:gd name="T2" fmla="*/ 0 w 31"/>
                  <a:gd name="T3" fmla="*/ 11 h 11"/>
                  <a:gd name="T4" fmla="*/ 14 w 31"/>
                  <a:gd name="T5" fmla="*/ 10 h 11"/>
                  <a:gd name="T6" fmla="*/ 31 w 31"/>
                  <a:gd name="T7" fmla="*/ 2 h 11"/>
                  <a:gd name="T8" fmla="*/ 22 w 3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22" y="0"/>
                    </a:moveTo>
                    <a:cubicBezTo>
                      <a:pt x="15" y="4"/>
                      <a:pt x="8" y="7"/>
                      <a:pt x="0" y="11"/>
                    </a:cubicBezTo>
                    <a:cubicBezTo>
                      <a:pt x="5" y="11"/>
                      <a:pt x="9" y="10"/>
                      <a:pt x="14" y="10"/>
                    </a:cubicBezTo>
                    <a:cubicBezTo>
                      <a:pt x="19" y="7"/>
                      <a:pt x="25" y="4"/>
                      <a:pt x="31" y="2"/>
                    </a:cubicBezTo>
                    <a:cubicBezTo>
                      <a:pt x="28" y="1"/>
                      <a:pt x="25" y="1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5" name="Freeform 280">
                <a:extLst>
                  <a:ext uri="{FF2B5EF4-FFF2-40B4-BE49-F238E27FC236}">
                    <a16:creationId xmlns="" xmlns:a16="http://schemas.microsoft.com/office/drawing/2014/main" id="{FE9DC5C4-2414-40C6-A04B-C32CB4F02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5" y="1969"/>
                <a:ext cx="241" cy="34"/>
              </a:xfrm>
              <a:custGeom>
                <a:avLst/>
                <a:gdLst>
                  <a:gd name="T0" fmla="*/ 12 w 152"/>
                  <a:gd name="T1" fmla="*/ 17 h 22"/>
                  <a:gd name="T2" fmla="*/ 0 w 152"/>
                  <a:gd name="T3" fmla="*/ 22 h 22"/>
                  <a:gd name="T4" fmla="*/ 8 w 152"/>
                  <a:gd name="T5" fmla="*/ 21 h 22"/>
                  <a:gd name="T6" fmla="*/ 12 w 152"/>
                  <a:gd name="T7" fmla="*/ 17 h 22"/>
                  <a:gd name="T8" fmla="*/ 145 w 152"/>
                  <a:gd name="T9" fmla="*/ 5 h 22"/>
                  <a:gd name="T10" fmla="*/ 139 w 152"/>
                  <a:gd name="T11" fmla="*/ 7 h 22"/>
                  <a:gd name="T12" fmla="*/ 148 w 152"/>
                  <a:gd name="T13" fmla="*/ 7 h 22"/>
                  <a:gd name="T14" fmla="*/ 152 w 152"/>
                  <a:gd name="T15" fmla="*/ 6 h 22"/>
                  <a:gd name="T16" fmla="*/ 151 w 152"/>
                  <a:gd name="T17" fmla="*/ 6 h 22"/>
                  <a:gd name="T18" fmla="*/ 145 w 152"/>
                  <a:gd name="T19" fmla="*/ 5 h 22"/>
                  <a:gd name="T20" fmla="*/ 128 w 152"/>
                  <a:gd name="T21" fmla="*/ 2 h 22"/>
                  <a:gd name="T22" fmla="*/ 111 w 152"/>
                  <a:gd name="T23" fmla="*/ 10 h 22"/>
                  <a:gd name="T24" fmla="*/ 128 w 152"/>
                  <a:gd name="T25" fmla="*/ 8 h 22"/>
                  <a:gd name="T26" fmla="*/ 137 w 152"/>
                  <a:gd name="T27" fmla="*/ 3 h 22"/>
                  <a:gd name="T28" fmla="*/ 128 w 152"/>
                  <a:gd name="T29" fmla="*/ 2 h 22"/>
                  <a:gd name="T30" fmla="*/ 111 w 152"/>
                  <a:gd name="T31" fmla="*/ 0 h 22"/>
                  <a:gd name="T32" fmla="*/ 94 w 152"/>
                  <a:gd name="T33" fmla="*/ 11 h 22"/>
                  <a:gd name="T34" fmla="*/ 97 w 152"/>
                  <a:gd name="T35" fmla="*/ 11 h 22"/>
                  <a:gd name="T36" fmla="*/ 119 w 152"/>
                  <a:gd name="T37" fmla="*/ 0 h 22"/>
                  <a:gd name="T38" fmla="*/ 111 w 152"/>
                  <a:gd name="T3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2" h="22">
                    <a:moveTo>
                      <a:pt x="12" y="17"/>
                    </a:moveTo>
                    <a:cubicBezTo>
                      <a:pt x="8" y="19"/>
                      <a:pt x="4" y="21"/>
                      <a:pt x="0" y="22"/>
                    </a:cubicBezTo>
                    <a:cubicBezTo>
                      <a:pt x="3" y="22"/>
                      <a:pt x="5" y="21"/>
                      <a:pt x="8" y="21"/>
                    </a:cubicBezTo>
                    <a:cubicBezTo>
                      <a:pt x="10" y="20"/>
                      <a:pt x="11" y="19"/>
                      <a:pt x="12" y="17"/>
                    </a:cubicBezTo>
                    <a:moveTo>
                      <a:pt x="145" y="5"/>
                    </a:moveTo>
                    <a:cubicBezTo>
                      <a:pt x="143" y="6"/>
                      <a:pt x="141" y="7"/>
                      <a:pt x="139" y="7"/>
                    </a:cubicBezTo>
                    <a:cubicBezTo>
                      <a:pt x="142" y="7"/>
                      <a:pt x="145" y="7"/>
                      <a:pt x="148" y="7"/>
                    </a:cubicBezTo>
                    <a:cubicBezTo>
                      <a:pt x="149" y="7"/>
                      <a:pt x="150" y="7"/>
                      <a:pt x="152" y="6"/>
                    </a:cubicBezTo>
                    <a:cubicBezTo>
                      <a:pt x="152" y="6"/>
                      <a:pt x="151" y="6"/>
                      <a:pt x="151" y="6"/>
                    </a:cubicBezTo>
                    <a:cubicBezTo>
                      <a:pt x="149" y="6"/>
                      <a:pt x="147" y="5"/>
                      <a:pt x="145" y="5"/>
                    </a:cubicBezTo>
                    <a:moveTo>
                      <a:pt x="128" y="2"/>
                    </a:moveTo>
                    <a:cubicBezTo>
                      <a:pt x="122" y="4"/>
                      <a:pt x="116" y="7"/>
                      <a:pt x="111" y="10"/>
                    </a:cubicBezTo>
                    <a:cubicBezTo>
                      <a:pt x="117" y="9"/>
                      <a:pt x="122" y="9"/>
                      <a:pt x="128" y="8"/>
                    </a:cubicBezTo>
                    <a:cubicBezTo>
                      <a:pt x="131" y="7"/>
                      <a:pt x="134" y="5"/>
                      <a:pt x="137" y="3"/>
                    </a:cubicBezTo>
                    <a:cubicBezTo>
                      <a:pt x="134" y="3"/>
                      <a:pt x="131" y="2"/>
                      <a:pt x="128" y="2"/>
                    </a:cubicBezTo>
                    <a:moveTo>
                      <a:pt x="111" y="0"/>
                    </a:moveTo>
                    <a:cubicBezTo>
                      <a:pt x="105" y="4"/>
                      <a:pt x="100" y="7"/>
                      <a:pt x="94" y="11"/>
                    </a:cubicBezTo>
                    <a:cubicBezTo>
                      <a:pt x="95" y="11"/>
                      <a:pt x="96" y="11"/>
                      <a:pt x="97" y="11"/>
                    </a:cubicBezTo>
                    <a:cubicBezTo>
                      <a:pt x="105" y="7"/>
                      <a:pt x="112" y="4"/>
                      <a:pt x="119" y="0"/>
                    </a:cubicBezTo>
                    <a:cubicBezTo>
                      <a:pt x="117" y="0"/>
                      <a:pt x="114" y="0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6" name="Freeform 281">
                <a:extLst>
                  <a:ext uri="{FF2B5EF4-FFF2-40B4-BE49-F238E27FC236}">
                    <a16:creationId xmlns="" xmlns:a16="http://schemas.microsoft.com/office/drawing/2014/main" id="{054BD665-9549-48EF-92AB-C2FEC52E7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2355"/>
                <a:ext cx="16" cy="7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4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7" y="2"/>
                      <a:pt x="4" y="3"/>
                      <a:pt x="0" y="4"/>
                    </a:cubicBezTo>
                    <a:cubicBezTo>
                      <a:pt x="3" y="3"/>
                      <a:pt x="7" y="2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7" name="Freeform 282">
                <a:extLst>
                  <a:ext uri="{FF2B5EF4-FFF2-40B4-BE49-F238E27FC236}">
                    <a16:creationId xmlns="" xmlns:a16="http://schemas.microsoft.com/office/drawing/2014/main" id="{45904059-4441-4646-AB1F-9714F7798E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2" y="2347"/>
                <a:ext cx="505" cy="191"/>
              </a:xfrm>
              <a:custGeom>
                <a:avLst/>
                <a:gdLst>
                  <a:gd name="T0" fmla="*/ 231 w 319"/>
                  <a:gd name="T1" fmla="*/ 36 h 120"/>
                  <a:gd name="T2" fmla="*/ 175 w 319"/>
                  <a:gd name="T3" fmla="*/ 50 h 120"/>
                  <a:gd name="T4" fmla="*/ 41 w 319"/>
                  <a:gd name="T5" fmla="*/ 97 h 120"/>
                  <a:gd name="T6" fmla="*/ 0 w 319"/>
                  <a:gd name="T7" fmla="*/ 120 h 120"/>
                  <a:gd name="T8" fmla="*/ 125 w 319"/>
                  <a:gd name="T9" fmla="*/ 77 h 120"/>
                  <a:gd name="T10" fmla="*/ 231 w 319"/>
                  <a:gd name="T11" fmla="*/ 36 h 120"/>
                  <a:gd name="T12" fmla="*/ 319 w 319"/>
                  <a:gd name="T13" fmla="*/ 0 h 120"/>
                  <a:gd name="T14" fmla="*/ 280 w 319"/>
                  <a:gd name="T15" fmla="*/ 13 h 120"/>
                  <a:gd name="T16" fmla="*/ 295 w 319"/>
                  <a:gd name="T17" fmla="*/ 11 h 120"/>
                  <a:gd name="T18" fmla="*/ 299 w 319"/>
                  <a:gd name="T19" fmla="*/ 9 h 120"/>
                  <a:gd name="T20" fmla="*/ 309 w 319"/>
                  <a:gd name="T21" fmla="*/ 5 h 120"/>
                  <a:gd name="T22" fmla="*/ 319 w 319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9" h="120">
                    <a:moveTo>
                      <a:pt x="231" y="36"/>
                    </a:moveTo>
                    <a:cubicBezTo>
                      <a:pt x="213" y="41"/>
                      <a:pt x="194" y="45"/>
                      <a:pt x="175" y="50"/>
                    </a:cubicBezTo>
                    <a:cubicBezTo>
                      <a:pt x="131" y="66"/>
                      <a:pt x="86" y="82"/>
                      <a:pt x="41" y="97"/>
                    </a:cubicBezTo>
                    <a:cubicBezTo>
                      <a:pt x="27" y="104"/>
                      <a:pt x="13" y="112"/>
                      <a:pt x="0" y="120"/>
                    </a:cubicBezTo>
                    <a:cubicBezTo>
                      <a:pt x="42" y="105"/>
                      <a:pt x="83" y="90"/>
                      <a:pt x="125" y="77"/>
                    </a:cubicBezTo>
                    <a:cubicBezTo>
                      <a:pt x="160" y="64"/>
                      <a:pt x="196" y="50"/>
                      <a:pt x="231" y="36"/>
                    </a:cubicBezTo>
                    <a:moveTo>
                      <a:pt x="319" y="0"/>
                    </a:moveTo>
                    <a:cubicBezTo>
                      <a:pt x="306" y="4"/>
                      <a:pt x="293" y="9"/>
                      <a:pt x="280" y="13"/>
                    </a:cubicBezTo>
                    <a:cubicBezTo>
                      <a:pt x="285" y="13"/>
                      <a:pt x="290" y="12"/>
                      <a:pt x="295" y="11"/>
                    </a:cubicBezTo>
                    <a:cubicBezTo>
                      <a:pt x="296" y="11"/>
                      <a:pt x="298" y="10"/>
                      <a:pt x="299" y="9"/>
                    </a:cubicBezTo>
                    <a:cubicBezTo>
                      <a:pt x="303" y="8"/>
                      <a:pt x="306" y="7"/>
                      <a:pt x="309" y="5"/>
                    </a:cubicBezTo>
                    <a:cubicBezTo>
                      <a:pt x="313" y="4"/>
                      <a:pt x="316" y="2"/>
                      <a:pt x="3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8" name="Freeform 283">
                <a:extLst>
                  <a:ext uri="{FF2B5EF4-FFF2-40B4-BE49-F238E27FC236}">
                    <a16:creationId xmlns="" xmlns:a16="http://schemas.microsoft.com/office/drawing/2014/main" id="{63F05FA9-6540-4CA4-8FD4-00D9A432F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563"/>
                <a:ext cx="165" cy="71"/>
              </a:xfrm>
              <a:custGeom>
                <a:avLst/>
                <a:gdLst>
                  <a:gd name="T0" fmla="*/ 104 w 104"/>
                  <a:gd name="T1" fmla="*/ 0 h 45"/>
                  <a:gd name="T2" fmla="*/ 71 w 104"/>
                  <a:gd name="T3" fmla="*/ 11 h 45"/>
                  <a:gd name="T4" fmla="*/ 0 w 104"/>
                  <a:gd name="T5" fmla="*/ 45 h 45"/>
                  <a:gd name="T6" fmla="*/ 70 w 104"/>
                  <a:gd name="T7" fmla="*/ 20 h 45"/>
                  <a:gd name="T8" fmla="*/ 97 w 104"/>
                  <a:gd name="T9" fmla="*/ 6 h 45"/>
                  <a:gd name="T10" fmla="*/ 104 w 104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45">
                    <a:moveTo>
                      <a:pt x="104" y="0"/>
                    </a:moveTo>
                    <a:cubicBezTo>
                      <a:pt x="93" y="4"/>
                      <a:pt x="82" y="8"/>
                      <a:pt x="71" y="11"/>
                    </a:cubicBezTo>
                    <a:cubicBezTo>
                      <a:pt x="48" y="20"/>
                      <a:pt x="24" y="29"/>
                      <a:pt x="0" y="45"/>
                    </a:cubicBezTo>
                    <a:cubicBezTo>
                      <a:pt x="23" y="39"/>
                      <a:pt x="47" y="29"/>
                      <a:pt x="70" y="20"/>
                    </a:cubicBezTo>
                    <a:cubicBezTo>
                      <a:pt x="79" y="15"/>
                      <a:pt x="88" y="10"/>
                      <a:pt x="97" y="6"/>
                    </a:cubicBezTo>
                    <a:cubicBezTo>
                      <a:pt x="99" y="4"/>
                      <a:pt x="102" y="2"/>
                      <a:pt x="1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9" name="Freeform 284">
                <a:extLst>
                  <a:ext uri="{FF2B5EF4-FFF2-40B4-BE49-F238E27FC236}">
                    <a16:creationId xmlns="" xmlns:a16="http://schemas.microsoft.com/office/drawing/2014/main" id="{C7C21DDE-C576-4DD4-BB58-17B781FD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" y="2558"/>
                <a:ext cx="27" cy="14"/>
              </a:xfrm>
              <a:custGeom>
                <a:avLst/>
                <a:gdLst>
                  <a:gd name="T0" fmla="*/ 17 w 17"/>
                  <a:gd name="T1" fmla="*/ 0 h 9"/>
                  <a:gd name="T2" fmla="*/ 7 w 17"/>
                  <a:gd name="T3" fmla="*/ 3 h 9"/>
                  <a:gd name="T4" fmla="*/ 0 w 17"/>
                  <a:gd name="T5" fmla="*/ 9 h 9"/>
                  <a:gd name="T6" fmla="*/ 17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7" y="0"/>
                    </a:moveTo>
                    <a:cubicBezTo>
                      <a:pt x="14" y="1"/>
                      <a:pt x="11" y="2"/>
                      <a:pt x="7" y="3"/>
                    </a:cubicBezTo>
                    <a:cubicBezTo>
                      <a:pt x="5" y="5"/>
                      <a:pt x="2" y="7"/>
                      <a:pt x="0" y="9"/>
                    </a:cubicBezTo>
                    <a:cubicBezTo>
                      <a:pt x="6" y="6"/>
                      <a:pt x="11" y="3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0" name="Freeform 285">
                <a:extLst>
                  <a:ext uri="{FF2B5EF4-FFF2-40B4-BE49-F238E27FC236}">
                    <a16:creationId xmlns="" xmlns:a16="http://schemas.microsoft.com/office/drawing/2014/main" id="{17E2CD01-6E9D-4C28-A680-DA38BC133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" y="2625"/>
                <a:ext cx="52" cy="16"/>
              </a:xfrm>
              <a:custGeom>
                <a:avLst/>
                <a:gdLst>
                  <a:gd name="T0" fmla="*/ 33 w 33"/>
                  <a:gd name="T1" fmla="*/ 0 h 10"/>
                  <a:gd name="T2" fmla="*/ 4 w 33"/>
                  <a:gd name="T3" fmla="*/ 9 h 10"/>
                  <a:gd name="T4" fmla="*/ 1 w 33"/>
                  <a:gd name="T5" fmla="*/ 10 h 10"/>
                  <a:gd name="T6" fmla="*/ 0 w 33"/>
                  <a:gd name="T7" fmla="*/ 10 h 10"/>
                  <a:gd name="T8" fmla="*/ 20 w 33"/>
                  <a:gd name="T9" fmla="*/ 10 h 10"/>
                  <a:gd name="T10" fmla="*/ 33 w 3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0">
                    <a:moveTo>
                      <a:pt x="33" y="0"/>
                    </a:moveTo>
                    <a:cubicBezTo>
                      <a:pt x="23" y="3"/>
                      <a:pt x="14" y="6"/>
                      <a:pt x="4" y="9"/>
                    </a:cubicBezTo>
                    <a:cubicBezTo>
                      <a:pt x="3" y="9"/>
                      <a:pt x="2" y="9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7" y="10"/>
                      <a:pt x="14" y="10"/>
                      <a:pt x="20" y="10"/>
                    </a:cubicBezTo>
                    <a:cubicBezTo>
                      <a:pt x="25" y="7"/>
                      <a:pt x="29" y="3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1" name="Freeform 286">
                <a:extLst>
                  <a:ext uri="{FF2B5EF4-FFF2-40B4-BE49-F238E27FC236}">
                    <a16:creationId xmlns="" xmlns:a16="http://schemas.microsoft.com/office/drawing/2014/main" id="{FA63BEFC-577D-44D4-8735-659B7654B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2641"/>
                <a:ext cx="3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2" name="Freeform 287">
                <a:extLst>
                  <a:ext uri="{FF2B5EF4-FFF2-40B4-BE49-F238E27FC236}">
                    <a16:creationId xmlns="" xmlns:a16="http://schemas.microsoft.com/office/drawing/2014/main" id="{724DFA85-C0DD-4D05-B379-AE81E7EB83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1" y="2213"/>
                <a:ext cx="54" cy="22"/>
              </a:xfrm>
              <a:custGeom>
                <a:avLst/>
                <a:gdLst>
                  <a:gd name="T0" fmla="*/ 26 w 34"/>
                  <a:gd name="T1" fmla="*/ 3 h 14"/>
                  <a:gd name="T2" fmla="*/ 19 w 34"/>
                  <a:gd name="T3" fmla="*/ 5 h 14"/>
                  <a:gd name="T4" fmla="*/ 6 w 34"/>
                  <a:gd name="T5" fmla="*/ 11 h 14"/>
                  <a:gd name="T6" fmla="*/ 0 w 34"/>
                  <a:gd name="T7" fmla="*/ 14 h 14"/>
                  <a:gd name="T8" fmla="*/ 8 w 34"/>
                  <a:gd name="T9" fmla="*/ 11 h 14"/>
                  <a:gd name="T10" fmla="*/ 21 w 34"/>
                  <a:gd name="T11" fmla="*/ 5 h 14"/>
                  <a:gd name="T12" fmla="*/ 21 w 34"/>
                  <a:gd name="T13" fmla="*/ 5 h 14"/>
                  <a:gd name="T14" fmla="*/ 21 w 34"/>
                  <a:gd name="T15" fmla="*/ 5 h 14"/>
                  <a:gd name="T16" fmla="*/ 26 w 34"/>
                  <a:gd name="T17" fmla="*/ 3 h 14"/>
                  <a:gd name="T18" fmla="*/ 34 w 34"/>
                  <a:gd name="T19" fmla="*/ 0 h 14"/>
                  <a:gd name="T20" fmla="*/ 32 w 34"/>
                  <a:gd name="T21" fmla="*/ 1 h 14"/>
                  <a:gd name="T22" fmla="*/ 21 w 34"/>
                  <a:gd name="T23" fmla="*/ 5 h 14"/>
                  <a:gd name="T24" fmla="*/ 34 w 34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4">
                    <a:moveTo>
                      <a:pt x="26" y="3"/>
                    </a:moveTo>
                    <a:cubicBezTo>
                      <a:pt x="24" y="4"/>
                      <a:pt x="22" y="4"/>
                      <a:pt x="19" y="5"/>
                    </a:cubicBezTo>
                    <a:cubicBezTo>
                      <a:pt x="15" y="7"/>
                      <a:pt x="11" y="9"/>
                      <a:pt x="6" y="11"/>
                    </a:cubicBezTo>
                    <a:cubicBezTo>
                      <a:pt x="4" y="12"/>
                      <a:pt x="2" y="13"/>
                      <a:pt x="0" y="14"/>
                    </a:cubicBezTo>
                    <a:cubicBezTo>
                      <a:pt x="3" y="13"/>
                      <a:pt x="5" y="12"/>
                      <a:pt x="8" y="11"/>
                    </a:cubicBezTo>
                    <a:cubicBezTo>
                      <a:pt x="12" y="9"/>
                      <a:pt x="16" y="7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4"/>
                      <a:pt x="24" y="4"/>
                      <a:pt x="26" y="3"/>
                    </a:cubicBezTo>
                    <a:moveTo>
                      <a:pt x="34" y="0"/>
                    </a:moveTo>
                    <a:cubicBezTo>
                      <a:pt x="33" y="0"/>
                      <a:pt x="33" y="1"/>
                      <a:pt x="32" y="1"/>
                    </a:cubicBezTo>
                    <a:cubicBezTo>
                      <a:pt x="28" y="2"/>
                      <a:pt x="24" y="4"/>
                      <a:pt x="21" y="5"/>
                    </a:cubicBezTo>
                    <a:cubicBezTo>
                      <a:pt x="26" y="3"/>
                      <a:pt x="30" y="2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3" name="Freeform 288">
                <a:extLst>
                  <a:ext uri="{FF2B5EF4-FFF2-40B4-BE49-F238E27FC236}">
                    <a16:creationId xmlns="" xmlns:a16="http://schemas.microsoft.com/office/drawing/2014/main" id="{AC16435C-A360-4D62-B403-16DD69B5E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2230"/>
                <a:ext cx="105" cy="44"/>
              </a:xfrm>
              <a:custGeom>
                <a:avLst/>
                <a:gdLst>
                  <a:gd name="T0" fmla="*/ 66 w 66"/>
                  <a:gd name="T1" fmla="*/ 0 h 28"/>
                  <a:gd name="T2" fmla="*/ 58 w 66"/>
                  <a:gd name="T3" fmla="*/ 3 h 28"/>
                  <a:gd name="T4" fmla="*/ 8 w 66"/>
                  <a:gd name="T5" fmla="*/ 24 h 28"/>
                  <a:gd name="T6" fmla="*/ 0 w 66"/>
                  <a:gd name="T7" fmla="*/ 28 h 28"/>
                  <a:gd name="T8" fmla="*/ 66 w 6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8">
                    <a:moveTo>
                      <a:pt x="66" y="0"/>
                    </a:moveTo>
                    <a:cubicBezTo>
                      <a:pt x="63" y="1"/>
                      <a:pt x="61" y="2"/>
                      <a:pt x="58" y="3"/>
                    </a:cubicBezTo>
                    <a:cubicBezTo>
                      <a:pt x="41" y="10"/>
                      <a:pt x="25" y="17"/>
                      <a:pt x="8" y="24"/>
                    </a:cubicBezTo>
                    <a:cubicBezTo>
                      <a:pt x="6" y="25"/>
                      <a:pt x="3" y="27"/>
                      <a:pt x="0" y="28"/>
                    </a:cubicBezTo>
                    <a:cubicBezTo>
                      <a:pt x="23" y="19"/>
                      <a:pt x="45" y="9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4" name="Freeform 289">
                <a:extLst>
                  <a:ext uri="{FF2B5EF4-FFF2-40B4-BE49-F238E27FC236}">
                    <a16:creationId xmlns="" xmlns:a16="http://schemas.microsoft.com/office/drawing/2014/main" id="{C3B447AF-C496-4B36-9DE0-64D5F1227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2311"/>
                <a:ext cx="63" cy="22"/>
              </a:xfrm>
              <a:custGeom>
                <a:avLst/>
                <a:gdLst>
                  <a:gd name="T0" fmla="*/ 40 w 40"/>
                  <a:gd name="T1" fmla="*/ 0 h 14"/>
                  <a:gd name="T2" fmla="*/ 32 w 40"/>
                  <a:gd name="T3" fmla="*/ 1 h 14"/>
                  <a:gd name="T4" fmla="*/ 3 w 40"/>
                  <a:gd name="T5" fmla="*/ 13 h 14"/>
                  <a:gd name="T6" fmla="*/ 0 w 40"/>
                  <a:gd name="T7" fmla="*/ 14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38" y="0"/>
                      <a:pt x="35" y="0"/>
                      <a:pt x="32" y="1"/>
                    </a:cubicBezTo>
                    <a:cubicBezTo>
                      <a:pt x="22" y="5"/>
                      <a:pt x="12" y="9"/>
                      <a:pt x="3" y="13"/>
                    </a:cubicBezTo>
                    <a:cubicBezTo>
                      <a:pt x="2" y="13"/>
                      <a:pt x="1" y="14"/>
                      <a:pt x="0" y="14"/>
                    </a:cubicBezTo>
                    <a:cubicBezTo>
                      <a:pt x="13" y="10"/>
                      <a:pt x="27" y="5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" name="Freeform 290">
                <a:extLst>
                  <a:ext uri="{FF2B5EF4-FFF2-40B4-BE49-F238E27FC236}">
                    <a16:creationId xmlns="" xmlns:a16="http://schemas.microsoft.com/office/drawing/2014/main" id="{74D94AE8-D06E-4C11-999E-19199B58B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313"/>
                <a:ext cx="46" cy="19"/>
              </a:xfrm>
              <a:custGeom>
                <a:avLst/>
                <a:gdLst>
                  <a:gd name="T0" fmla="*/ 29 w 29"/>
                  <a:gd name="T1" fmla="*/ 0 h 12"/>
                  <a:gd name="T2" fmla="*/ 29 w 29"/>
                  <a:gd name="T3" fmla="*/ 0 h 12"/>
                  <a:gd name="T4" fmla="*/ 14 w 29"/>
                  <a:gd name="T5" fmla="*/ 5 h 12"/>
                  <a:gd name="T6" fmla="*/ 0 w 29"/>
                  <a:gd name="T7" fmla="*/ 12 h 12"/>
                  <a:gd name="T8" fmla="*/ 29 w 2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9" y="7"/>
                      <a:pt x="5" y="9"/>
                      <a:pt x="0" y="12"/>
                    </a:cubicBezTo>
                    <a:cubicBezTo>
                      <a:pt x="9" y="8"/>
                      <a:pt x="19" y="4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6" name="Freeform 291">
                <a:extLst>
                  <a:ext uri="{FF2B5EF4-FFF2-40B4-BE49-F238E27FC236}">
                    <a16:creationId xmlns="" xmlns:a16="http://schemas.microsoft.com/office/drawing/2014/main" id="{A160D1E1-C924-4C48-8010-21502850B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2336"/>
                <a:ext cx="3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7" name="Freeform 292">
                <a:extLst>
                  <a:ext uri="{FF2B5EF4-FFF2-40B4-BE49-F238E27FC236}">
                    <a16:creationId xmlns="" xmlns:a16="http://schemas.microsoft.com/office/drawing/2014/main" id="{23251C8B-36DA-4E33-9845-54D595CA2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2336"/>
                <a:ext cx="31" cy="11"/>
              </a:xfrm>
              <a:custGeom>
                <a:avLst/>
                <a:gdLst>
                  <a:gd name="T0" fmla="*/ 19 w 19"/>
                  <a:gd name="T1" fmla="*/ 0 h 7"/>
                  <a:gd name="T2" fmla="*/ 2 w 19"/>
                  <a:gd name="T3" fmla="*/ 5 h 7"/>
                  <a:gd name="T4" fmla="*/ 0 w 19"/>
                  <a:gd name="T5" fmla="*/ 7 h 7"/>
                  <a:gd name="T6" fmla="*/ 18 w 19"/>
                  <a:gd name="T7" fmla="*/ 1 h 7"/>
                  <a:gd name="T8" fmla="*/ 19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8" y="0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8" name="Freeform 293">
                <a:extLst>
                  <a:ext uri="{FF2B5EF4-FFF2-40B4-BE49-F238E27FC236}">
                    <a16:creationId xmlns="" xmlns:a16="http://schemas.microsoft.com/office/drawing/2014/main" id="{475170B2-7AEC-4EA4-A7B2-16736716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246"/>
                <a:ext cx="13" cy="5"/>
              </a:xfrm>
              <a:custGeom>
                <a:avLst/>
                <a:gdLst>
                  <a:gd name="T0" fmla="*/ 8 w 8"/>
                  <a:gd name="T1" fmla="*/ 0 h 3"/>
                  <a:gd name="T2" fmla="*/ 3 w 8"/>
                  <a:gd name="T3" fmla="*/ 1 h 3"/>
                  <a:gd name="T4" fmla="*/ 0 w 8"/>
                  <a:gd name="T5" fmla="*/ 3 h 3"/>
                  <a:gd name="T6" fmla="*/ 2 w 8"/>
                  <a:gd name="T7" fmla="*/ 3 h 3"/>
                  <a:gd name="T8" fmla="*/ 8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7" y="0"/>
                      <a:pt x="5" y="1"/>
                      <a:pt x="3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4" y="2"/>
                      <a:pt x="6" y="1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9" name="Freeform 294">
                <a:extLst>
                  <a:ext uri="{FF2B5EF4-FFF2-40B4-BE49-F238E27FC236}">
                    <a16:creationId xmlns="" xmlns:a16="http://schemas.microsoft.com/office/drawing/2014/main" id="{5F09DBB4-3AEF-4F83-942D-5F0F8A27A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2243"/>
                <a:ext cx="22" cy="8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  <a:gd name="T4" fmla="*/ 6 w 14"/>
                  <a:gd name="T5" fmla="*/ 2 h 5"/>
                  <a:gd name="T6" fmla="*/ 0 w 14"/>
                  <a:gd name="T7" fmla="*/ 5 h 5"/>
                  <a:gd name="T8" fmla="*/ 1 w 14"/>
                  <a:gd name="T9" fmla="*/ 5 h 5"/>
                  <a:gd name="T10" fmla="*/ 14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1" y="1"/>
                      <a:pt x="9" y="1"/>
                      <a:pt x="6" y="2"/>
                    </a:cubicBezTo>
                    <a:cubicBezTo>
                      <a:pt x="4" y="3"/>
                      <a:pt x="2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6" y="3"/>
                      <a:pt x="10" y="1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0" name="Freeform 295">
                <a:extLst>
                  <a:ext uri="{FF2B5EF4-FFF2-40B4-BE49-F238E27FC236}">
                    <a16:creationId xmlns="" xmlns:a16="http://schemas.microsoft.com/office/drawing/2014/main" id="{CC2D1E9F-CAEA-473C-844F-12B5A16CB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2152"/>
                <a:ext cx="65" cy="19"/>
              </a:xfrm>
              <a:custGeom>
                <a:avLst/>
                <a:gdLst>
                  <a:gd name="T0" fmla="*/ 41 w 41"/>
                  <a:gd name="T1" fmla="*/ 0 h 12"/>
                  <a:gd name="T2" fmla="*/ 18 w 41"/>
                  <a:gd name="T3" fmla="*/ 5 h 12"/>
                  <a:gd name="T4" fmla="*/ 11 w 41"/>
                  <a:gd name="T5" fmla="*/ 8 h 12"/>
                  <a:gd name="T6" fmla="*/ 0 w 41"/>
                  <a:gd name="T7" fmla="*/ 12 h 12"/>
                  <a:gd name="T8" fmla="*/ 15 w 41"/>
                  <a:gd name="T9" fmla="*/ 8 h 12"/>
                  <a:gd name="T10" fmla="*/ 39 w 41"/>
                  <a:gd name="T11" fmla="*/ 3 h 12"/>
                  <a:gd name="T12" fmla="*/ 41 w 41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2">
                    <a:moveTo>
                      <a:pt x="41" y="0"/>
                    </a:moveTo>
                    <a:cubicBezTo>
                      <a:pt x="33" y="1"/>
                      <a:pt x="25" y="3"/>
                      <a:pt x="18" y="5"/>
                    </a:cubicBezTo>
                    <a:cubicBezTo>
                      <a:pt x="16" y="6"/>
                      <a:pt x="13" y="7"/>
                      <a:pt x="11" y="8"/>
                    </a:cubicBezTo>
                    <a:cubicBezTo>
                      <a:pt x="7" y="9"/>
                      <a:pt x="4" y="11"/>
                      <a:pt x="0" y="12"/>
                    </a:cubicBezTo>
                    <a:cubicBezTo>
                      <a:pt x="5" y="11"/>
                      <a:pt x="10" y="10"/>
                      <a:pt x="15" y="8"/>
                    </a:cubicBezTo>
                    <a:cubicBezTo>
                      <a:pt x="23" y="6"/>
                      <a:pt x="31" y="5"/>
                      <a:pt x="39" y="3"/>
                    </a:cubicBezTo>
                    <a:cubicBezTo>
                      <a:pt x="40" y="2"/>
                      <a:pt x="40" y="1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1" name="Freeform 296">
                <a:extLst>
                  <a:ext uri="{FF2B5EF4-FFF2-40B4-BE49-F238E27FC236}">
                    <a16:creationId xmlns="" xmlns:a16="http://schemas.microsoft.com/office/drawing/2014/main" id="{D3F4F545-5D91-49C3-945D-B321EA3D2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2165"/>
                <a:ext cx="25" cy="6"/>
              </a:xfrm>
              <a:custGeom>
                <a:avLst/>
                <a:gdLst>
                  <a:gd name="T0" fmla="*/ 16 w 16"/>
                  <a:gd name="T1" fmla="*/ 0 h 4"/>
                  <a:gd name="T2" fmla="*/ 1 w 16"/>
                  <a:gd name="T3" fmla="*/ 4 h 4"/>
                  <a:gd name="T4" fmla="*/ 0 w 16"/>
                  <a:gd name="T5" fmla="*/ 4 h 4"/>
                  <a:gd name="T6" fmla="*/ 16 w 1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cubicBezTo>
                      <a:pt x="11" y="2"/>
                      <a:pt x="6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6" y="3"/>
                      <a:pt x="11" y="2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2" name="Freeform 297">
                <a:extLst>
                  <a:ext uri="{FF2B5EF4-FFF2-40B4-BE49-F238E27FC236}">
                    <a16:creationId xmlns="" xmlns:a16="http://schemas.microsoft.com/office/drawing/2014/main" id="{9FD5754D-D6CE-4511-8614-C289F8790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37"/>
                <a:ext cx="65" cy="14"/>
              </a:xfrm>
              <a:custGeom>
                <a:avLst/>
                <a:gdLst>
                  <a:gd name="T0" fmla="*/ 41 w 41"/>
                  <a:gd name="T1" fmla="*/ 0 h 9"/>
                  <a:gd name="T2" fmla="*/ 0 w 41"/>
                  <a:gd name="T3" fmla="*/ 9 h 9"/>
                  <a:gd name="T4" fmla="*/ 36 w 41"/>
                  <a:gd name="T5" fmla="*/ 2 h 9"/>
                  <a:gd name="T6" fmla="*/ 41 w 4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">
                    <a:moveTo>
                      <a:pt x="41" y="0"/>
                    </a:moveTo>
                    <a:cubicBezTo>
                      <a:pt x="27" y="3"/>
                      <a:pt x="13" y="6"/>
                      <a:pt x="0" y="9"/>
                    </a:cubicBezTo>
                    <a:cubicBezTo>
                      <a:pt x="12" y="6"/>
                      <a:pt x="24" y="4"/>
                      <a:pt x="36" y="2"/>
                    </a:cubicBezTo>
                    <a:cubicBezTo>
                      <a:pt x="38" y="1"/>
                      <a:pt x="40" y="0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3" name="Freeform 298">
                <a:extLst>
                  <a:ext uri="{FF2B5EF4-FFF2-40B4-BE49-F238E27FC236}">
                    <a16:creationId xmlns="" xmlns:a16="http://schemas.microsoft.com/office/drawing/2014/main" id="{8C1DF966-F00E-4E2D-9CF5-8194F2A91D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0" y="2084"/>
                <a:ext cx="92" cy="22"/>
              </a:xfrm>
              <a:custGeom>
                <a:avLst/>
                <a:gdLst>
                  <a:gd name="T0" fmla="*/ 37 w 58"/>
                  <a:gd name="T1" fmla="*/ 1 h 14"/>
                  <a:gd name="T2" fmla="*/ 33 w 58"/>
                  <a:gd name="T3" fmla="*/ 1 h 14"/>
                  <a:gd name="T4" fmla="*/ 23 w 58"/>
                  <a:gd name="T5" fmla="*/ 4 h 14"/>
                  <a:gd name="T6" fmla="*/ 11 w 58"/>
                  <a:gd name="T7" fmla="*/ 10 h 14"/>
                  <a:gd name="T8" fmla="*/ 3 w 58"/>
                  <a:gd name="T9" fmla="*/ 12 h 14"/>
                  <a:gd name="T10" fmla="*/ 0 w 58"/>
                  <a:gd name="T11" fmla="*/ 14 h 14"/>
                  <a:gd name="T12" fmla="*/ 23 w 58"/>
                  <a:gd name="T13" fmla="*/ 8 h 14"/>
                  <a:gd name="T14" fmla="*/ 37 w 58"/>
                  <a:gd name="T15" fmla="*/ 1 h 14"/>
                  <a:gd name="T16" fmla="*/ 58 w 58"/>
                  <a:gd name="T17" fmla="*/ 0 h 14"/>
                  <a:gd name="T18" fmla="*/ 51 w 58"/>
                  <a:gd name="T19" fmla="*/ 1 h 14"/>
                  <a:gd name="T20" fmla="*/ 42 w 58"/>
                  <a:gd name="T21" fmla="*/ 4 h 14"/>
                  <a:gd name="T22" fmla="*/ 58 w 5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14">
                    <a:moveTo>
                      <a:pt x="37" y="1"/>
                    </a:moveTo>
                    <a:cubicBezTo>
                      <a:pt x="35" y="1"/>
                      <a:pt x="34" y="1"/>
                      <a:pt x="33" y="1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9" y="5"/>
                      <a:pt x="15" y="7"/>
                      <a:pt x="1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3"/>
                      <a:pt x="0" y="14"/>
                    </a:cubicBezTo>
                    <a:cubicBezTo>
                      <a:pt x="8" y="12"/>
                      <a:pt x="15" y="10"/>
                      <a:pt x="23" y="8"/>
                    </a:cubicBezTo>
                    <a:cubicBezTo>
                      <a:pt x="28" y="6"/>
                      <a:pt x="32" y="4"/>
                      <a:pt x="37" y="1"/>
                    </a:cubicBezTo>
                    <a:moveTo>
                      <a:pt x="58" y="0"/>
                    </a:moveTo>
                    <a:cubicBezTo>
                      <a:pt x="56" y="0"/>
                      <a:pt x="53" y="0"/>
                      <a:pt x="51" y="1"/>
                    </a:cubicBezTo>
                    <a:cubicBezTo>
                      <a:pt x="48" y="2"/>
                      <a:pt x="45" y="3"/>
                      <a:pt x="42" y="4"/>
                    </a:cubicBezTo>
                    <a:cubicBezTo>
                      <a:pt x="47" y="3"/>
                      <a:pt x="53" y="1"/>
                      <a:pt x="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4" name="Freeform 299">
                <a:extLst>
                  <a:ext uri="{FF2B5EF4-FFF2-40B4-BE49-F238E27FC236}">
                    <a16:creationId xmlns="" xmlns:a16="http://schemas.microsoft.com/office/drawing/2014/main" id="{8CE5421C-C2FD-42A0-9F66-D5F458BF1D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1" y="1957"/>
                <a:ext cx="477" cy="194"/>
              </a:xfrm>
              <a:custGeom>
                <a:avLst/>
                <a:gdLst>
                  <a:gd name="T0" fmla="*/ 113 w 301"/>
                  <a:gd name="T1" fmla="*/ 94 h 122"/>
                  <a:gd name="T2" fmla="*/ 17 w 301"/>
                  <a:gd name="T3" fmla="*/ 115 h 122"/>
                  <a:gd name="T4" fmla="*/ 0 w 301"/>
                  <a:gd name="T5" fmla="*/ 122 h 122"/>
                  <a:gd name="T6" fmla="*/ 113 w 301"/>
                  <a:gd name="T7" fmla="*/ 94 h 122"/>
                  <a:gd name="T8" fmla="*/ 289 w 301"/>
                  <a:gd name="T9" fmla="*/ 12 h 122"/>
                  <a:gd name="T10" fmla="*/ 259 w 301"/>
                  <a:gd name="T11" fmla="*/ 19 h 122"/>
                  <a:gd name="T12" fmla="*/ 231 w 301"/>
                  <a:gd name="T13" fmla="*/ 35 h 122"/>
                  <a:gd name="T14" fmla="*/ 238 w 301"/>
                  <a:gd name="T15" fmla="*/ 34 h 122"/>
                  <a:gd name="T16" fmla="*/ 262 w 301"/>
                  <a:gd name="T17" fmla="*/ 28 h 122"/>
                  <a:gd name="T18" fmla="*/ 283 w 301"/>
                  <a:gd name="T19" fmla="*/ 17 h 122"/>
                  <a:gd name="T20" fmla="*/ 289 w 301"/>
                  <a:gd name="T21" fmla="*/ 12 h 122"/>
                  <a:gd name="T22" fmla="*/ 301 w 301"/>
                  <a:gd name="T23" fmla="*/ 0 h 122"/>
                  <a:gd name="T24" fmla="*/ 284 w 301"/>
                  <a:gd name="T25" fmla="*/ 5 h 122"/>
                  <a:gd name="T26" fmla="*/ 279 w 301"/>
                  <a:gd name="T27" fmla="*/ 8 h 122"/>
                  <a:gd name="T28" fmla="*/ 296 w 301"/>
                  <a:gd name="T29" fmla="*/ 3 h 122"/>
                  <a:gd name="T30" fmla="*/ 301 w 301"/>
                  <a:gd name="T3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1" h="122">
                    <a:moveTo>
                      <a:pt x="113" y="94"/>
                    </a:moveTo>
                    <a:cubicBezTo>
                      <a:pt x="81" y="100"/>
                      <a:pt x="49" y="108"/>
                      <a:pt x="17" y="115"/>
                    </a:cubicBezTo>
                    <a:cubicBezTo>
                      <a:pt x="11" y="118"/>
                      <a:pt x="6" y="120"/>
                      <a:pt x="0" y="122"/>
                    </a:cubicBezTo>
                    <a:cubicBezTo>
                      <a:pt x="38" y="113"/>
                      <a:pt x="76" y="104"/>
                      <a:pt x="113" y="94"/>
                    </a:cubicBezTo>
                    <a:moveTo>
                      <a:pt x="289" y="12"/>
                    </a:moveTo>
                    <a:cubicBezTo>
                      <a:pt x="279" y="14"/>
                      <a:pt x="269" y="17"/>
                      <a:pt x="259" y="19"/>
                    </a:cubicBezTo>
                    <a:cubicBezTo>
                      <a:pt x="249" y="24"/>
                      <a:pt x="240" y="30"/>
                      <a:pt x="231" y="35"/>
                    </a:cubicBezTo>
                    <a:cubicBezTo>
                      <a:pt x="234" y="34"/>
                      <a:pt x="236" y="34"/>
                      <a:pt x="238" y="34"/>
                    </a:cubicBezTo>
                    <a:cubicBezTo>
                      <a:pt x="246" y="32"/>
                      <a:pt x="254" y="30"/>
                      <a:pt x="262" y="28"/>
                    </a:cubicBezTo>
                    <a:cubicBezTo>
                      <a:pt x="269" y="24"/>
                      <a:pt x="275" y="20"/>
                      <a:pt x="283" y="17"/>
                    </a:cubicBezTo>
                    <a:cubicBezTo>
                      <a:pt x="285" y="16"/>
                      <a:pt x="287" y="14"/>
                      <a:pt x="289" y="12"/>
                    </a:cubicBezTo>
                    <a:moveTo>
                      <a:pt x="301" y="0"/>
                    </a:moveTo>
                    <a:cubicBezTo>
                      <a:pt x="296" y="1"/>
                      <a:pt x="290" y="3"/>
                      <a:pt x="284" y="5"/>
                    </a:cubicBezTo>
                    <a:cubicBezTo>
                      <a:pt x="282" y="6"/>
                      <a:pt x="280" y="7"/>
                      <a:pt x="279" y="8"/>
                    </a:cubicBezTo>
                    <a:cubicBezTo>
                      <a:pt x="285" y="6"/>
                      <a:pt x="291" y="5"/>
                      <a:pt x="296" y="3"/>
                    </a:cubicBezTo>
                    <a:cubicBezTo>
                      <a:pt x="298" y="2"/>
                      <a:pt x="299" y="0"/>
                      <a:pt x="30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" name="Freeform 300">
                <a:extLst>
                  <a:ext uri="{FF2B5EF4-FFF2-40B4-BE49-F238E27FC236}">
                    <a16:creationId xmlns="" xmlns:a16="http://schemas.microsoft.com/office/drawing/2014/main" id="{3B3E21FD-A14B-4FF1-805C-A9C0BE8BA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002"/>
                <a:ext cx="38" cy="9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19 w 24"/>
                  <a:gd name="T5" fmla="*/ 2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cubicBezTo>
                      <a:pt x="16" y="2"/>
                      <a:pt x="8" y="4"/>
                      <a:pt x="0" y="6"/>
                    </a:cubicBezTo>
                    <a:cubicBezTo>
                      <a:pt x="7" y="5"/>
                      <a:pt x="13" y="3"/>
                      <a:pt x="19" y="2"/>
                    </a:cubicBezTo>
                    <a:cubicBezTo>
                      <a:pt x="21" y="2"/>
                      <a:pt x="23" y="1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6" name="Freeform 301">
                <a:extLst>
                  <a:ext uri="{FF2B5EF4-FFF2-40B4-BE49-F238E27FC236}">
                    <a16:creationId xmlns="" xmlns:a16="http://schemas.microsoft.com/office/drawing/2014/main" id="{5B6DC0EE-AA5C-4624-833B-74B67B5A3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962"/>
                <a:ext cx="59" cy="26"/>
              </a:xfrm>
              <a:custGeom>
                <a:avLst/>
                <a:gdLst>
                  <a:gd name="T0" fmla="*/ 37 w 37"/>
                  <a:gd name="T1" fmla="*/ 0 h 16"/>
                  <a:gd name="T2" fmla="*/ 20 w 37"/>
                  <a:gd name="T3" fmla="*/ 5 h 16"/>
                  <a:gd name="T4" fmla="*/ 0 w 37"/>
                  <a:gd name="T5" fmla="*/ 16 h 16"/>
                  <a:gd name="T6" fmla="*/ 30 w 37"/>
                  <a:gd name="T7" fmla="*/ 9 h 16"/>
                  <a:gd name="T8" fmla="*/ 37 w 3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6">
                    <a:moveTo>
                      <a:pt x="37" y="0"/>
                    </a:moveTo>
                    <a:cubicBezTo>
                      <a:pt x="32" y="2"/>
                      <a:pt x="26" y="3"/>
                      <a:pt x="20" y="5"/>
                    </a:cubicBezTo>
                    <a:cubicBezTo>
                      <a:pt x="13" y="8"/>
                      <a:pt x="6" y="12"/>
                      <a:pt x="0" y="16"/>
                    </a:cubicBezTo>
                    <a:cubicBezTo>
                      <a:pt x="10" y="14"/>
                      <a:pt x="20" y="11"/>
                      <a:pt x="30" y="9"/>
                    </a:cubicBezTo>
                    <a:cubicBezTo>
                      <a:pt x="33" y="7"/>
                      <a:pt x="35" y="3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7" name="Freeform 302">
                <a:extLst>
                  <a:ext uri="{FF2B5EF4-FFF2-40B4-BE49-F238E27FC236}">
                    <a16:creationId xmlns="" xmlns:a16="http://schemas.microsoft.com/office/drawing/2014/main" id="{1ABE41A2-94C4-41C9-87A6-6D3091C1F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024"/>
                <a:ext cx="86" cy="29"/>
              </a:xfrm>
              <a:custGeom>
                <a:avLst/>
                <a:gdLst>
                  <a:gd name="T0" fmla="*/ 54 w 54"/>
                  <a:gd name="T1" fmla="*/ 0 h 18"/>
                  <a:gd name="T2" fmla="*/ 22 w 54"/>
                  <a:gd name="T3" fmla="*/ 6 h 18"/>
                  <a:gd name="T4" fmla="*/ 0 w 54"/>
                  <a:gd name="T5" fmla="*/ 16 h 18"/>
                  <a:gd name="T6" fmla="*/ 1 w 54"/>
                  <a:gd name="T7" fmla="*/ 15 h 18"/>
                  <a:gd name="T8" fmla="*/ 4 w 54"/>
                  <a:gd name="T9" fmla="*/ 17 h 18"/>
                  <a:gd name="T10" fmla="*/ 8 w 54"/>
                  <a:gd name="T11" fmla="*/ 18 h 18"/>
                  <a:gd name="T12" fmla="*/ 9 w 54"/>
                  <a:gd name="T13" fmla="*/ 17 h 18"/>
                  <a:gd name="T14" fmla="*/ 54 w 5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cubicBezTo>
                      <a:pt x="43" y="2"/>
                      <a:pt x="33" y="4"/>
                      <a:pt x="22" y="6"/>
                    </a:cubicBezTo>
                    <a:cubicBezTo>
                      <a:pt x="15" y="9"/>
                      <a:pt x="8" y="13"/>
                      <a:pt x="0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2" y="15"/>
                      <a:pt x="3" y="16"/>
                      <a:pt x="4" y="17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9" y="18"/>
                      <a:pt x="9" y="18"/>
                      <a:pt x="9" y="17"/>
                    </a:cubicBezTo>
                    <a:cubicBezTo>
                      <a:pt x="26" y="15"/>
                      <a:pt x="40" y="8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8" name="Freeform 303">
                <a:extLst>
                  <a:ext uri="{FF2B5EF4-FFF2-40B4-BE49-F238E27FC236}">
                    <a16:creationId xmlns="" xmlns:a16="http://schemas.microsoft.com/office/drawing/2014/main" id="{0F225E69-0F71-4ADB-9C9B-8D2F68FD4E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2" y="1946"/>
                <a:ext cx="172" cy="88"/>
              </a:xfrm>
              <a:custGeom>
                <a:avLst/>
                <a:gdLst>
                  <a:gd name="T0" fmla="*/ 40 w 108"/>
                  <a:gd name="T1" fmla="*/ 38 h 55"/>
                  <a:gd name="T2" fmla="*/ 30 w 108"/>
                  <a:gd name="T3" fmla="*/ 41 h 55"/>
                  <a:gd name="T4" fmla="*/ 17 w 108"/>
                  <a:gd name="T5" fmla="*/ 47 h 55"/>
                  <a:gd name="T6" fmla="*/ 30 w 108"/>
                  <a:gd name="T7" fmla="*/ 42 h 55"/>
                  <a:gd name="T8" fmla="*/ 11 w 108"/>
                  <a:gd name="T9" fmla="*/ 51 h 55"/>
                  <a:gd name="T10" fmla="*/ 17 w 108"/>
                  <a:gd name="T11" fmla="*/ 47 h 55"/>
                  <a:gd name="T12" fmla="*/ 2 w 108"/>
                  <a:gd name="T13" fmla="*/ 54 h 55"/>
                  <a:gd name="T14" fmla="*/ 0 w 108"/>
                  <a:gd name="T15" fmla="*/ 55 h 55"/>
                  <a:gd name="T16" fmla="*/ 3 w 108"/>
                  <a:gd name="T17" fmla="*/ 54 h 55"/>
                  <a:gd name="T18" fmla="*/ 11 w 108"/>
                  <a:gd name="T19" fmla="*/ 51 h 55"/>
                  <a:gd name="T20" fmla="*/ 40 w 108"/>
                  <a:gd name="T21" fmla="*/ 38 h 55"/>
                  <a:gd name="T22" fmla="*/ 108 w 108"/>
                  <a:gd name="T23" fmla="*/ 0 h 55"/>
                  <a:gd name="T24" fmla="*/ 80 w 108"/>
                  <a:gd name="T25" fmla="*/ 12 h 55"/>
                  <a:gd name="T26" fmla="*/ 57 w 108"/>
                  <a:gd name="T27" fmla="*/ 26 h 55"/>
                  <a:gd name="T28" fmla="*/ 72 w 108"/>
                  <a:gd name="T29" fmla="*/ 23 h 55"/>
                  <a:gd name="T30" fmla="*/ 108 w 108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55">
                    <a:moveTo>
                      <a:pt x="40" y="38"/>
                    </a:moveTo>
                    <a:cubicBezTo>
                      <a:pt x="37" y="39"/>
                      <a:pt x="33" y="40"/>
                      <a:pt x="30" y="41"/>
                    </a:cubicBezTo>
                    <a:cubicBezTo>
                      <a:pt x="26" y="43"/>
                      <a:pt x="21" y="45"/>
                      <a:pt x="17" y="47"/>
                    </a:cubicBezTo>
                    <a:cubicBezTo>
                      <a:pt x="25" y="44"/>
                      <a:pt x="29" y="42"/>
                      <a:pt x="30" y="42"/>
                    </a:cubicBezTo>
                    <a:cubicBezTo>
                      <a:pt x="30" y="42"/>
                      <a:pt x="24" y="45"/>
                      <a:pt x="11" y="51"/>
                    </a:cubicBezTo>
                    <a:cubicBezTo>
                      <a:pt x="13" y="49"/>
                      <a:pt x="15" y="48"/>
                      <a:pt x="17" y="47"/>
                    </a:cubicBezTo>
                    <a:cubicBezTo>
                      <a:pt x="13" y="49"/>
                      <a:pt x="8" y="51"/>
                      <a:pt x="2" y="54"/>
                    </a:cubicBezTo>
                    <a:cubicBezTo>
                      <a:pt x="1" y="54"/>
                      <a:pt x="1" y="54"/>
                      <a:pt x="0" y="55"/>
                    </a:cubicBezTo>
                    <a:cubicBezTo>
                      <a:pt x="1" y="54"/>
                      <a:pt x="2" y="54"/>
                      <a:pt x="3" y="54"/>
                    </a:cubicBezTo>
                    <a:cubicBezTo>
                      <a:pt x="6" y="53"/>
                      <a:pt x="8" y="52"/>
                      <a:pt x="11" y="51"/>
                    </a:cubicBezTo>
                    <a:cubicBezTo>
                      <a:pt x="20" y="47"/>
                      <a:pt x="30" y="43"/>
                      <a:pt x="40" y="38"/>
                    </a:cubicBezTo>
                    <a:moveTo>
                      <a:pt x="108" y="0"/>
                    </a:moveTo>
                    <a:cubicBezTo>
                      <a:pt x="99" y="4"/>
                      <a:pt x="90" y="8"/>
                      <a:pt x="80" y="12"/>
                    </a:cubicBezTo>
                    <a:cubicBezTo>
                      <a:pt x="73" y="17"/>
                      <a:pt x="65" y="22"/>
                      <a:pt x="57" y="26"/>
                    </a:cubicBezTo>
                    <a:cubicBezTo>
                      <a:pt x="62" y="25"/>
                      <a:pt x="67" y="24"/>
                      <a:pt x="72" y="23"/>
                    </a:cubicBezTo>
                    <a:cubicBezTo>
                      <a:pt x="85" y="16"/>
                      <a:pt x="98" y="8"/>
                      <a:pt x="1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9" name="Freeform 304">
                <a:extLst>
                  <a:ext uri="{FF2B5EF4-FFF2-40B4-BE49-F238E27FC236}">
                    <a16:creationId xmlns="" xmlns:a16="http://schemas.microsoft.com/office/drawing/2014/main" id="{C87D8364-EA77-4AB1-9604-66BB88608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983"/>
                <a:ext cx="67" cy="28"/>
              </a:xfrm>
              <a:custGeom>
                <a:avLst/>
                <a:gdLst>
                  <a:gd name="T0" fmla="*/ 42 w 42"/>
                  <a:gd name="T1" fmla="*/ 0 h 18"/>
                  <a:gd name="T2" fmla="*/ 27 w 42"/>
                  <a:gd name="T3" fmla="*/ 3 h 18"/>
                  <a:gd name="T4" fmla="*/ 0 w 42"/>
                  <a:gd name="T5" fmla="*/ 18 h 18"/>
                  <a:gd name="T6" fmla="*/ 10 w 42"/>
                  <a:gd name="T7" fmla="*/ 15 h 18"/>
                  <a:gd name="T8" fmla="*/ 4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cubicBezTo>
                      <a:pt x="37" y="1"/>
                      <a:pt x="32" y="2"/>
                      <a:pt x="27" y="3"/>
                    </a:cubicBezTo>
                    <a:cubicBezTo>
                      <a:pt x="18" y="8"/>
                      <a:pt x="9" y="13"/>
                      <a:pt x="0" y="18"/>
                    </a:cubicBezTo>
                    <a:cubicBezTo>
                      <a:pt x="3" y="17"/>
                      <a:pt x="7" y="16"/>
                      <a:pt x="10" y="15"/>
                    </a:cubicBezTo>
                    <a:cubicBezTo>
                      <a:pt x="21" y="10"/>
                      <a:pt x="32" y="5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0" name="Freeform 305">
                <a:extLst>
                  <a:ext uri="{FF2B5EF4-FFF2-40B4-BE49-F238E27FC236}">
                    <a16:creationId xmlns="" xmlns:a16="http://schemas.microsoft.com/office/drawing/2014/main" id="{275D54A6-5B45-41CA-8316-2E944C59A6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1" y="1623"/>
                <a:ext cx="659" cy="368"/>
              </a:xfrm>
              <a:custGeom>
                <a:avLst/>
                <a:gdLst>
                  <a:gd name="T0" fmla="*/ 37 w 416"/>
                  <a:gd name="T1" fmla="*/ 216 h 232"/>
                  <a:gd name="T2" fmla="*/ 22 w 416"/>
                  <a:gd name="T3" fmla="*/ 219 h 232"/>
                  <a:gd name="T4" fmla="*/ 0 w 416"/>
                  <a:gd name="T5" fmla="*/ 232 h 232"/>
                  <a:gd name="T6" fmla="*/ 25 w 416"/>
                  <a:gd name="T7" fmla="*/ 225 h 232"/>
                  <a:gd name="T8" fmla="*/ 37 w 416"/>
                  <a:gd name="T9" fmla="*/ 216 h 232"/>
                  <a:gd name="T10" fmla="*/ 103 w 416"/>
                  <a:gd name="T11" fmla="*/ 204 h 232"/>
                  <a:gd name="T12" fmla="*/ 66 w 416"/>
                  <a:gd name="T13" fmla="*/ 211 h 232"/>
                  <a:gd name="T14" fmla="*/ 57 w 416"/>
                  <a:gd name="T15" fmla="*/ 218 h 232"/>
                  <a:gd name="T16" fmla="*/ 98 w 416"/>
                  <a:gd name="T17" fmla="*/ 207 h 232"/>
                  <a:gd name="T18" fmla="*/ 103 w 416"/>
                  <a:gd name="T19" fmla="*/ 204 h 232"/>
                  <a:gd name="T20" fmla="*/ 366 w 416"/>
                  <a:gd name="T21" fmla="*/ 32 h 232"/>
                  <a:gd name="T22" fmla="*/ 224 w 416"/>
                  <a:gd name="T23" fmla="*/ 92 h 232"/>
                  <a:gd name="T24" fmla="*/ 224 w 416"/>
                  <a:gd name="T25" fmla="*/ 92 h 232"/>
                  <a:gd name="T26" fmla="*/ 276 w 416"/>
                  <a:gd name="T27" fmla="*/ 64 h 232"/>
                  <a:gd name="T28" fmla="*/ 185 w 416"/>
                  <a:gd name="T29" fmla="*/ 97 h 232"/>
                  <a:gd name="T30" fmla="*/ 142 w 416"/>
                  <a:gd name="T31" fmla="*/ 123 h 232"/>
                  <a:gd name="T32" fmla="*/ 52 w 416"/>
                  <a:gd name="T33" fmla="*/ 189 h 232"/>
                  <a:gd name="T34" fmla="*/ 72 w 416"/>
                  <a:gd name="T35" fmla="*/ 158 h 232"/>
                  <a:gd name="T36" fmla="*/ 60 w 416"/>
                  <a:gd name="T37" fmla="*/ 163 h 232"/>
                  <a:gd name="T38" fmla="*/ 23 w 416"/>
                  <a:gd name="T39" fmla="*/ 200 h 232"/>
                  <a:gd name="T40" fmla="*/ 11 w 416"/>
                  <a:gd name="T41" fmla="*/ 211 h 232"/>
                  <a:gd name="T42" fmla="*/ 50 w 416"/>
                  <a:gd name="T43" fmla="*/ 196 h 232"/>
                  <a:gd name="T44" fmla="*/ 50 w 416"/>
                  <a:gd name="T45" fmla="*/ 196 h 232"/>
                  <a:gd name="T46" fmla="*/ 50 w 416"/>
                  <a:gd name="T47" fmla="*/ 196 h 232"/>
                  <a:gd name="T48" fmla="*/ 40 w 416"/>
                  <a:gd name="T49" fmla="*/ 205 h 232"/>
                  <a:gd name="T50" fmla="*/ 52 w 416"/>
                  <a:gd name="T51" fmla="*/ 202 h 232"/>
                  <a:gd name="T52" fmla="*/ 117 w 416"/>
                  <a:gd name="T53" fmla="*/ 163 h 232"/>
                  <a:gd name="T54" fmla="*/ 120 w 416"/>
                  <a:gd name="T55" fmla="*/ 160 h 232"/>
                  <a:gd name="T56" fmla="*/ 121 w 416"/>
                  <a:gd name="T57" fmla="*/ 160 h 232"/>
                  <a:gd name="T58" fmla="*/ 122 w 416"/>
                  <a:gd name="T59" fmla="*/ 160 h 232"/>
                  <a:gd name="T60" fmla="*/ 139 w 416"/>
                  <a:gd name="T61" fmla="*/ 155 h 232"/>
                  <a:gd name="T62" fmla="*/ 141 w 416"/>
                  <a:gd name="T63" fmla="*/ 155 h 232"/>
                  <a:gd name="T64" fmla="*/ 126 w 416"/>
                  <a:gd name="T65" fmla="*/ 161 h 232"/>
                  <a:gd name="T66" fmla="*/ 83 w 416"/>
                  <a:gd name="T67" fmla="*/ 197 h 232"/>
                  <a:gd name="T68" fmla="*/ 87 w 416"/>
                  <a:gd name="T69" fmla="*/ 196 h 232"/>
                  <a:gd name="T70" fmla="*/ 99 w 416"/>
                  <a:gd name="T71" fmla="*/ 192 h 232"/>
                  <a:gd name="T72" fmla="*/ 90 w 416"/>
                  <a:gd name="T73" fmla="*/ 196 h 232"/>
                  <a:gd name="T74" fmla="*/ 90 w 416"/>
                  <a:gd name="T75" fmla="*/ 196 h 232"/>
                  <a:gd name="T76" fmla="*/ 113 w 416"/>
                  <a:gd name="T77" fmla="*/ 198 h 232"/>
                  <a:gd name="T78" fmla="*/ 177 w 416"/>
                  <a:gd name="T79" fmla="*/ 165 h 232"/>
                  <a:gd name="T80" fmla="*/ 284 w 416"/>
                  <a:gd name="T81" fmla="*/ 103 h 232"/>
                  <a:gd name="T82" fmla="*/ 366 w 416"/>
                  <a:gd name="T83" fmla="*/ 44 h 232"/>
                  <a:gd name="T84" fmla="*/ 272 w 416"/>
                  <a:gd name="T85" fmla="*/ 93 h 232"/>
                  <a:gd name="T86" fmla="*/ 102 w 416"/>
                  <a:gd name="T87" fmla="*/ 189 h 232"/>
                  <a:gd name="T88" fmla="*/ 100 w 416"/>
                  <a:gd name="T89" fmla="*/ 189 h 232"/>
                  <a:gd name="T90" fmla="*/ 366 w 416"/>
                  <a:gd name="T91" fmla="*/ 32 h 232"/>
                  <a:gd name="T92" fmla="*/ 412 w 416"/>
                  <a:gd name="T93" fmla="*/ 0 h 232"/>
                  <a:gd name="T94" fmla="*/ 279 w 416"/>
                  <a:gd name="T95" fmla="*/ 37 h 232"/>
                  <a:gd name="T96" fmla="*/ 266 w 416"/>
                  <a:gd name="T97" fmla="*/ 49 h 232"/>
                  <a:gd name="T98" fmla="*/ 254 w 416"/>
                  <a:gd name="T99" fmla="*/ 54 h 232"/>
                  <a:gd name="T100" fmla="*/ 276 w 416"/>
                  <a:gd name="T101" fmla="*/ 48 h 232"/>
                  <a:gd name="T102" fmla="*/ 300 w 416"/>
                  <a:gd name="T103" fmla="*/ 46 h 232"/>
                  <a:gd name="T104" fmla="*/ 298 w 416"/>
                  <a:gd name="T105" fmla="*/ 54 h 232"/>
                  <a:gd name="T106" fmla="*/ 414 w 416"/>
                  <a:gd name="T107" fmla="*/ 0 h 232"/>
                  <a:gd name="T108" fmla="*/ 412 w 416"/>
                  <a:gd name="T10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6" h="232">
                    <a:moveTo>
                      <a:pt x="37" y="216"/>
                    </a:moveTo>
                    <a:cubicBezTo>
                      <a:pt x="32" y="217"/>
                      <a:pt x="27" y="218"/>
                      <a:pt x="22" y="219"/>
                    </a:cubicBezTo>
                    <a:cubicBezTo>
                      <a:pt x="15" y="223"/>
                      <a:pt x="8" y="227"/>
                      <a:pt x="0" y="232"/>
                    </a:cubicBezTo>
                    <a:cubicBezTo>
                      <a:pt x="9" y="230"/>
                      <a:pt x="17" y="228"/>
                      <a:pt x="25" y="225"/>
                    </a:cubicBezTo>
                    <a:cubicBezTo>
                      <a:pt x="29" y="222"/>
                      <a:pt x="33" y="219"/>
                      <a:pt x="37" y="216"/>
                    </a:cubicBezTo>
                    <a:moveTo>
                      <a:pt x="103" y="204"/>
                    </a:moveTo>
                    <a:cubicBezTo>
                      <a:pt x="91" y="206"/>
                      <a:pt x="79" y="209"/>
                      <a:pt x="66" y="211"/>
                    </a:cubicBezTo>
                    <a:cubicBezTo>
                      <a:pt x="63" y="213"/>
                      <a:pt x="60" y="215"/>
                      <a:pt x="57" y="218"/>
                    </a:cubicBezTo>
                    <a:cubicBezTo>
                      <a:pt x="71" y="214"/>
                      <a:pt x="84" y="211"/>
                      <a:pt x="98" y="207"/>
                    </a:cubicBezTo>
                    <a:cubicBezTo>
                      <a:pt x="100" y="206"/>
                      <a:pt x="101" y="205"/>
                      <a:pt x="103" y="204"/>
                    </a:cubicBezTo>
                    <a:moveTo>
                      <a:pt x="366" y="32"/>
                    </a:moveTo>
                    <a:cubicBezTo>
                      <a:pt x="354" y="35"/>
                      <a:pt x="231" y="92"/>
                      <a:pt x="224" y="92"/>
                    </a:cubicBezTo>
                    <a:cubicBezTo>
                      <a:pt x="224" y="92"/>
                      <a:pt x="224" y="92"/>
                      <a:pt x="224" y="92"/>
                    </a:cubicBezTo>
                    <a:cubicBezTo>
                      <a:pt x="222" y="91"/>
                      <a:pt x="245" y="79"/>
                      <a:pt x="276" y="64"/>
                    </a:cubicBezTo>
                    <a:cubicBezTo>
                      <a:pt x="244" y="74"/>
                      <a:pt x="214" y="85"/>
                      <a:pt x="185" y="97"/>
                    </a:cubicBezTo>
                    <a:cubicBezTo>
                      <a:pt x="172" y="108"/>
                      <a:pt x="169" y="113"/>
                      <a:pt x="142" y="123"/>
                    </a:cubicBezTo>
                    <a:cubicBezTo>
                      <a:pt x="113" y="133"/>
                      <a:pt x="73" y="172"/>
                      <a:pt x="52" y="189"/>
                    </a:cubicBezTo>
                    <a:cubicBezTo>
                      <a:pt x="56" y="182"/>
                      <a:pt x="63" y="169"/>
                      <a:pt x="72" y="158"/>
                    </a:cubicBezTo>
                    <a:cubicBezTo>
                      <a:pt x="68" y="160"/>
                      <a:pt x="64" y="162"/>
                      <a:pt x="60" y="163"/>
                    </a:cubicBezTo>
                    <a:cubicBezTo>
                      <a:pt x="52" y="176"/>
                      <a:pt x="44" y="189"/>
                      <a:pt x="23" y="200"/>
                    </a:cubicBezTo>
                    <a:cubicBezTo>
                      <a:pt x="19" y="203"/>
                      <a:pt x="15" y="206"/>
                      <a:pt x="11" y="211"/>
                    </a:cubicBezTo>
                    <a:cubicBezTo>
                      <a:pt x="23" y="203"/>
                      <a:pt x="37" y="201"/>
                      <a:pt x="50" y="196"/>
                    </a:cubicBezTo>
                    <a:cubicBezTo>
                      <a:pt x="50" y="196"/>
                      <a:pt x="50" y="196"/>
                      <a:pt x="50" y="196"/>
                    </a:cubicBezTo>
                    <a:cubicBezTo>
                      <a:pt x="50" y="196"/>
                      <a:pt x="50" y="196"/>
                      <a:pt x="50" y="196"/>
                    </a:cubicBezTo>
                    <a:cubicBezTo>
                      <a:pt x="47" y="199"/>
                      <a:pt x="44" y="202"/>
                      <a:pt x="40" y="205"/>
                    </a:cubicBezTo>
                    <a:cubicBezTo>
                      <a:pt x="44" y="204"/>
                      <a:pt x="48" y="203"/>
                      <a:pt x="52" y="202"/>
                    </a:cubicBezTo>
                    <a:cubicBezTo>
                      <a:pt x="75" y="182"/>
                      <a:pt x="97" y="164"/>
                      <a:pt x="117" y="163"/>
                    </a:cubicBezTo>
                    <a:cubicBezTo>
                      <a:pt x="118" y="162"/>
                      <a:pt x="119" y="162"/>
                      <a:pt x="120" y="160"/>
                    </a:cubicBezTo>
                    <a:cubicBezTo>
                      <a:pt x="120" y="160"/>
                      <a:pt x="121" y="160"/>
                      <a:pt x="121" y="160"/>
                    </a:cubicBezTo>
                    <a:cubicBezTo>
                      <a:pt x="121" y="160"/>
                      <a:pt x="122" y="160"/>
                      <a:pt x="122" y="160"/>
                    </a:cubicBezTo>
                    <a:cubicBezTo>
                      <a:pt x="127" y="158"/>
                      <a:pt x="133" y="155"/>
                      <a:pt x="139" y="155"/>
                    </a:cubicBezTo>
                    <a:cubicBezTo>
                      <a:pt x="140" y="155"/>
                      <a:pt x="141" y="155"/>
                      <a:pt x="141" y="155"/>
                    </a:cubicBezTo>
                    <a:cubicBezTo>
                      <a:pt x="136" y="157"/>
                      <a:pt x="131" y="159"/>
                      <a:pt x="126" y="161"/>
                    </a:cubicBezTo>
                    <a:cubicBezTo>
                      <a:pt x="114" y="175"/>
                      <a:pt x="99" y="186"/>
                      <a:pt x="83" y="197"/>
                    </a:cubicBezTo>
                    <a:cubicBezTo>
                      <a:pt x="85" y="196"/>
                      <a:pt x="86" y="196"/>
                      <a:pt x="87" y="196"/>
                    </a:cubicBezTo>
                    <a:cubicBezTo>
                      <a:pt x="91" y="195"/>
                      <a:pt x="95" y="193"/>
                      <a:pt x="99" y="192"/>
                    </a:cubicBezTo>
                    <a:cubicBezTo>
                      <a:pt x="96" y="193"/>
                      <a:pt x="93" y="194"/>
                      <a:pt x="90" y="196"/>
                    </a:cubicBezTo>
                    <a:cubicBezTo>
                      <a:pt x="90" y="196"/>
                      <a:pt x="90" y="196"/>
                      <a:pt x="90" y="196"/>
                    </a:cubicBezTo>
                    <a:cubicBezTo>
                      <a:pt x="99" y="196"/>
                      <a:pt x="106" y="197"/>
                      <a:pt x="113" y="198"/>
                    </a:cubicBezTo>
                    <a:cubicBezTo>
                      <a:pt x="136" y="184"/>
                      <a:pt x="159" y="172"/>
                      <a:pt x="177" y="165"/>
                    </a:cubicBezTo>
                    <a:cubicBezTo>
                      <a:pt x="242" y="137"/>
                      <a:pt x="231" y="135"/>
                      <a:pt x="284" y="103"/>
                    </a:cubicBezTo>
                    <a:cubicBezTo>
                      <a:pt x="296" y="97"/>
                      <a:pt x="342" y="59"/>
                      <a:pt x="366" y="44"/>
                    </a:cubicBezTo>
                    <a:cubicBezTo>
                      <a:pt x="323" y="63"/>
                      <a:pt x="294" y="84"/>
                      <a:pt x="272" y="93"/>
                    </a:cubicBezTo>
                    <a:cubicBezTo>
                      <a:pt x="204" y="132"/>
                      <a:pt x="117" y="181"/>
                      <a:pt x="102" y="189"/>
                    </a:cubicBezTo>
                    <a:cubicBezTo>
                      <a:pt x="101" y="189"/>
                      <a:pt x="100" y="189"/>
                      <a:pt x="100" y="189"/>
                    </a:cubicBezTo>
                    <a:cubicBezTo>
                      <a:pt x="96" y="189"/>
                      <a:pt x="158" y="147"/>
                      <a:pt x="366" y="32"/>
                    </a:cubicBezTo>
                    <a:moveTo>
                      <a:pt x="412" y="0"/>
                    </a:moveTo>
                    <a:cubicBezTo>
                      <a:pt x="394" y="0"/>
                      <a:pt x="296" y="29"/>
                      <a:pt x="279" y="37"/>
                    </a:cubicBezTo>
                    <a:cubicBezTo>
                      <a:pt x="273" y="42"/>
                      <a:pt x="267" y="43"/>
                      <a:pt x="266" y="49"/>
                    </a:cubicBezTo>
                    <a:cubicBezTo>
                      <a:pt x="262" y="50"/>
                      <a:pt x="258" y="52"/>
                      <a:pt x="254" y="54"/>
                    </a:cubicBezTo>
                    <a:cubicBezTo>
                      <a:pt x="261" y="52"/>
                      <a:pt x="268" y="50"/>
                      <a:pt x="276" y="48"/>
                    </a:cubicBezTo>
                    <a:cubicBezTo>
                      <a:pt x="284" y="47"/>
                      <a:pt x="292" y="46"/>
                      <a:pt x="300" y="46"/>
                    </a:cubicBezTo>
                    <a:cubicBezTo>
                      <a:pt x="305" y="46"/>
                      <a:pt x="303" y="50"/>
                      <a:pt x="298" y="54"/>
                    </a:cubicBezTo>
                    <a:cubicBezTo>
                      <a:pt x="352" y="29"/>
                      <a:pt x="416" y="1"/>
                      <a:pt x="414" y="0"/>
                    </a:cubicBezTo>
                    <a:cubicBezTo>
                      <a:pt x="414" y="0"/>
                      <a:pt x="413" y="0"/>
                      <a:pt x="4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1" name="Freeform 306">
                <a:extLst>
                  <a:ext uri="{FF2B5EF4-FFF2-40B4-BE49-F238E27FC236}">
                    <a16:creationId xmlns="" xmlns:a16="http://schemas.microsoft.com/office/drawing/2014/main" id="{BD420B4A-F452-4B28-90E3-CF102EF1F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696"/>
                <a:ext cx="190" cy="81"/>
              </a:xfrm>
              <a:custGeom>
                <a:avLst/>
                <a:gdLst>
                  <a:gd name="T0" fmla="*/ 115 w 120"/>
                  <a:gd name="T1" fmla="*/ 0 h 51"/>
                  <a:gd name="T2" fmla="*/ 91 w 120"/>
                  <a:gd name="T3" fmla="*/ 2 h 51"/>
                  <a:gd name="T4" fmla="*/ 69 w 120"/>
                  <a:gd name="T5" fmla="*/ 8 h 51"/>
                  <a:gd name="T6" fmla="*/ 24 w 120"/>
                  <a:gd name="T7" fmla="*/ 31 h 51"/>
                  <a:gd name="T8" fmla="*/ 15 w 120"/>
                  <a:gd name="T9" fmla="*/ 40 h 51"/>
                  <a:gd name="T10" fmla="*/ 0 w 120"/>
                  <a:gd name="T11" fmla="*/ 51 h 51"/>
                  <a:gd name="T12" fmla="*/ 91 w 120"/>
                  <a:gd name="T13" fmla="*/ 18 h 51"/>
                  <a:gd name="T14" fmla="*/ 113 w 120"/>
                  <a:gd name="T15" fmla="*/ 8 h 51"/>
                  <a:gd name="T16" fmla="*/ 115 w 12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51">
                    <a:moveTo>
                      <a:pt x="115" y="0"/>
                    </a:moveTo>
                    <a:cubicBezTo>
                      <a:pt x="107" y="0"/>
                      <a:pt x="99" y="1"/>
                      <a:pt x="91" y="2"/>
                    </a:cubicBezTo>
                    <a:cubicBezTo>
                      <a:pt x="83" y="4"/>
                      <a:pt x="76" y="6"/>
                      <a:pt x="69" y="8"/>
                    </a:cubicBezTo>
                    <a:cubicBezTo>
                      <a:pt x="53" y="15"/>
                      <a:pt x="40" y="22"/>
                      <a:pt x="24" y="31"/>
                    </a:cubicBezTo>
                    <a:cubicBezTo>
                      <a:pt x="20" y="35"/>
                      <a:pt x="17" y="38"/>
                      <a:pt x="15" y="40"/>
                    </a:cubicBezTo>
                    <a:cubicBezTo>
                      <a:pt x="8" y="44"/>
                      <a:pt x="4" y="48"/>
                      <a:pt x="0" y="51"/>
                    </a:cubicBezTo>
                    <a:cubicBezTo>
                      <a:pt x="29" y="39"/>
                      <a:pt x="59" y="28"/>
                      <a:pt x="91" y="18"/>
                    </a:cubicBezTo>
                    <a:cubicBezTo>
                      <a:pt x="98" y="15"/>
                      <a:pt x="105" y="12"/>
                      <a:pt x="113" y="8"/>
                    </a:cubicBezTo>
                    <a:cubicBezTo>
                      <a:pt x="118" y="4"/>
                      <a:pt x="120" y="0"/>
                      <a:pt x="1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2" name="Freeform 307">
                <a:extLst>
                  <a:ext uri="{FF2B5EF4-FFF2-40B4-BE49-F238E27FC236}">
                    <a16:creationId xmlns="" xmlns:a16="http://schemas.microsoft.com/office/drawing/2014/main" id="{32696699-5110-4A70-A882-98529E8D65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2" y="1951"/>
                <a:ext cx="174" cy="49"/>
              </a:xfrm>
              <a:custGeom>
                <a:avLst/>
                <a:gdLst>
                  <a:gd name="T0" fmla="*/ 37 w 110"/>
                  <a:gd name="T1" fmla="*/ 18 h 31"/>
                  <a:gd name="T2" fmla="*/ 12 w 110"/>
                  <a:gd name="T3" fmla="*/ 25 h 31"/>
                  <a:gd name="T4" fmla="*/ 0 w 110"/>
                  <a:gd name="T5" fmla="*/ 31 h 31"/>
                  <a:gd name="T6" fmla="*/ 13 w 110"/>
                  <a:gd name="T7" fmla="*/ 30 h 31"/>
                  <a:gd name="T8" fmla="*/ 25 w 110"/>
                  <a:gd name="T9" fmla="*/ 28 h 31"/>
                  <a:gd name="T10" fmla="*/ 37 w 110"/>
                  <a:gd name="T11" fmla="*/ 18 h 31"/>
                  <a:gd name="T12" fmla="*/ 110 w 110"/>
                  <a:gd name="T13" fmla="*/ 0 h 31"/>
                  <a:gd name="T14" fmla="*/ 69 w 110"/>
                  <a:gd name="T15" fmla="*/ 11 h 31"/>
                  <a:gd name="T16" fmla="*/ 53 w 110"/>
                  <a:gd name="T17" fmla="*/ 23 h 31"/>
                  <a:gd name="T18" fmla="*/ 54 w 110"/>
                  <a:gd name="T19" fmla="*/ 23 h 31"/>
                  <a:gd name="T20" fmla="*/ 69 w 110"/>
                  <a:gd name="T21" fmla="*/ 13 h 31"/>
                  <a:gd name="T22" fmla="*/ 107 w 110"/>
                  <a:gd name="T23" fmla="*/ 2 h 31"/>
                  <a:gd name="T24" fmla="*/ 110 w 1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31">
                    <a:moveTo>
                      <a:pt x="37" y="18"/>
                    </a:moveTo>
                    <a:cubicBezTo>
                      <a:pt x="29" y="21"/>
                      <a:pt x="21" y="23"/>
                      <a:pt x="12" y="25"/>
                    </a:cubicBezTo>
                    <a:cubicBezTo>
                      <a:pt x="8" y="27"/>
                      <a:pt x="4" y="29"/>
                      <a:pt x="0" y="31"/>
                    </a:cubicBezTo>
                    <a:cubicBezTo>
                      <a:pt x="5" y="31"/>
                      <a:pt x="9" y="30"/>
                      <a:pt x="13" y="30"/>
                    </a:cubicBezTo>
                    <a:cubicBezTo>
                      <a:pt x="17" y="29"/>
                      <a:pt x="21" y="28"/>
                      <a:pt x="25" y="28"/>
                    </a:cubicBezTo>
                    <a:cubicBezTo>
                      <a:pt x="29" y="25"/>
                      <a:pt x="33" y="22"/>
                      <a:pt x="37" y="18"/>
                    </a:cubicBezTo>
                    <a:moveTo>
                      <a:pt x="110" y="0"/>
                    </a:moveTo>
                    <a:cubicBezTo>
                      <a:pt x="96" y="4"/>
                      <a:pt x="83" y="7"/>
                      <a:pt x="69" y="11"/>
                    </a:cubicBezTo>
                    <a:cubicBezTo>
                      <a:pt x="64" y="14"/>
                      <a:pt x="58" y="19"/>
                      <a:pt x="53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9" y="18"/>
                      <a:pt x="65" y="14"/>
                      <a:pt x="69" y="13"/>
                    </a:cubicBezTo>
                    <a:cubicBezTo>
                      <a:pt x="82" y="10"/>
                      <a:pt x="95" y="6"/>
                      <a:pt x="107" y="2"/>
                    </a:cubicBezTo>
                    <a:cubicBezTo>
                      <a:pt x="108" y="1"/>
                      <a:pt x="109" y="1"/>
                      <a:pt x="1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3" name="Freeform 308">
                <a:extLst>
                  <a:ext uri="{FF2B5EF4-FFF2-40B4-BE49-F238E27FC236}">
                    <a16:creationId xmlns="" xmlns:a16="http://schemas.microsoft.com/office/drawing/2014/main" id="{E078A3E0-5A8B-4AA7-9863-A90C621573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5" y="1934"/>
                <a:ext cx="145" cy="36"/>
              </a:xfrm>
              <a:custGeom>
                <a:avLst/>
                <a:gdLst>
                  <a:gd name="T0" fmla="*/ 30 w 91"/>
                  <a:gd name="T1" fmla="*/ 6 h 23"/>
                  <a:gd name="T2" fmla="*/ 18 w 91"/>
                  <a:gd name="T3" fmla="*/ 9 h 23"/>
                  <a:gd name="T4" fmla="*/ 0 w 91"/>
                  <a:gd name="T5" fmla="*/ 23 h 23"/>
                  <a:gd name="T6" fmla="*/ 15 w 91"/>
                  <a:gd name="T7" fmla="*/ 20 h 23"/>
                  <a:gd name="T8" fmla="*/ 30 w 91"/>
                  <a:gd name="T9" fmla="*/ 6 h 23"/>
                  <a:gd name="T10" fmla="*/ 65 w 91"/>
                  <a:gd name="T11" fmla="*/ 0 h 23"/>
                  <a:gd name="T12" fmla="*/ 61 w 91"/>
                  <a:gd name="T13" fmla="*/ 1 h 23"/>
                  <a:gd name="T14" fmla="*/ 56 w 91"/>
                  <a:gd name="T15" fmla="*/ 4 h 23"/>
                  <a:gd name="T16" fmla="*/ 65 w 91"/>
                  <a:gd name="T17" fmla="*/ 0 h 23"/>
                  <a:gd name="T18" fmla="*/ 68 w 91"/>
                  <a:gd name="T19" fmla="*/ 0 h 23"/>
                  <a:gd name="T20" fmla="*/ 68 w 91"/>
                  <a:gd name="T21" fmla="*/ 0 h 23"/>
                  <a:gd name="T22" fmla="*/ 44 w 91"/>
                  <a:gd name="T23" fmla="*/ 15 h 23"/>
                  <a:gd name="T24" fmla="*/ 81 w 91"/>
                  <a:gd name="T25" fmla="*/ 8 h 23"/>
                  <a:gd name="T26" fmla="*/ 91 w 91"/>
                  <a:gd name="T27" fmla="*/ 2 h 23"/>
                  <a:gd name="T28" fmla="*/ 68 w 91"/>
                  <a:gd name="T2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23">
                    <a:moveTo>
                      <a:pt x="30" y="6"/>
                    </a:moveTo>
                    <a:cubicBezTo>
                      <a:pt x="26" y="7"/>
                      <a:pt x="22" y="8"/>
                      <a:pt x="18" y="9"/>
                    </a:cubicBezTo>
                    <a:cubicBezTo>
                      <a:pt x="13" y="14"/>
                      <a:pt x="7" y="18"/>
                      <a:pt x="0" y="23"/>
                    </a:cubicBezTo>
                    <a:cubicBezTo>
                      <a:pt x="5" y="22"/>
                      <a:pt x="10" y="21"/>
                      <a:pt x="15" y="20"/>
                    </a:cubicBezTo>
                    <a:cubicBezTo>
                      <a:pt x="20" y="15"/>
                      <a:pt x="25" y="11"/>
                      <a:pt x="30" y="6"/>
                    </a:cubicBezTo>
                    <a:moveTo>
                      <a:pt x="65" y="0"/>
                    </a:moveTo>
                    <a:cubicBezTo>
                      <a:pt x="64" y="0"/>
                      <a:pt x="63" y="0"/>
                      <a:pt x="61" y="1"/>
                    </a:cubicBezTo>
                    <a:cubicBezTo>
                      <a:pt x="60" y="2"/>
                      <a:pt x="58" y="3"/>
                      <a:pt x="56" y="4"/>
                    </a:cubicBezTo>
                    <a:cubicBezTo>
                      <a:pt x="59" y="3"/>
                      <a:pt x="62" y="1"/>
                      <a:pt x="65" y="0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4"/>
                      <a:pt x="52" y="9"/>
                      <a:pt x="44" y="15"/>
                    </a:cubicBezTo>
                    <a:cubicBezTo>
                      <a:pt x="57" y="13"/>
                      <a:pt x="69" y="10"/>
                      <a:pt x="81" y="8"/>
                    </a:cubicBezTo>
                    <a:cubicBezTo>
                      <a:pt x="85" y="6"/>
                      <a:pt x="88" y="4"/>
                      <a:pt x="91" y="2"/>
                    </a:cubicBezTo>
                    <a:cubicBezTo>
                      <a:pt x="84" y="1"/>
                      <a:pt x="77" y="0"/>
                      <a:pt x="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4" name="Freeform 309">
                <a:extLst>
                  <a:ext uri="{FF2B5EF4-FFF2-40B4-BE49-F238E27FC236}">
                    <a16:creationId xmlns="" xmlns:a16="http://schemas.microsoft.com/office/drawing/2014/main" id="{B9AAB3B0-55A7-4615-AE8F-20BC3020BD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7" y="1983"/>
                <a:ext cx="48" cy="30"/>
              </a:xfrm>
              <a:custGeom>
                <a:avLst/>
                <a:gdLst>
                  <a:gd name="T0" fmla="*/ 14 w 30"/>
                  <a:gd name="T1" fmla="*/ 14 h 19"/>
                  <a:gd name="T2" fmla="*/ 7 w 30"/>
                  <a:gd name="T3" fmla="*/ 15 h 19"/>
                  <a:gd name="T4" fmla="*/ 0 w 30"/>
                  <a:gd name="T5" fmla="*/ 19 h 19"/>
                  <a:gd name="T6" fmla="*/ 12 w 30"/>
                  <a:gd name="T7" fmla="*/ 15 h 19"/>
                  <a:gd name="T8" fmla="*/ 14 w 30"/>
                  <a:gd name="T9" fmla="*/ 14 h 19"/>
                  <a:gd name="T10" fmla="*/ 30 w 30"/>
                  <a:gd name="T11" fmla="*/ 0 h 19"/>
                  <a:gd name="T12" fmla="*/ 21 w 30"/>
                  <a:gd name="T13" fmla="*/ 6 h 19"/>
                  <a:gd name="T14" fmla="*/ 24 w 30"/>
                  <a:gd name="T15" fmla="*/ 5 h 19"/>
                  <a:gd name="T16" fmla="*/ 30 w 30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9">
                    <a:moveTo>
                      <a:pt x="14" y="14"/>
                    </a:moveTo>
                    <a:cubicBezTo>
                      <a:pt x="12" y="14"/>
                      <a:pt x="9" y="15"/>
                      <a:pt x="7" y="15"/>
                    </a:cubicBezTo>
                    <a:cubicBezTo>
                      <a:pt x="4" y="16"/>
                      <a:pt x="2" y="18"/>
                      <a:pt x="0" y="19"/>
                    </a:cubicBezTo>
                    <a:cubicBezTo>
                      <a:pt x="4" y="18"/>
                      <a:pt x="8" y="17"/>
                      <a:pt x="12" y="15"/>
                    </a:cubicBezTo>
                    <a:cubicBezTo>
                      <a:pt x="13" y="15"/>
                      <a:pt x="14" y="14"/>
                      <a:pt x="14" y="14"/>
                    </a:cubicBezTo>
                    <a:moveTo>
                      <a:pt x="30" y="0"/>
                    </a:moveTo>
                    <a:cubicBezTo>
                      <a:pt x="27" y="2"/>
                      <a:pt x="24" y="4"/>
                      <a:pt x="21" y="6"/>
                    </a:cubicBezTo>
                    <a:cubicBezTo>
                      <a:pt x="22" y="6"/>
                      <a:pt x="23" y="5"/>
                      <a:pt x="24" y="5"/>
                    </a:cubicBezTo>
                    <a:cubicBezTo>
                      <a:pt x="26" y="3"/>
                      <a:pt x="28" y="2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5" name="Freeform 310">
                <a:extLst>
                  <a:ext uri="{FF2B5EF4-FFF2-40B4-BE49-F238E27FC236}">
                    <a16:creationId xmlns="" xmlns:a16="http://schemas.microsoft.com/office/drawing/2014/main" id="{62B5538C-7749-4A7E-A343-51F2A8E75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" y="2026"/>
                <a:ext cx="23" cy="6"/>
              </a:xfrm>
              <a:custGeom>
                <a:avLst/>
                <a:gdLst>
                  <a:gd name="T0" fmla="*/ 15 w 15"/>
                  <a:gd name="T1" fmla="*/ 0 h 4"/>
                  <a:gd name="T2" fmla="*/ 0 w 15"/>
                  <a:gd name="T3" fmla="*/ 4 h 4"/>
                  <a:gd name="T4" fmla="*/ 0 w 15"/>
                  <a:gd name="T5" fmla="*/ 4 h 4"/>
                  <a:gd name="T6" fmla="*/ 15 w 1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cubicBezTo>
                      <a:pt x="10" y="1"/>
                      <a:pt x="5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3"/>
                      <a:pt x="10" y="2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6" name="Freeform 311">
                <a:extLst>
                  <a:ext uri="{FF2B5EF4-FFF2-40B4-BE49-F238E27FC236}">
                    <a16:creationId xmlns="" xmlns:a16="http://schemas.microsoft.com/office/drawing/2014/main" id="{4191F190-1A1E-4A47-AD63-EDF112E177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7" y="2010"/>
                <a:ext cx="614" cy="220"/>
              </a:xfrm>
              <a:custGeom>
                <a:avLst/>
                <a:gdLst>
                  <a:gd name="T0" fmla="*/ 31 w 387"/>
                  <a:gd name="T1" fmla="*/ 128 h 139"/>
                  <a:gd name="T2" fmla="*/ 0 w 387"/>
                  <a:gd name="T3" fmla="*/ 139 h 139"/>
                  <a:gd name="T4" fmla="*/ 8 w 387"/>
                  <a:gd name="T5" fmla="*/ 137 h 139"/>
                  <a:gd name="T6" fmla="*/ 19 w 387"/>
                  <a:gd name="T7" fmla="*/ 133 h 139"/>
                  <a:gd name="T8" fmla="*/ 31 w 387"/>
                  <a:gd name="T9" fmla="*/ 128 h 139"/>
                  <a:gd name="T10" fmla="*/ 152 w 387"/>
                  <a:gd name="T11" fmla="*/ 89 h 139"/>
                  <a:gd name="T12" fmla="*/ 85 w 387"/>
                  <a:gd name="T13" fmla="*/ 108 h 139"/>
                  <a:gd name="T14" fmla="*/ 101 w 387"/>
                  <a:gd name="T15" fmla="*/ 106 h 139"/>
                  <a:gd name="T16" fmla="*/ 116 w 387"/>
                  <a:gd name="T17" fmla="*/ 102 h 139"/>
                  <a:gd name="T18" fmla="*/ 136 w 387"/>
                  <a:gd name="T19" fmla="*/ 94 h 139"/>
                  <a:gd name="T20" fmla="*/ 145 w 387"/>
                  <a:gd name="T21" fmla="*/ 92 h 139"/>
                  <a:gd name="T22" fmla="*/ 152 w 387"/>
                  <a:gd name="T23" fmla="*/ 89 h 139"/>
                  <a:gd name="T24" fmla="*/ 387 w 387"/>
                  <a:gd name="T25" fmla="*/ 0 h 139"/>
                  <a:gd name="T26" fmla="*/ 358 w 387"/>
                  <a:gd name="T27" fmla="*/ 5 h 139"/>
                  <a:gd name="T28" fmla="*/ 351 w 387"/>
                  <a:gd name="T29" fmla="*/ 14 h 139"/>
                  <a:gd name="T30" fmla="*/ 366 w 387"/>
                  <a:gd name="T31" fmla="*/ 10 h 139"/>
                  <a:gd name="T32" fmla="*/ 369 w 387"/>
                  <a:gd name="T33" fmla="*/ 9 h 139"/>
                  <a:gd name="T34" fmla="*/ 387 w 387"/>
                  <a:gd name="T35" fmla="*/ 0 h 139"/>
                  <a:gd name="T36" fmla="*/ 387 w 387"/>
                  <a:gd name="T3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7" h="139">
                    <a:moveTo>
                      <a:pt x="31" y="128"/>
                    </a:moveTo>
                    <a:cubicBezTo>
                      <a:pt x="21" y="131"/>
                      <a:pt x="10" y="135"/>
                      <a:pt x="0" y="139"/>
                    </a:cubicBezTo>
                    <a:cubicBezTo>
                      <a:pt x="3" y="138"/>
                      <a:pt x="6" y="138"/>
                      <a:pt x="8" y="137"/>
                    </a:cubicBezTo>
                    <a:cubicBezTo>
                      <a:pt x="12" y="136"/>
                      <a:pt x="15" y="135"/>
                      <a:pt x="19" y="133"/>
                    </a:cubicBezTo>
                    <a:cubicBezTo>
                      <a:pt x="21" y="132"/>
                      <a:pt x="25" y="130"/>
                      <a:pt x="31" y="128"/>
                    </a:cubicBezTo>
                    <a:moveTo>
                      <a:pt x="152" y="89"/>
                    </a:moveTo>
                    <a:cubicBezTo>
                      <a:pt x="130" y="95"/>
                      <a:pt x="107" y="102"/>
                      <a:pt x="85" y="108"/>
                    </a:cubicBezTo>
                    <a:cubicBezTo>
                      <a:pt x="90" y="107"/>
                      <a:pt x="95" y="107"/>
                      <a:pt x="101" y="106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23" y="100"/>
                      <a:pt x="129" y="97"/>
                      <a:pt x="136" y="94"/>
                    </a:cubicBezTo>
                    <a:cubicBezTo>
                      <a:pt x="139" y="93"/>
                      <a:pt x="142" y="93"/>
                      <a:pt x="145" y="92"/>
                    </a:cubicBezTo>
                    <a:cubicBezTo>
                      <a:pt x="147" y="91"/>
                      <a:pt x="150" y="90"/>
                      <a:pt x="152" y="89"/>
                    </a:cubicBezTo>
                    <a:moveTo>
                      <a:pt x="387" y="0"/>
                    </a:moveTo>
                    <a:cubicBezTo>
                      <a:pt x="377" y="1"/>
                      <a:pt x="368" y="3"/>
                      <a:pt x="358" y="5"/>
                    </a:cubicBezTo>
                    <a:cubicBezTo>
                      <a:pt x="356" y="7"/>
                      <a:pt x="353" y="11"/>
                      <a:pt x="351" y="14"/>
                    </a:cubicBezTo>
                    <a:cubicBezTo>
                      <a:pt x="356" y="12"/>
                      <a:pt x="361" y="11"/>
                      <a:pt x="366" y="10"/>
                    </a:cubicBezTo>
                    <a:cubicBezTo>
                      <a:pt x="367" y="10"/>
                      <a:pt x="368" y="9"/>
                      <a:pt x="369" y="9"/>
                    </a:cubicBezTo>
                    <a:cubicBezTo>
                      <a:pt x="375" y="6"/>
                      <a:pt x="381" y="3"/>
                      <a:pt x="387" y="0"/>
                    </a:cubicBezTo>
                    <a:cubicBezTo>
                      <a:pt x="387" y="0"/>
                      <a:pt x="387" y="0"/>
                      <a:pt x="3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7" name="Freeform 312">
                <a:extLst>
                  <a:ext uri="{FF2B5EF4-FFF2-40B4-BE49-F238E27FC236}">
                    <a16:creationId xmlns="" xmlns:a16="http://schemas.microsoft.com/office/drawing/2014/main" id="{20856FB7-2EAF-4C47-843F-57CDEDE3A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2268"/>
                <a:ext cx="7" cy="3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2 w 4"/>
                  <a:gd name="T5" fmla="*/ 1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1"/>
                      <a:pt x="4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8" name="Freeform 313">
                <a:extLst>
                  <a:ext uri="{FF2B5EF4-FFF2-40B4-BE49-F238E27FC236}">
                    <a16:creationId xmlns="" xmlns:a16="http://schemas.microsoft.com/office/drawing/2014/main" id="{1485BFAA-D3FD-40DA-9311-77F63F880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260"/>
                <a:ext cx="25" cy="10"/>
              </a:xfrm>
              <a:custGeom>
                <a:avLst/>
                <a:gdLst>
                  <a:gd name="T0" fmla="*/ 16 w 16"/>
                  <a:gd name="T1" fmla="*/ 0 h 6"/>
                  <a:gd name="T2" fmla="*/ 12 w 16"/>
                  <a:gd name="T3" fmla="*/ 1 h 6"/>
                  <a:gd name="T4" fmla="*/ 7 w 16"/>
                  <a:gd name="T5" fmla="*/ 3 h 6"/>
                  <a:gd name="T6" fmla="*/ 7 w 16"/>
                  <a:gd name="T7" fmla="*/ 3 h 6"/>
                  <a:gd name="T8" fmla="*/ 2 w 16"/>
                  <a:gd name="T9" fmla="*/ 5 h 6"/>
                  <a:gd name="T10" fmla="*/ 0 w 16"/>
                  <a:gd name="T11" fmla="*/ 6 h 6"/>
                  <a:gd name="T12" fmla="*/ 16 w 1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16" y="0"/>
                    </a:moveTo>
                    <a:cubicBezTo>
                      <a:pt x="14" y="0"/>
                      <a:pt x="13" y="1"/>
                      <a:pt x="12" y="1"/>
                    </a:cubicBezTo>
                    <a:cubicBezTo>
                      <a:pt x="10" y="1"/>
                      <a:pt x="9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4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ubicBezTo>
                      <a:pt x="5" y="4"/>
                      <a:pt x="10" y="2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9" name="Freeform 314">
                <a:extLst>
                  <a:ext uri="{FF2B5EF4-FFF2-40B4-BE49-F238E27FC236}">
                    <a16:creationId xmlns="" xmlns:a16="http://schemas.microsoft.com/office/drawing/2014/main" id="{3333F94C-EABE-4F80-AF34-336C67D68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267"/>
                <a:ext cx="47" cy="17"/>
              </a:xfrm>
              <a:custGeom>
                <a:avLst/>
                <a:gdLst>
                  <a:gd name="T0" fmla="*/ 30 w 30"/>
                  <a:gd name="T1" fmla="*/ 0 h 11"/>
                  <a:gd name="T2" fmla="*/ 1 w 30"/>
                  <a:gd name="T3" fmla="*/ 11 h 11"/>
                  <a:gd name="T4" fmla="*/ 2 w 30"/>
                  <a:gd name="T5" fmla="*/ 11 h 11"/>
                  <a:gd name="T6" fmla="*/ 29 w 30"/>
                  <a:gd name="T7" fmla="*/ 0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9" y="8"/>
                      <a:pt x="0" y="11"/>
                      <a:pt x="1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11" y="7"/>
                      <a:pt x="20" y="3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0" name="Freeform 315">
                <a:extLst>
                  <a:ext uri="{FF2B5EF4-FFF2-40B4-BE49-F238E27FC236}">
                    <a16:creationId xmlns="" xmlns:a16="http://schemas.microsoft.com/office/drawing/2014/main" id="{F7C49D54-2369-436F-B3A2-B7222886D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" y="2265"/>
                <a:ext cx="5" cy="2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1" name="Freeform 316">
                <a:extLst>
                  <a:ext uri="{FF2B5EF4-FFF2-40B4-BE49-F238E27FC236}">
                    <a16:creationId xmlns="" xmlns:a16="http://schemas.microsoft.com/office/drawing/2014/main" id="{22538472-9C4D-495C-A3E8-5A3F682EF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271"/>
                <a:ext cx="131" cy="62"/>
              </a:xfrm>
              <a:custGeom>
                <a:avLst/>
                <a:gdLst>
                  <a:gd name="T0" fmla="*/ 83 w 83"/>
                  <a:gd name="T1" fmla="*/ 0 h 39"/>
                  <a:gd name="T2" fmla="*/ 62 w 83"/>
                  <a:gd name="T3" fmla="*/ 8 h 39"/>
                  <a:gd name="T4" fmla="*/ 34 w 83"/>
                  <a:gd name="T5" fmla="*/ 19 h 39"/>
                  <a:gd name="T6" fmla="*/ 0 w 83"/>
                  <a:gd name="T7" fmla="*/ 39 h 39"/>
                  <a:gd name="T8" fmla="*/ 83 w 83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9">
                    <a:moveTo>
                      <a:pt x="83" y="0"/>
                    </a:moveTo>
                    <a:cubicBezTo>
                      <a:pt x="72" y="4"/>
                      <a:pt x="64" y="7"/>
                      <a:pt x="62" y="8"/>
                    </a:cubicBezTo>
                    <a:cubicBezTo>
                      <a:pt x="52" y="11"/>
                      <a:pt x="43" y="15"/>
                      <a:pt x="34" y="19"/>
                    </a:cubicBezTo>
                    <a:cubicBezTo>
                      <a:pt x="21" y="25"/>
                      <a:pt x="10" y="32"/>
                      <a:pt x="0" y="39"/>
                    </a:cubicBezTo>
                    <a:cubicBezTo>
                      <a:pt x="27" y="25"/>
                      <a:pt x="54" y="12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2" name="Freeform 317">
                <a:extLst>
                  <a:ext uri="{FF2B5EF4-FFF2-40B4-BE49-F238E27FC236}">
                    <a16:creationId xmlns="" xmlns:a16="http://schemas.microsoft.com/office/drawing/2014/main" id="{A8FDAA7F-7424-4A3A-A118-D9E623F29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301"/>
                <a:ext cx="214" cy="113"/>
              </a:xfrm>
              <a:custGeom>
                <a:avLst/>
                <a:gdLst>
                  <a:gd name="T0" fmla="*/ 135 w 135"/>
                  <a:gd name="T1" fmla="*/ 0 h 71"/>
                  <a:gd name="T2" fmla="*/ 0 w 135"/>
                  <a:gd name="T3" fmla="*/ 71 h 71"/>
                  <a:gd name="T4" fmla="*/ 24 w 135"/>
                  <a:gd name="T5" fmla="*/ 60 h 71"/>
                  <a:gd name="T6" fmla="*/ 101 w 135"/>
                  <a:gd name="T7" fmla="*/ 20 h 71"/>
                  <a:gd name="T8" fmla="*/ 135 w 135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71">
                    <a:moveTo>
                      <a:pt x="135" y="0"/>
                    </a:moveTo>
                    <a:cubicBezTo>
                      <a:pt x="82" y="22"/>
                      <a:pt x="32" y="46"/>
                      <a:pt x="0" y="71"/>
                    </a:cubicBezTo>
                    <a:cubicBezTo>
                      <a:pt x="8" y="68"/>
                      <a:pt x="16" y="64"/>
                      <a:pt x="24" y="60"/>
                    </a:cubicBezTo>
                    <a:cubicBezTo>
                      <a:pt x="49" y="46"/>
                      <a:pt x="75" y="33"/>
                      <a:pt x="101" y="20"/>
                    </a:cubicBezTo>
                    <a:cubicBezTo>
                      <a:pt x="111" y="13"/>
                      <a:pt x="122" y="6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3" name="Freeform 318">
                <a:extLst>
                  <a:ext uri="{FF2B5EF4-FFF2-40B4-BE49-F238E27FC236}">
                    <a16:creationId xmlns="" xmlns:a16="http://schemas.microsoft.com/office/drawing/2014/main" id="{B0C0DE34-CA5F-4F52-9407-CD61D68F0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" y="2301"/>
                <a:ext cx="1035" cy="509"/>
              </a:xfrm>
              <a:custGeom>
                <a:avLst/>
                <a:gdLst>
                  <a:gd name="T0" fmla="*/ 634 w 653"/>
                  <a:gd name="T1" fmla="*/ 5 h 321"/>
                  <a:gd name="T2" fmla="*/ 582 w 653"/>
                  <a:gd name="T3" fmla="*/ 23 h 321"/>
                  <a:gd name="T4" fmla="*/ 546 w 653"/>
                  <a:gd name="T5" fmla="*/ 47 h 321"/>
                  <a:gd name="T6" fmla="*/ 485 w 653"/>
                  <a:gd name="T7" fmla="*/ 67 h 321"/>
                  <a:gd name="T8" fmla="*/ 470 w 653"/>
                  <a:gd name="T9" fmla="*/ 73 h 321"/>
                  <a:gd name="T10" fmla="*/ 467 w 653"/>
                  <a:gd name="T11" fmla="*/ 74 h 321"/>
                  <a:gd name="T12" fmla="*/ 367 w 653"/>
                  <a:gd name="T13" fmla="*/ 123 h 321"/>
                  <a:gd name="T14" fmla="*/ 362 w 653"/>
                  <a:gd name="T15" fmla="*/ 127 h 321"/>
                  <a:gd name="T16" fmla="*/ 326 w 653"/>
                  <a:gd name="T17" fmla="*/ 141 h 321"/>
                  <a:gd name="T18" fmla="*/ 447 w 653"/>
                  <a:gd name="T19" fmla="*/ 66 h 321"/>
                  <a:gd name="T20" fmla="*/ 251 w 653"/>
                  <a:gd name="T21" fmla="*/ 137 h 321"/>
                  <a:gd name="T22" fmla="*/ 195 w 653"/>
                  <a:gd name="T23" fmla="*/ 173 h 321"/>
                  <a:gd name="T24" fmla="*/ 161 w 653"/>
                  <a:gd name="T25" fmla="*/ 196 h 321"/>
                  <a:gd name="T26" fmla="*/ 169 w 653"/>
                  <a:gd name="T27" fmla="*/ 174 h 321"/>
                  <a:gd name="T28" fmla="*/ 4 w 653"/>
                  <a:gd name="T29" fmla="*/ 307 h 321"/>
                  <a:gd name="T30" fmla="*/ 3 w 653"/>
                  <a:gd name="T31" fmla="*/ 321 h 321"/>
                  <a:gd name="T32" fmla="*/ 40 w 653"/>
                  <a:gd name="T33" fmla="*/ 278 h 321"/>
                  <a:gd name="T34" fmla="*/ 243 w 653"/>
                  <a:gd name="T35" fmla="*/ 167 h 321"/>
                  <a:gd name="T36" fmla="*/ 276 w 653"/>
                  <a:gd name="T37" fmla="*/ 158 h 321"/>
                  <a:gd name="T38" fmla="*/ 123 w 653"/>
                  <a:gd name="T39" fmla="*/ 242 h 321"/>
                  <a:gd name="T40" fmla="*/ 135 w 653"/>
                  <a:gd name="T41" fmla="*/ 242 h 321"/>
                  <a:gd name="T42" fmla="*/ 113 w 653"/>
                  <a:gd name="T43" fmla="*/ 261 h 321"/>
                  <a:gd name="T44" fmla="*/ 203 w 653"/>
                  <a:gd name="T45" fmla="*/ 221 h 321"/>
                  <a:gd name="T46" fmla="*/ 209 w 653"/>
                  <a:gd name="T47" fmla="*/ 214 h 321"/>
                  <a:gd name="T48" fmla="*/ 223 w 653"/>
                  <a:gd name="T49" fmla="*/ 209 h 321"/>
                  <a:gd name="T50" fmla="*/ 318 w 653"/>
                  <a:gd name="T51" fmla="*/ 179 h 321"/>
                  <a:gd name="T52" fmla="*/ 374 w 653"/>
                  <a:gd name="T53" fmla="*/ 145 h 321"/>
                  <a:gd name="T54" fmla="*/ 331 w 653"/>
                  <a:gd name="T55" fmla="*/ 150 h 321"/>
                  <a:gd name="T56" fmla="*/ 477 w 653"/>
                  <a:gd name="T57" fmla="*/ 77 h 321"/>
                  <a:gd name="T58" fmla="*/ 477 w 653"/>
                  <a:gd name="T59" fmla="*/ 77 h 321"/>
                  <a:gd name="T60" fmla="*/ 453 w 653"/>
                  <a:gd name="T61" fmla="*/ 109 h 321"/>
                  <a:gd name="T62" fmla="*/ 525 w 653"/>
                  <a:gd name="T63" fmla="*/ 59 h 321"/>
                  <a:gd name="T64" fmla="*/ 551 w 653"/>
                  <a:gd name="T65" fmla="*/ 45 h 321"/>
                  <a:gd name="T66" fmla="*/ 569 w 653"/>
                  <a:gd name="T67" fmla="*/ 34 h 321"/>
                  <a:gd name="T68" fmla="*/ 562 w 653"/>
                  <a:gd name="T69" fmla="*/ 42 h 321"/>
                  <a:gd name="T70" fmla="*/ 586 w 653"/>
                  <a:gd name="T71" fmla="*/ 32 h 321"/>
                  <a:gd name="T72" fmla="*/ 628 w 653"/>
                  <a:gd name="T73" fmla="*/ 9 h 321"/>
                  <a:gd name="T74" fmla="*/ 653 w 653"/>
                  <a:gd name="T75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321">
                    <a:moveTo>
                      <a:pt x="653" y="0"/>
                    </a:moveTo>
                    <a:cubicBezTo>
                      <a:pt x="647" y="1"/>
                      <a:pt x="640" y="3"/>
                      <a:pt x="634" y="5"/>
                    </a:cubicBezTo>
                    <a:cubicBezTo>
                      <a:pt x="632" y="7"/>
                      <a:pt x="630" y="8"/>
                      <a:pt x="628" y="9"/>
                    </a:cubicBezTo>
                    <a:cubicBezTo>
                      <a:pt x="613" y="16"/>
                      <a:pt x="598" y="19"/>
                      <a:pt x="582" y="23"/>
                    </a:cubicBezTo>
                    <a:cubicBezTo>
                      <a:pt x="581" y="24"/>
                      <a:pt x="579" y="24"/>
                      <a:pt x="578" y="25"/>
                    </a:cubicBezTo>
                    <a:cubicBezTo>
                      <a:pt x="567" y="28"/>
                      <a:pt x="557" y="42"/>
                      <a:pt x="546" y="47"/>
                    </a:cubicBezTo>
                    <a:cubicBezTo>
                      <a:pt x="525" y="57"/>
                      <a:pt x="504" y="61"/>
                      <a:pt x="482" y="68"/>
                    </a:cubicBezTo>
                    <a:cubicBezTo>
                      <a:pt x="483" y="68"/>
                      <a:pt x="484" y="67"/>
                      <a:pt x="485" y="67"/>
                    </a:cubicBezTo>
                    <a:cubicBezTo>
                      <a:pt x="481" y="68"/>
                      <a:pt x="478" y="69"/>
                      <a:pt x="474" y="69"/>
                    </a:cubicBezTo>
                    <a:cubicBezTo>
                      <a:pt x="473" y="70"/>
                      <a:pt x="472" y="71"/>
                      <a:pt x="470" y="73"/>
                    </a:cubicBezTo>
                    <a:cubicBezTo>
                      <a:pt x="470" y="73"/>
                      <a:pt x="469" y="73"/>
                      <a:pt x="469" y="73"/>
                    </a:cubicBezTo>
                    <a:cubicBezTo>
                      <a:pt x="468" y="73"/>
                      <a:pt x="468" y="73"/>
                      <a:pt x="467" y="74"/>
                    </a:cubicBezTo>
                    <a:cubicBezTo>
                      <a:pt x="463" y="76"/>
                      <a:pt x="458" y="78"/>
                      <a:pt x="454" y="80"/>
                    </a:cubicBezTo>
                    <a:cubicBezTo>
                      <a:pt x="422" y="99"/>
                      <a:pt x="392" y="116"/>
                      <a:pt x="367" y="123"/>
                    </a:cubicBezTo>
                    <a:cubicBezTo>
                      <a:pt x="366" y="124"/>
                      <a:pt x="365" y="125"/>
                      <a:pt x="362" y="127"/>
                    </a:cubicBezTo>
                    <a:cubicBezTo>
                      <a:pt x="362" y="127"/>
                      <a:pt x="362" y="127"/>
                      <a:pt x="362" y="127"/>
                    </a:cubicBezTo>
                    <a:cubicBezTo>
                      <a:pt x="361" y="127"/>
                      <a:pt x="360" y="127"/>
                      <a:pt x="359" y="128"/>
                    </a:cubicBezTo>
                    <a:cubicBezTo>
                      <a:pt x="349" y="133"/>
                      <a:pt x="338" y="139"/>
                      <a:pt x="326" y="141"/>
                    </a:cubicBezTo>
                    <a:cubicBezTo>
                      <a:pt x="335" y="137"/>
                      <a:pt x="343" y="132"/>
                      <a:pt x="352" y="128"/>
                    </a:cubicBezTo>
                    <a:cubicBezTo>
                      <a:pt x="380" y="104"/>
                      <a:pt x="413" y="85"/>
                      <a:pt x="447" y="66"/>
                    </a:cubicBezTo>
                    <a:cubicBezTo>
                      <a:pt x="422" y="76"/>
                      <a:pt x="398" y="86"/>
                      <a:pt x="372" y="95"/>
                    </a:cubicBezTo>
                    <a:cubicBezTo>
                      <a:pt x="330" y="111"/>
                      <a:pt x="290" y="123"/>
                      <a:pt x="251" y="137"/>
                    </a:cubicBezTo>
                    <a:cubicBezTo>
                      <a:pt x="251" y="141"/>
                      <a:pt x="246" y="143"/>
                      <a:pt x="243" y="147"/>
                    </a:cubicBezTo>
                    <a:cubicBezTo>
                      <a:pt x="236" y="151"/>
                      <a:pt x="214" y="162"/>
                      <a:pt x="195" y="173"/>
                    </a:cubicBezTo>
                    <a:cubicBezTo>
                      <a:pt x="176" y="184"/>
                      <a:pt x="165" y="195"/>
                      <a:pt x="161" y="196"/>
                    </a:cubicBezTo>
                    <a:cubicBezTo>
                      <a:pt x="161" y="196"/>
                      <a:pt x="161" y="196"/>
                      <a:pt x="161" y="196"/>
                    </a:cubicBezTo>
                    <a:cubicBezTo>
                      <a:pt x="159" y="196"/>
                      <a:pt x="165" y="184"/>
                      <a:pt x="179" y="169"/>
                    </a:cubicBezTo>
                    <a:cubicBezTo>
                      <a:pt x="176" y="170"/>
                      <a:pt x="173" y="172"/>
                      <a:pt x="169" y="174"/>
                    </a:cubicBezTo>
                    <a:cubicBezTo>
                      <a:pt x="127" y="200"/>
                      <a:pt x="87" y="217"/>
                      <a:pt x="32" y="264"/>
                    </a:cubicBezTo>
                    <a:cubicBezTo>
                      <a:pt x="22" y="272"/>
                      <a:pt x="10" y="288"/>
                      <a:pt x="4" y="307"/>
                    </a:cubicBezTo>
                    <a:cubicBezTo>
                      <a:pt x="0" y="316"/>
                      <a:pt x="1" y="320"/>
                      <a:pt x="2" y="320"/>
                    </a:cubicBezTo>
                    <a:cubicBezTo>
                      <a:pt x="2" y="321"/>
                      <a:pt x="2" y="321"/>
                      <a:pt x="3" y="321"/>
                    </a:cubicBezTo>
                    <a:cubicBezTo>
                      <a:pt x="4" y="321"/>
                      <a:pt x="5" y="320"/>
                      <a:pt x="6" y="319"/>
                    </a:cubicBezTo>
                    <a:cubicBezTo>
                      <a:pt x="17" y="298"/>
                      <a:pt x="30" y="286"/>
                      <a:pt x="40" y="278"/>
                    </a:cubicBezTo>
                    <a:cubicBezTo>
                      <a:pt x="92" y="232"/>
                      <a:pt x="143" y="221"/>
                      <a:pt x="190" y="194"/>
                    </a:cubicBezTo>
                    <a:cubicBezTo>
                      <a:pt x="207" y="187"/>
                      <a:pt x="225" y="177"/>
                      <a:pt x="243" y="167"/>
                    </a:cubicBezTo>
                    <a:cubicBezTo>
                      <a:pt x="250" y="164"/>
                      <a:pt x="263" y="157"/>
                      <a:pt x="272" y="157"/>
                    </a:cubicBezTo>
                    <a:cubicBezTo>
                      <a:pt x="274" y="157"/>
                      <a:pt x="275" y="158"/>
                      <a:pt x="276" y="158"/>
                    </a:cubicBezTo>
                    <a:cubicBezTo>
                      <a:pt x="220" y="184"/>
                      <a:pt x="166" y="211"/>
                      <a:pt x="112" y="245"/>
                    </a:cubicBezTo>
                    <a:cubicBezTo>
                      <a:pt x="116" y="245"/>
                      <a:pt x="120" y="246"/>
                      <a:pt x="123" y="242"/>
                    </a:cubicBezTo>
                    <a:cubicBezTo>
                      <a:pt x="124" y="245"/>
                      <a:pt x="124" y="247"/>
                      <a:pt x="124" y="247"/>
                    </a:cubicBezTo>
                    <a:cubicBezTo>
                      <a:pt x="124" y="247"/>
                      <a:pt x="130" y="245"/>
                      <a:pt x="135" y="242"/>
                    </a:cubicBezTo>
                    <a:cubicBezTo>
                      <a:pt x="131" y="249"/>
                      <a:pt x="107" y="262"/>
                      <a:pt x="111" y="262"/>
                    </a:cubicBezTo>
                    <a:cubicBezTo>
                      <a:pt x="111" y="262"/>
                      <a:pt x="112" y="262"/>
                      <a:pt x="113" y="261"/>
                    </a:cubicBezTo>
                    <a:cubicBezTo>
                      <a:pt x="140" y="251"/>
                      <a:pt x="164" y="238"/>
                      <a:pt x="189" y="225"/>
                    </a:cubicBezTo>
                    <a:cubicBezTo>
                      <a:pt x="203" y="221"/>
                      <a:pt x="203" y="221"/>
                      <a:pt x="203" y="221"/>
                    </a:cubicBezTo>
                    <a:cubicBezTo>
                      <a:pt x="196" y="221"/>
                      <a:pt x="196" y="221"/>
                      <a:pt x="196" y="221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4" y="212"/>
                      <a:pt x="219" y="211"/>
                      <a:pt x="224" y="209"/>
                    </a:cubicBezTo>
                    <a:cubicBezTo>
                      <a:pt x="224" y="209"/>
                      <a:pt x="223" y="209"/>
                      <a:pt x="223" y="209"/>
                    </a:cubicBezTo>
                    <a:cubicBezTo>
                      <a:pt x="225" y="208"/>
                      <a:pt x="228" y="208"/>
                      <a:pt x="231" y="207"/>
                    </a:cubicBezTo>
                    <a:cubicBezTo>
                      <a:pt x="260" y="198"/>
                      <a:pt x="289" y="188"/>
                      <a:pt x="318" y="179"/>
                    </a:cubicBezTo>
                    <a:cubicBezTo>
                      <a:pt x="325" y="175"/>
                      <a:pt x="332" y="171"/>
                      <a:pt x="340" y="167"/>
                    </a:cubicBezTo>
                    <a:cubicBezTo>
                      <a:pt x="351" y="160"/>
                      <a:pt x="362" y="153"/>
                      <a:pt x="374" y="145"/>
                    </a:cubicBezTo>
                    <a:cubicBezTo>
                      <a:pt x="341" y="155"/>
                      <a:pt x="308" y="166"/>
                      <a:pt x="274" y="177"/>
                    </a:cubicBezTo>
                    <a:cubicBezTo>
                      <a:pt x="293" y="167"/>
                      <a:pt x="311" y="158"/>
                      <a:pt x="331" y="150"/>
                    </a:cubicBezTo>
                    <a:cubicBezTo>
                      <a:pt x="358" y="139"/>
                      <a:pt x="385" y="129"/>
                      <a:pt x="411" y="120"/>
                    </a:cubicBezTo>
                    <a:cubicBezTo>
                      <a:pt x="437" y="103"/>
                      <a:pt x="460" y="87"/>
                      <a:pt x="477" y="77"/>
                    </a:cubicBezTo>
                    <a:cubicBezTo>
                      <a:pt x="477" y="77"/>
                      <a:pt x="477" y="77"/>
                      <a:pt x="477" y="77"/>
                    </a:cubicBezTo>
                    <a:cubicBezTo>
                      <a:pt x="477" y="77"/>
                      <a:pt x="477" y="77"/>
                      <a:pt x="477" y="77"/>
                    </a:cubicBezTo>
                    <a:cubicBezTo>
                      <a:pt x="469" y="85"/>
                      <a:pt x="456" y="99"/>
                      <a:pt x="441" y="112"/>
                    </a:cubicBezTo>
                    <a:cubicBezTo>
                      <a:pt x="445" y="111"/>
                      <a:pt x="449" y="110"/>
                      <a:pt x="453" y="109"/>
                    </a:cubicBezTo>
                    <a:cubicBezTo>
                      <a:pt x="454" y="109"/>
                      <a:pt x="454" y="108"/>
                      <a:pt x="455" y="108"/>
                    </a:cubicBezTo>
                    <a:cubicBezTo>
                      <a:pt x="472" y="92"/>
                      <a:pt x="488" y="76"/>
                      <a:pt x="525" y="59"/>
                    </a:cubicBezTo>
                    <a:cubicBezTo>
                      <a:pt x="531" y="56"/>
                      <a:pt x="539" y="52"/>
                      <a:pt x="546" y="47"/>
                    </a:cubicBezTo>
                    <a:cubicBezTo>
                      <a:pt x="548" y="46"/>
                      <a:pt x="549" y="46"/>
                      <a:pt x="551" y="45"/>
                    </a:cubicBezTo>
                    <a:cubicBezTo>
                      <a:pt x="557" y="41"/>
                      <a:pt x="564" y="37"/>
                      <a:pt x="569" y="34"/>
                    </a:cubicBezTo>
                    <a:cubicBezTo>
                      <a:pt x="569" y="34"/>
                      <a:pt x="569" y="34"/>
                      <a:pt x="569" y="34"/>
                    </a:cubicBezTo>
                    <a:cubicBezTo>
                      <a:pt x="569" y="34"/>
                      <a:pt x="569" y="34"/>
                      <a:pt x="569" y="34"/>
                    </a:cubicBezTo>
                    <a:cubicBezTo>
                      <a:pt x="567" y="36"/>
                      <a:pt x="565" y="39"/>
                      <a:pt x="562" y="42"/>
                    </a:cubicBezTo>
                    <a:cubicBezTo>
                      <a:pt x="565" y="41"/>
                      <a:pt x="569" y="40"/>
                      <a:pt x="572" y="38"/>
                    </a:cubicBezTo>
                    <a:cubicBezTo>
                      <a:pt x="577" y="36"/>
                      <a:pt x="581" y="34"/>
                      <a:pt x="586" y="32"/>
                    </a:cubicBezTo>
                    <a:cubicBezTo>
                      <a:pt x="593" y="28"/>
                      <a:pt x="601" y="24"/>
                      <a:pt x="610" y="20"/>
                    </a:cubicBezTo>
                    <a:cubicBezTo>
                      <a:pt x="616" y="17"/>
                      <a:pt x="622" y="13"/>
                      <a:pt x="628" y="9"/>
                    </a:cubicBezTo>
                    <a:cubicBezTo>
                      <a:pt x="633" y="7"/>
                      <a:pt x="638" y="6"/>
                      <a:pt x="643" y="5"/>
                    </a:cubicBezTo>
                    <a:cubicBezTo>
                      <a:pt x="646" y="3"/>
                      <a:pt x="650" y="1"/>
                      <a:pt x="6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4" name="Freeform 319">
                <a:extLst>
                  <a:ext uri="{FF2B5EF4-FFF2-40B4-BE49-F238E27FC236}">
                    <a16:creationId xmlns="" xmlns:a16="http://schemas.microsoft.com/office/drawing/2014/main" id="{F7C584D5-A2C0-4790-8E87-6709B9574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" y="2519"/>
                <a:ext cx="146" cy="93"/>
              </a:xfrm>
              <a:custGeom>
                <a:avLst/>
                <a:gdLst>
                  <a:gd name="T0" fmla="*/ 92 w 92"/>
                  <a:gd name="T1" fmla="*/ 0 h 59"/>
                  <a:gd name="T2" fmla="*/ 20 w 92"/>
                  <a:gd name="T3" fmla="*/ 32 h 59"/>
                  <a:gd name="T4" fmla="*/ 2 w 92"/>
                  <a:gd name="T5" fmla="*/ 59 h 59"/>
                  <a:gd name="T6" fmla="*/ 2 w 92"/>
                  <a:gd name="T7" fmla="*/ 59 h 59"/>
                  <a:gd name="T8" fmla="*/ 36 w 92"/>
                  <a:gd name="T9" fmla="*/ 36 h 59"/>
                  <a:gd name="T10" fmla="*/ 84 w 92"/>
                  <a:gd name="T11" fmla="*/ 10 h 59"/>
                  <a:gd name="T12" fmla="*/ 92 w 92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59">
                    <a:moveTo>
                      <a:pt x="92" y="0"/>
                    </a:moveTo>
                    <a:cubicBezTo>
                      <a:pt x="68" y="9"/>
                      <a:pt x="44" y="19"/>
                      <a:pt x="20" y="32"/>
                    </a:cubicBezTo>
                    <a:cubicBezTo>
                      <a:pt x="6" y="47"/>
                      <a:pt x="0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6" y="58"/>
                      <a:pt x="17" y="47"/>
                      <a:pt x="36" y="36"/>
                    </a:cubicBezTo>
                    <a:cubicBezTo>
                      <a:pt x="55" y="25"/>
                      <a:pt x="77" y="14"/>
                      <a:pt x="84" y="10"/>
                    </a:cubicBezTo>
                    <a:cubicBezTo>
                      <a:pt x="87" y="6"/>
                      <a:pt x="92" y="4"/>
                      <a:pt x="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5" name="Freeform 320">
                <a:extLst>
                  <a:ext uri="{FF2B5EF4-FFF2-40B4-BE49-F238E27FC236}">
                    <a16:creationId xmlns="" xmlns:a16="http://schemas.microsoft.com/office/drawing/2014/main" id="{3C5A96CF-846D-4A31-A6B8-A8A04661EF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7" y="2309"/>
                <a:ext cx="301" cy="165"/>
              </a:xfrm>
              <a:custGeom>
                <a:avLst/>
                <a:gdLst>
                  <a:gd name="T0" fmla="*/ 2 w 190"/>
                  <a:gd name="T1" fmla="*/ 103 h 104"/>
                  <a:gd name="T2" fmla="*/ 0 w 190"/>
                  <a:gd name="T3" fmla="*/ 104 h 104"/>
                  <a:gd name="T4" fmla="*/ 1 w 190"/>
                  <a:gd name="T5" fmla="*/ 104 h 104"/>
                  <a:gd name="T6" fmla="*/ 2 w 190"/>
                  <a:gd name="T7" fmla="*/ 103 h 104"/>
                  <a:gd name="T8" fmla="*/ 89 w 190"/>
                  <a:gd name="T9" fmla="*/ 29 h 104"/>
                  <a:gd name="T10" fmla="*/ 55 w 190"/>
                  <a:gd name="T11" fmla="*/ 40 h 104"/>
                  <a:gd name="T12" fmla="*/ 1 w 190"/>
                  <a:gd name="T13" fmla="*/ 75 h 104"/>
                  <a:gd name="T14" fmla="*/ 14 w 190"/>
                  <a:gd name="T15" fmla="*/ 69 h 104"/>
                  <a:gd name="T16" fmla="*/ 16 w 190"/>
                  <a:gd name="T17" fmla="*/ 68 h 104"/>
                  <a:gd name="T18" fmla="*/ 17 w 190"/>
                  <a:gd name="T19" fmla="*/ 68 h 104"/>
                  <a:gd name="T20" fmla="*/ 21 w 190"/>
                  <a:gd name="T21" fmla="*/ 64 h 104"/>
                  <a:gd name="T22" fmla="*/ 32 w 190"/>
                  <a:gd name="T23" fmla="*/ 62 h 104"/>
                  <a:gd name="T24" fmla="*/ 89 w 190"/>
                  <a:gd name="T25" fmla="*/ 29 h 104"/>
                  <a:gd name="T26" fmla="*/ 116 w 190"/>
                  <a:gd name="T27" fmla="*/ 29 h 104"/>
                  <a:gd name="T28" fmla="*/ 98 w 190"/>
                  <a:gd name="T29" fmla="*/ 40 h 104"/>
                  <a:gd name="T30" fmla="*/ 109 w 190"/>
                  <a:gd name="T31" fmla="*/ 37 h 104"/>
                  <a:gd name="T32" fmla="*/ 116 w 190"/>
                  <a:gd name="T33" fmla="*/ 29 h 104"/>
                  <a:gd name="T34" fmla="*/ 181 w 190"/>
                  <a:gd name="T35" fmla="*/ 0 h 104"/>
                  <a:gd name="T36" fmla="*/ 153 w 190"/>
                  <a:gd name="T37" fmla="*/ 7 h 104"/>
                  <a:gd name="T38" fmla="*/ 129 w 190"/>
                  <a:gd name="T39" fmla="*/ 18 h 104"/>
                  <a:gd name="T40" fmla="*/ 175 w 190"/>
                  <a:gd name="T41" fmla="*/ 4 h 104"/>
                  <a:gd name="T42" fmla="*/ 181 w 190"/>
                  <a:gd name="T43" fmla="*/ 0 h 104"/>
                  <a:gd name="T44" fmla="*/ 190 w 190"/>
                  <a:gd name="T45" fmla="*/ 0 h 104"/>
                  <a:gd name="T46" fmla="*/ 175 w 190"/>
                  <a:gd name="T47" fmla="*/ 4 h 104"/>
                  <a:gd name="T48" fmla="*/ 157 w 190"/>
                  <a:gd name="T49" fmla="*/ 15 h 104"/>
                  <a:gd name="T50" fmla="*/ 133 w 190"/>
                  <a:gd name="T51" fmla="*/ 27 h 104"/>
                  <a:gd name="T52" fmla="*/ 190 w 190"/>
                  <a:gd name="T5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0" h="104">
                    <a:moveTo>
                      <a:pt x="2" y="103"/>
                    </a:moveTo>
                    <a:cubicBezTo>
                      <a:pt x="1" y="103"/>
                      <a:pt x="1" y="104"/>
                      <a:pt x="0" y="104"/>
                    </a:cubicBezTo>
                    <a:cubicBezTo>
                      <a:pt x="0" y="104"/>
                      <a:pt x="0" y="104"/>
                      <a:pt x="1" y="104"/>
                    </a:cubicBezTo>
                    <a:cubicBezTo>
                      <a:pt x="1" y="104"/>
                      <a:pt x="2" y="103"/>
                      <a:pt x="2" y="103"/>
                    </a:cubicBezTo>
                    <a:moveTo>
                      <a:pt x="89" y="29"/>
                    </a:moveTo>
                    <a:cubicBezTo>
                      <a:pt x="78" y="33"/>
                      <a:pt x="66" y="37"/>
                      <a:pt x="55" y="40"/>
                    </a:cubicBezTo>
                    <a:cubicBezTo>
                      <a:pt x="37" y="52"/>
                      <a:pt x="18" y="64"/>
                      <a:pt x="1" y="75"/>
                    </a:cubicBezTo>
                    <a:cubicBezTo>
                      <a:pt x="5" y="73"/>
                      <a:pt x="10" y="71"/>
                      <a:pt x="14" y="69"/>
                    </a:cubicBezTo>
                    <a:cubicBezTo>
                      <a:pt x="15" y="68"/>
                      <a:pt x="15" y="68"/>
                      <a:pt x="16" y="68"/>
                    </a:cubicBezTo>
                    <a:cubicBezTo>
                      <a:pt x="16" y="68"/>
                      <a:pt x="17" y="68"/>
                      <a:pt x="17" y="68"/>
                    </a:cubicBezTo>
                    <a:cubicBezTo>
                      <a:pt x="19" y="66"/>
                      <a:pt x="20" y="65"/>
                      <a:pt x="21" y="64"/>
                    </a:cubicBezTo>
                    <a:cubicBezTo>
                      <a:pt x="25" y="64"/>
                      <a:pt x="28" y="63"/>
                      <a:pt x="32" y="62"/>
                    </a:cubicBezTo>
                    <a:cubicBezTo>
                      <a:pt x="49" y="50"/>
                      <a:pt x="69" y="39"/>
                      <a:pt x="89" y="29"/>
                    </a:cubicBezTo>
                    <a:moveTo>
                      <a:pt x="116" y="29"/>
                    </a:moveTo>
                    <a:cubicBezTo>
                      <a:pt x="111" y="32"/>
                      <a:pt x="104" y="36"/>
                      <a:pt x="98" y="40"/>
                    </a:cubicBezTo>
                    <a:cubicBezTo>
                      <a:pt x="101" y="39"/>
                      <a:pt x="105" y="38"/>
                      <a:pt x="109" y="37"/>
                    </a:cubicBezTo>
                    <a:cubicBezTo>
                      <a:pt x="112" y="34"/>
                      <a:pt x="114" y="31"/>
                      <a:pt x="116" y="29"/>
                    </a:cubicBezTo>
                    <a:moveTo>
                      <a:pt x="181" y="0"/>
                    </a:moveTo>
                    <a:cubicBezTo>
                      <a:pt x="172" y="3"/>
                      <a:pt x="162" y="5"/>
                      <a:pt x="153" y="7"/>
                    </a:cubicBezTo>
                    <a:cubicBezTo>
                      <a:pt x="145" y="11"/>
                      <a:pt x="138" y="15"/>
                      <a:pt x="129" y="18"/>
                    </a:cubicBezTo>
                    <a:cubicBezTo>
                      <a:pt x="145" y="14"/>
                      <a:pt x="160" y="11"/>
                      <a:pt x="175" y="4"/>
                    </a:cubicBezTo>
                    <a:cubicBezTo>
                      <a:pt x="177" y="3"/>
                      <a:pt x="179" y="2"/>
                      <a:pt x="181" y="0"/>
                    </a:cubicBezTo>
                    <a:moveTo>
                      <a:pt x="190" y="0"/>
                    </a:moveTo>
                    <a:cubicBezTo>
                      <a:pt x="185" y="1"/>
                      <a:pt x="180" y="2"/>
                      <a:pt x="175" y="4"/>
                    </a:cubicBezTo>
                    <a:cubicBezTo>
                      <a:pt x="169" y="8"/>
                      <a:pt x="163" y="12"/>
                      <a:pt x="157" y="15"/>
                    </a:cubicBezTo>
                    <a:cubicBezTo>
                      <a:pt x="148" y="19"/>
                      <a:pt x="140" y="23"/>
                      <a:pt x="133" y="27"/>
                    </a:cubicBezTo>
                    <a:cubicBezTo>
                      <a:pt x="153" y="18"/>
                      <a:pt x="171" y="9"/>
                      <a:pt x="19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6" name="Freeform 321">
                <a:extLst>
                  <a:ext uri="{FF2B5EF4-FFF2-40B4-BE49-F238E27FC236}">
                    <a16:creationId xmlns="" xmlns:a16="http://schemas.microsoft.com/office/drawing/2014/main" id="{8129B39B-31C2-4262-9737-F33CEC5C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404"/>
                <a:ext cx="5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7" name="Freeform 322">
                <a:extLst>
                  <a:ext uri="{FF2B5EF4-FFF2-40B4-BE49-F238E27FC236}">
                    <a16:creationId xmlns="" xmlns:a16="http://schemas.microsoft.com/office/drawing/2014/main" id="{7B1B55E1-BB89-45B2-BBEA-C5D34EEC7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240"/>
                <a:ext cx="33" cy="11"/>
              </a:xfrm>
              <a:custGeom>
                <a:avLst/>
                <a:gdLst>
                  <a:gd name="T0" fmla="*/ 21 w 21"/>
                  <a:gd name="T1" fmla="*/ 0 h 7"/>
                  <a:gd name="T2" fmla="*/ 13 w 21"/>
                  <a:gd name="T3" fmla="*/ 2 h 7"/>
                  <a:gd name="T4" fmla="*/ 13 w 21"/>
                  <a:gd name="T5" fmla="*/ 2 h 7"/>
                  <a:gd name="T6" fmla="*/ 0 w 21"/>
                  <a:gd name="T7" fmla="*/ 7 h 7"/>
                  <a:gd name="T8" fmla="*/ 2 w 21"/>
                  <a:gd name="T9" fmla="*/ 7 h 7"/>
                  <a:gd name="T10" fmla="*/ 21 w 2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cubicBezTo>
                      <a:pt x="18" y="1"/>
                      <a:pt x="16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3"/>
                      <a:pt x="5" y="5"/>
                      <a:pt x="0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8" y="4"/>
                      <a:pt x="15" y="2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8" name="Freeform 323">
                <a:extLst>
                  <a:ext uri="{FF2B5EF4-FFF2-40B4-BE49-F238E27FC236}">
                    <a16:creationId xmlns="" xmlns:a16="http://schemas.microsoft.com/office/drawing/2014/main" id="{094FDF2D-CCDB-4D26-ABFC-874F6FADF2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4" y="2040"/>
                <a:ext cx="437" cy="120"/>
              </a:xfrm>
              <a:custGeom>
                <a:avLst/>
                <a:gdLst>
                  <a:gd name="T0" fmla="*/ 23 w 276"/>
                  <a:gd name="T1" fmla="*/ 68 h 76"/>
                  <a:gd name="T2" fmla="*/ 9 w 276"/>
                  <a:gd name="T3" fmla="*/ 73 h 76"/>
                  <a:gd name="T4" fmla="*/ 0 w 276"/>
                  <a:gd name="T5" fmla="*/ 76 h 76"/>
                  <a:gd name="T6" fmla="*/ 23 w 276"/>
                  <a:gd name="T7" fmla="*/ 71 h 76"/>
                  <a:gd name="T8" fmla="*/ 23 w 276"/>
                  <a:gd name="T9" fmla="*/ 68 h 76"/>
                  <a:gd name="T10" fmla="*/ 276 w 276"/>
                  <a:gd name="T11" fmla="*/ 0 h 76"/>
                  <a:gd name="T12" fmla="*/ 240 w 276"/>
                  <a:gd name="T13" fmla="*/ 7 h 76"/>
                  <a:gd name="T14" fmla="*/ 161 w 276"/>
                  <a:gd name="T15" fmla="*/ 25 h 76"/>
                  <a:gd name="T16" fmla="*/ 118 w 276"/>
                  <a:gd name="T17" fmla="*/ 35 h 76"/>
                  <a:gd name="T18" fmla="*/ 100 w 276"/>
                  <a:gd name="T19" fmla="*/ 41 h 76"/>
                  <a:gd name="T20" fmla="*/ 106 w 276"/>
                  <a:gd name="T21" fmla="*/ 38 h 76"/>
                  <a:gd name="T22" fmla="*/ 82 w 276"/>
                  <a:gd name="T23" fmla="*/ 44 h 76"/>
                  <a:gd name="T24" fmla="*/ 69 w 276"/>
                  <a:gd name="T25" fmla="*/ 50 h 76"/>
                  <a:gd name="T26" fmla="*/ 69 w 276"/>
                  <a:gd name="T27" fmla="*/ 50 h 76"/>
                  <a:gd name="T28" fmla="*/ 100 w 276"/>
                  <a:gd name="T29" fmla="*/ 41 h 76"/>
                  <a:gd name="T30" fmla="*/ 100 w 276"/>
                  <a:gd name="T31" fmla="*/ 41 h 76"/>
                  <a:gd name="T32" fmla="*/ 100 w 276"/>
                  <a:gd name="T33" fmla="*/ 41 h 76"/>
                  <a:gd name="T34" fmla="*/ 85 w 276"/>
                  <a:gd name="T35" fmla="*/ 48 h 76"/>
                  <a:gd name="T36" fmla="*/ 106 w 276"/>
                  <a:gd name="T37" fmla="*/ 43 h 76"/>
                  <a:gd name="T38" fmla="*/ 106 w 276"/>
                  <a:gd name="T39" fmla="*/ 43 h 76"/>
                  <a:gd name="T40" fmla="*/ 106 w 276"/>
                  <a:gd name="T41" fmla="*/ 43 h 76"/>
                  <a:gd name="T42" fmla="*/ 67 w 276"/>
                  <a:gd name="T43" fmla="*/ 57 h 76"/>
                  <a:gd name="T44" fmla="*/ 53 w 276"/>
                  <a:gd name="T45" fmla="*/ 63 h 76"/>
                  <a:gd name="T46" fmla="*/ 149 w 276"/>
                  <a:gd name="T47" fmla="*/ 42 h 76"/>
                  <a:gd name="T48" fmla="*/ 152 w 276"/>
                  <a:gd name="T49" fmla="*/ 41 h 76"/>
                  <a:gd name="T50" fmla="*/ 88 w 276"/>
                  <a:gd name="T51" fmla="*/ 52 h 76"/>
                  <a:gd name="T52" fmla="*/ 228 w 276"/>
                  <a:gd name="T53" fmla="*/ 18 h 76"/>
                  <a:gd name="T54" fmla="*/ 243 w 276"/>
                  <a:gd name="T55" fmla="*/ 11 h 76"/>
                  <a:gd name="T56" fmla="*/ 249 w 276"/>
                  <a:gd name="T57" fmla="*/ 8 h 76"/>
                  <a:gd name="T58" fmla="*/ 247 w 276"/>
                  <a:gd name="T59" fmla="*/ 10 h 76"/>
                  <a:gd name="T60" fmla="*/ 276 w 276"/>
                  <a:gd name="T6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6" h="76">
                    <a:moveTo>
                      <a:pt x="23" y="68"/>
                    </a:moveTo>
                    <a:cubicBezTo>
                      <a:pt x="18" y="70"/>
                      <a:pt x="13" y="72"/>
                      <a:pt x="9" y="73"/>
                    </a:cubicBezTo>
                    <a:cubicBezTo>
                      <a:pt x="6" y="74"/>
                      <a:pt x="3" y="75"/>
                      <a:pt x="0" y="76"/>
                    </a:cubicBezTo>
                    <a:cubicBezTo>
                      <a:pt x="7" y="74"/>
                      <a:pt x="15" y="72"/>
                      <a:pt x="23" y="71"/>
                    </a:cubicBezTo>
                    <a:cubicBezTo>
                      <a:pt x="23" y="70"/>
                      <a:pt x="23" y="69"/>
                      <a:pt x="23" y="68"/>
                    </a:cubicBezTo>
                    <a:moveTo>
                      <a:pt x="276" y="0"/>
                    </a:moveTo>
                    <a:cubicBezTo>
                      <a:pt x="264" y="2"/>
                      <a:pt x="252" y="4"/>
                      <a:pt x="240" y="7"/>
                    </a:cubicBezTo>
                    <a:cubicBezTo>
                      <a:pt x="213" y="13"/>
                      <a:pt x="187" y="20"/>
                      <a:pt x="161" y="25"/>
                    </a:cubicBezTo>
                    <a:cubicBezTo>
                      <a:pt x="146" y="28"/>
                      <a:pt x="132" y="32"/>
                      <a:pt x="118" y="35"/>
                    </a:cubicBezTo>
                    <a:cubicBezTo>
                      <a:pt x="112" y="37"/>
                      <a:pt x="106" y="39"/>
                      <a:pt x="100" y="41"/>
                    </a:cubicBezTo>
                    <a:cubicBezTo>
                      <a:pt x="102" y="40"/>
                      <a:pt x="104" y="39"/>
                      <a:pt x="106" y="38"/>
                    </a:cubicBezTo>
                    <a:cubicBezTo>
                      <a:pt x="98" y="40"/>
                      <a:pt x="90" y="42"/>
                      <a:pt x="82" y="44"/>
                    </a:cubicBezTo>
                    <a:cubicBezTo>
                      <a:pt x="77" y="46"/>
                      <a:pt x="73" y="48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79" y="47"/>
                      <a:pt x="90" y="44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5" y="43"/>
                      <a:pt x="90" y="46"/>
                      <a:pt x="85" y="48"/>
                    </a:cubicBezTo>
                    <a:cubicBezTo>
                      <a:pt x="92" y="47"/>
                      <a:pt x="99" y="46"/>
                      <a:pt x="106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93" y="49"/>
                      <a:pt x="80" y="53"/>
                      <a:pt x="67" y="57"/>
                    </a:cubicBezTo>
                    <a:cubicBezTo>
                      <a:pt x="63" y="59"/>
                      <a:pt x="58" y="61"/>
                      <a:pt x="53" y="63"/>
                    </a:cubicBezTo>
                    <a:cubicBezTo>
                      <a:pt x="85" y="56"/>
                      <a:pt x="117" y="48"/>
                      <a:pt x="149" y="42"/>
                    </a:cubicBezTo>
                    <a:cubicBezTo>
                      <a:pt x="150" y="41"/>
                      <a:pt x="151" y="41"/>
                      <a:pt x="152" y="41"/>
                    </a:cubicBezTo>
                    <a:cubicBezTo>
                      <a:pt x="132" y="42"/>
                      <a:pt x="111" y="45"/>
                      <a:pt x="88" y="52"/>
                    </a:cubicBezTo>
                    <a:cubicBezTo>
                      <a:pt x="135" y="34"/>
                      <a:pt x="181" y="25"/>
                      <a:pt x="228" y="18"/>
                    </a:cubicBezTo>
                    <a:cubicBezTo>
                      <a:pt x="233" y="16"/>
                      <a:pt x="238" y="13"/>
                      <a:pt x="243" y="11"/>
                    </a:cubicBezTo>
                    <a:cubicBezTo>
                      <a:pt x="245" y="10"/>
                      <a:pt x="247" y="9"/>
                      <a:pt x="249" y="8"/>
                    </a:cubicBezTo>
                    <a:cubicBezTo>
                      <a:pt x="248" y="9"/>
                      <a:pt x="248" y="9"/>
                      <a:pt x="247" y="10"/>
                    </a:cubicBezTo>
                    <a:cubicBezTo>
                      <a:pt x="257" y="6"/>
                      <a:pt x="266" y="3"/>
                      <a:pt x="2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9" name="Freeform 324">
                <a:extLst>
                  <a:ext uri="{FF2B5EF4-FFF2-40B4-BE49-F238E27FC236}">
                    <a16:creationId xmlns="" xmlns:a16="http://schemas.microsoft.com/office/drawing/2014/main" id="{1D021CD0-BADA-4F53-A2B4-92CB113BF0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4" y="2068"/>
                <a:ext cx="231" cy="54"/>
              </a:xfrm>
              <a:custGeom>
                <a:avLst/>
                <a:gdLst>
                  <a:gd name="T0" fmla="*/ 27 w 146"/>
                  <a:gd name="T1" fmla="*/ 18 h 34"/>
                  <a:gd name="T2" fmla="*/ 4 w 146"/>
                  <a:gd name="T3" fmla="*/ 24 h 34"/>
                  <a:gd name="T4" fmla="*/ 0 w 146"/>
                  <a:gd name="T5" fmla="*/ 26 h 34"/>
                  <a:gd name="T6" fmla="*/ 24 w 146"/>
                  <a:gd name="T7" fmla="*/ 20 h 34"/>
                  <a:gd name="T8" fmla="*/ 27 w 146"/>
                  <a:gd name="T9" fmla="*/ 18 h 34"/>
                  <a:gd name="T10" fmla="*/ 79 w 146"/>
                  <a:gd name="T11" fmla="*/ 7 h 34"/>
                  <a:gd name="T12" fmla="*/ 66 w 146"/>
                  <a:gd name="T13" fmla="*/ 10 h 34"/>
                  <a:gd name="T14" fmla="*/ 62 w 146"/>
                  <a:gd name="T15" fmla="*/ 10 h 34"/>
                  <a:gd name="T16" fmla="*/ 46 w 146"/>
                  <a:gd name="T17" fmla="*/ 14 h 34"/>
                  <a:gd name="T18" fmla="*/ 36 w 146"/>
                  <a:gd name="T19" fmla="*/ 17 h 34"/>
                  <a:gd name="T20" fmla="*/ 79 w 146"/>
                  <a:gd name="T21" fmla="*/ 7 h 34"/>
                  <a:gd name="T22" fmla="*/ 146 w 146"/>
                  <a:gd name="T23" fmla="*/ 0 h 34"/>
                  <a:gd name="T24" fmla="*/ 6 w 146"/>
                  <a:gd name="T25" fmla="*/ 34 h 34"/>
                  <a:gd name="T26" fmla="*/ 70 w 146"/>
                  <a:gd name="T27" fmla="*/ 23 h 34"/>
                  <a:gd name="T28" fmla="*/ 145 w 146"/>
                  <a:gd name="T29" fmla="*/ 1 h 34"/>
                  <a:gd name="T30" fmla="*/ 146 w 14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" h="34">
                    <a:moveTo>
                      <a:pt x="27" y="18"/>
                    </a:moveTo>
                    <a:cubicBezTo>
                      <a:pt x="19" y="20"/>
                      <a:pt x="12" y="22"/>
                      <a:pt x="4" y="24"/>
                    </a:cubicBezTo>
                    <a:cubicBezTo>
                      <a:pt x="2" y="25"/>
                      <a:pt x="1" y="25"/>
                      <a:pt x="0" y="26"/>
                    </a:cubicBezTo>
                    <a:cubicBezTo>
                      <a:pt x="8" y="24"/>
                      <a:pt x="16" y="22"/>
                      <a:pt x="24" y="20"/>
                    </a:cubicBezTo>
                    <a:cubicBezTo>
                      <a:pt x="25" y="20"/>
                      <a:pt x="26" y="19"/>
                      <a:pt x="27" y="18"/>
                    </a:cubicBezTo>
                    <a:moveTo>
                      <a:pt x="79" y="7"/>
                    </a:moveTo>
                    <a:cubicBezTo>
                      <a:pt x="75" y="8"/>
                      <a:pt x="70" y="9"/>
                      <a:pt x="66" y="10"/>
                    </a:cubicBezTo>
                    <a:cubicBezTo>
                      <a:pt x="65" y="10"/>
                      <a:pt x="63" y="10"/>
                      <a:pt x="62" y="10"/>
                    </a:cubicBezTo>
                    <a:cubicBezTo>
                      <a:pt x="57" y="11"/>
                      <a:pt x="51" y="13"/>
                      <a:pt x="46" y="14"/>
                    </a:cubicBezTo>
                    <a:cubicBezTo>
                      <a:pt x="43" y="15"/>
                      <a:pt x="39" y="16"/>
                      <a:pt x="36" y="17"/>
                    </a:cubicBezTo>
                    <a:cubicBezTo>
                      <a:pt x="50" y="14"/>
                      <a:pt x="64" y="10"/>
                      <a:pt x="79" y="7"/>
                    </a:cubicBezTo>
                    <a:moveTo>
                      <a:pt x="146" y="0"/>
                    </a:moveTo>
                    <a:cubicBezTo>
                      <a:pt x="99" y="7"/>
                      <a:pt x="53" y="16"/>
                      <a:pt x="6" y="34"/>
                    </a:cubicBezTo>
                    <a:cubicBezTo>
                      <a:pt x="29" y="27"/>
                      <a:pt x="50" y="24"/>
                      <a:pt x="70" y="23"/>
                    </a:cubicBezTo>
                    <a:cubicBezTo>
                      <a:pt x="95" y="16"/>
                      <a:pt x="120" y="9"/>
                      <a:pt x="145" y="1"/>
                    </a:cubicBezTo>
                    <a:cubicBezTo>
                      <a:pt x="145" y="0"/>
                      <a:pt x="146" y="0"/>
                      <a:pt x="1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0" name="Freeform 325">
                <a:extLst>
                  <a:ext uri="{FF2B5EF4-FFF2-40B4-BE49-F238E27FC236}">
                    <a16:creationId xmlns="" xmlns:a16="http://schemas.microsoft.com/office/drawing/2014/main" id="{5FBB5748-926B-46B7-8B4A-B8496880ED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" y="2200"/>
                <a:ext cx="95" cy="36"/>
              </a:xfrm>
              <a:custGeom>
                <a:avLst/>
                <a:gdLst>
                  <a:gd name="T0" fmla="*/ 9 w 60"/>
                  <a:gd name="T1" fmla="*/ 20 h 23"/>
                  <a:gd name="T2" fmla="*/ 3 w 60"/>
                  <a:gd name="T3" fmla="*/ 23 h 23"/>
                  <a:gd name="T4" fmla="*/ 4 w 60"/>
                  <a:gd name="T5" fmla="*/ 22 h 23"/>
                  <a:gd name="T6" fmla="*/ 9 w 60"/>
                  <a:gd name="T7" fmla="*/ 20 h 23"/>
                  <a:gd name="T8" fmla="*/ 19 w 60"/>
                  <a:gd name="T9" fmla="*/ 16 h 23"/>
                  <a:gd name="T10" fmla="*/ 0 w 60"/>
                  <a:gd name="T11" fmla="*/ 23 h 23"/>
                  <a:gd name="T12" fmla="*/ 0 w 60"/>
                  <a:gd name="T13" fmla="*/ 23 h 23"/>
                  <a:gd name="T14" fmla="*/ 19 w 60"/>
                  <a:gd name="T15" fmla="*/ 16 h 23"/>
                  <a:gd name="T16" fmla="*/ 60 w 60"/>
                  <a:gd name="T17" fmla="*/ 0 h 23"/>
                  <a:gd name="T18" fmla="*/ 49 w 60"/>
                  <a:gd name="T19" fmla="*/ 3 h 23"/>
                  <a:gd name="T20" fmla="*/ 19 w 60"/>
                  <a:gd name="T21" fmla="*/ 16 h 23"/>
                  <a:gd name="T22" fmla="*/ 19 w 60"/>
                  <a:gd name="T23" fmla="*/ 16 h 23"/>
                  <a:gd name="T24" fmla="*/ 9 w 60"/>
                  <a:gd name="T25" fmla="*/ 20 h 23"/>
                  <a:gd name="T26" fmla="*/ 60 w 60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23">
                    <a:moveTo>
                      <a:pt x="9" y="20"/>
                    </a:moveTo>
                    <a:cubicBezTo>
                      <a:pt x="7" y="21"/>
                      <a:pt x="5" y="22"/>
                      <a:pt x="3" y="23"/>
                    </a:cubicBezTo>
                    <a:cubicBezTo>
                      <a:pt x="3" y="23"/>
                      <a:pt x="4" y="22"/>
                      <a:pt x="4" y="22"/>
                    </a:cubicBezTo>
                    <a:cubicBezTo>
                      <a:pt x="6" y="22"/>
                      <a:pt x="8" y="21"/>
                      <a:pt x="9" y="20"/>
                    </a:cubicBezTo>
                    <a:moveTo>
                      <a:pt x="19" y="16"/>
                    </a:moveTo>
                    <a:cubicBezTo>
                      <a:pt x="13" y="18"/>
                      <a:pt x="6" y="21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" y="21"/>
                      <a:pt x="11" y="19"/>
                      <a:pt x="19" y="16"/>
                    </a:cubicBezTo>
                    <a:moveTo>
                      <a:pt x="60" y="0"/>
                    </a:moveTo>
                    <a:cubicBezTo>
                      <a:pt x="56" y="1"/>
                      <a:pt x="53" y="2"/>
                      <a:pt x="49" y="3"/>
                    </a:cubicBezTo>
                    <a:cubicBezTo>
                      <a:pt x="39" y="7"/>
                      <a:pt x="29" y="11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6" y="17"/>
                      <a:pt x="12" y="19"/>
                      <a:pt x="9" y="20"/>
                    </a:cubicBezTo>
                    <a:cubicBezTo>
                      <a:pt x="21" y="15"/>
                      <a:pt x="39" y="9"/>
                      <a:pt x="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1" name="Freeform 326">
                <a:extLst>
                  <a:ext uri="{FF2B5EF4-FFF2-40B4-BE49-F238E27FC236}">
                    <a16:creationId xmlns="" xmlns:a16="http://schemas.microsoft.com/office/drawing/2014/main" id="{843E77D5-A15F-4370-BF1D-1755548997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2156"/>
                <a:ext cx="287" cy="85"/>
              </a:xfrm>
              <a:custGeom>
                <a:avLst/>
                <a:gdLst>
                  <a:gd name="T0" fmla="*/ 35 w 181"/>
                  <a:gd name="T1" fmla="*/ 44 h 54"/>
                  <a:gd name="T2" fmla="*/ 35 w 181"/>
                  <a:gd name="T3" fmla="*/ 44 h 54"/>
                  <a:gd name="T4" fmla="*/ 16 w 181"/>
                  <a:gd name="T5" fmla="*/ 51 h 54"/>
                  <a:gd name="T6" fmla="*/ 19 w 181"/>
                  <a:gd name="T7" fmla="*/ 51 h 54"/>
                  <a:gd name="T8" fmla="*/ 25 w 181"/>
                  <a:gd name="T9" fmla="*/ 48 h 54"/>
                  <a:gd name="T10" fmla="*/ 35 w 181"/>
                  <a:gd name="T11" fmla="*/ 44 h 54"/>
                  <a:gd name="T12" fmla="*/ 65 w 181"/>
                  <a:gd name="T13" fmla="*/ 31 h 54"/>
                  <a:gd name="T14" fmla="*/ 43 w 181"/>
                  <a:gd name="T15" fmla="*/ 37 h 54"/>
                  <a:gd name="T16" fmla="*/ 0 w 181"/>
                  <a:gd name="T17" fmla="*/ 54 h 54"/>
                  <a:gd name="T18" fmla="*/ 6 w 181"/>
                  <a:gd name="T19" fmla="*/ 53 h 54"/>
                  <a:gd name="T20" fmla="*/ 16 w 181"/>
                  <a:gd name="T21" fmla="*/ 51 h 54"/>
                  <a:gd name="T22" fmla="*/ 35 w 181"/>
                  <a:gd name="T23" fmla="*/ 44 h 54"/>
                  <a:gd name="T24" fmla="*/ 35 w 181"/>
                  <a:gd name="T25" fmla="*/ 44 h 54"/>
                  <a:gd name="T26" fmla="*/ 35 w 181"/>
                  <a:gd name="T27" fmla="*/ 44 h 54"/>
                  <a:gd name="T28" fmla="*/ 35 w 181"/>
                  <a:gd name="T29" fmla="*/ 44 h 54"/>
                  <a:gd name="T30" fmla="*/ 65 w 181"/>
                  <a:gd name="T31" fmla="*/ 31 h 54"/>
                  <a:gd name="T32" fmla="*/ 181 w 181"/>
                  <a:gd name="T33" fmla="*/ 0 h 54"/>
                  <a:gd name="T34" fmla="*/ 172 w 181"/>
                  <a:gd name="T35" fmla="*/ 2 h 54"/>
                  <a:gd name="T36" fmla="*/ 152 w 181"/>
                  <a:gd name="T37" fmla="*/ 10 h 54"/>
                  <a:gd name="T38" fmla="*/ 137 w 181"/>
                  <a:gd name="T39" fmla="*/ 14 h 54"/>
                  <a:gd name="T40" fmla="*/ 121 w 181"/>
                  <a:gd name="T41" fmla="*/ 16 h 54"/>
                  <a:gd name="T42" fmla="*/ 76 w 181"/>
                  <a:gd name="T43" fmla="*/ 28 h 54"/>
                  <a:gd name="T44" fmla="*/ 25 w 181"/>
                  <a:gd name="T45" fmla="*/ 48 h 54"/>
                  <a:gd name="T46" fmla="*/ 20 w 181"/>
                  <a:gd name="T47" fmla="*/ 50 h 54"/>
                  <a:gd name="T48" fmla="*/ 36 w 181"/>
                  <a:gd name="T49" fmla="*/ 47 h 54"/>
                  <a:gd name="T50" fmla="*/ 67 w 181"/>
                  <a:gd name="T51" fmla="*/ 36 h 54"/>
                  <a:gd name="T52" fmla="*/ 55 w 181"/>
                  <a:gd name="T53" fmla="*/ 41 h 54"/>
                  <a:gd name="T54" fmla="*/ 44 w 181"/>
                  <a:gd name="T55" fmla="*/ 45 h 54"/>
                  <a:gd name="T56" fmla="*/ 76 w 181"/>
                  <a:gd name="T57" fmla="*/ 38 h 54"/>
                  <a:gd name="T58" fmla="*/ 181 w 181"/>
                  <a:gd name="T5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1" h="54">
                    <a:moveTo>
                      <a:pt x="35" y="44"/>
                    </a:moveTo>
                    <a:cubicBezTo>
                      <a:pt x="35" y="44"/>
                      <a:pt x="35" y="44"/>
                      <a:pt x="35" y="44"/>
                    </a:cubicBezTo>
                    <a:cubicBezTo>
                      <a:pt x="27" y="47"/>
                      <a:pt x="21" y="49"/>
                      <a:pt x="16" y="51"/>
                    </a:cubicBezTo>
                    <a:cubicBezTo>
                      <a:pt x="17" y="51"/>
                      <a:pt x="18" y="51"/>
                      <a:pt x="19" y="51"/>
                    </a:cubicBezTo>
                    <a:cubicBezTo>
                      <a:pt x="21" y="50"/>
                      <a:pt x="23" y="49"/>
                      <a:pt x="25" y="48"/>
                    </a:cubicBezTo>
                    <a:cubicBezTo>
                      <a:pt x="28" y="47"/>
                      <a:pt x="32" y="45"/>
                      <a:pt x="35" y="44"/>
                    </a:cubicBezTo>
                    <a:moveTo>
                      <a:pt x="65" y="31"/>
                    </a:moveTo>
                    <a:cubicBezTo>
                      <a:pt x="58" y="33"/>
                      <a:pt x="50" y="35"/>
                      <a:pt x="43" y="37"/>
                    </a:cubicBezTo>
                    <a:cubicBezTo>
                      <a:pt x="28" y="43"/>
                      <a:pt x="14" y="48"/>
                      <a:pt x="0" y="54"/>
                    </a:cubicBezTo>
                    <a:cubicBezTo>
                      <a:pt x="2" y="54"/>
                      <a:pt x="4" y="53"/>
                      <a:pt x="6" y="53"/>
                    </a:cubicBezTo>
                    <a:cubicBezTo>
                      <a:pt x="9" y="52"/>
                      <a:pt x="13" y="52"/>
                      <a:pt x="16" y="51"/>
                    </a:cubicBezTo>
                    <a:cubicBezTo>
                      <a:pt x="22" y="49"/>
                      <a:pt x="29" y="46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45" y="39"/>
                      <a:pt x="55" y="35"/>
                      <a:pt x="65" y="31"/>
                    </a:cubicBezTo>
                    <a:moveTo>
                      <a:pt x="181" y="0"/>
                    </a:moveTo>
                    <a:cubicBezTo>
                      <a:pt x="178" y="1"/>
                      <a:pt x="175" y="1"/>
                      <a:pt x="172" y="2"/>
                    </a:cubicBezTo>
                    <a:cubicBezTo>
                      <a:pt x="165" y="5"/>
                      <a:pt x="159" y="8"/>
                      <a:pt x="152" y="10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1" y="15"/>
                      <a:pt x="126" y="15"/>
                      <a:pt x="121" y="16"/>
                    </a:cubicBezTo>
                    <a:cubicBezTo>
                      <a:pt x="106" y="20"/>
                      <a:pt x="91" y="24"/>
                      <a:pt x="76" y="28"/>
                    </a:cubicBezTo>
                    <a:cubicBezTo>
                      <a:pt x="55" y="37"/>
                      <a:pt x="37" y="43"/>
                      <a:pt x="25" y="48"/>
                    </a:cubicBezTo>
                    <a:cubicBezTo>
                      <a:pt x="24" y="49"/>
                      <a:pt x="22" y="50"/>
                      <a:pt x="20" y="50"/>
                    </a:cubicBezTo>
                    <a:cubicBezTo>
                      <a:pt x="26" y="49"/>
                      <a:pt x="31" y="48"/>
                      <a:pt x="36" y="47"/>
                    </a:cubicBezTo>
                    <a:cubicBezTo>
                      <a:pt x="46" y="43"/>
                      <a:pt x="57" y="39"/>
                      <a:pt x="67" y="36"/>
                    </a:cubicBezTo>
                    <a:cubicBezTo>
                      <a:pt x="61" y="38"/>
                      <a:pt x="57" y="40"/>
                      <a:pt x="55" y="41"/>
                    </a:cubicBezTo>
                    <a:cubicBezTo>
                      <a:pt x="51" y="43"/>
                      <a:pt x="48" y="44"/>
                      <a:pt x="44" y="45"/>
                    </a:cubicBezTo>
                    <a:cubicBezTo>
                      <a:pt x="55" y="43"/>
                      <a:pt x="65" y="41"/>
                      <a:pt x="76" y="38"/>
                    </a:cubicBezTo>
                    <a:cubicBezTo>
                      <a:pt x="112" y="26"/>
                      <a:pt x="147" y="14"/>
                      <a:pt x="18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2" name="Freeform 327">
                <a:extLst>
                  <a:ext uri="{FF2B5EF4-FFF2-40B4-BE49-F238E27FC236}">
                    <a16:creationId xmlns="" xmlns:a16="http://schemas.microsoft.com/office/drawing/2014/main" id="{76A2A4B6-2CA9-4296-9CD8-3FCE4ECA0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2270"/>
                <a:ext cx="173" cy="92"/>
              </a:xfrm>
              <a:custGeom>
                <a:avLst/>
                <a:gdLst>
                  <a:gd name="T0" fmla="*/ 109 w 109"/>
                  <a:gd name="T1" fmla="*/ 0 h 58"/>
                  <a:gd name="T2" fmla="*/ 107 w 109"/>
                  <a:gd name="T3" fmla="*/ 1 h 58"/>
                  <a:gd name="T4" fmla="*/ 24 w 109"/>
                  <a:gd name="T5" fmla="*/ 40 h 58"/>
                  <a:gd name="T6" fmla="*/ 0 w 109"/>
                  <a:gd name="T7" fmla="*/ 58 h 58"/>
                  <a:gd name="T8" fmla="*/ 109 w 10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58">
                    <a:moveTo>
                      <a:pt x="109" y="0"/>
                    </a:moveTo>
                    <a:cubicBezTo>
                      <a:pt x="108" y="0"/>
                      <a:pt x="108" y="1"/>
                      <a:pt x="107" y="1"/>
                    </a:cubicBezTo>
                    <a:cubicBezTo>
                      <a:pt x="78" y="13"/>
                      <a:pt x="51" y="26"/>
                      <a:pt x="24" y="40"/>
                    </a:cubicBezTo>
                    <a:cubicBezTo>
                      <a:pt x="15" y="46"/>
                      <a:pt x="7" y="52"/>
                      <a:pt x="0" y="58"/>
                    </a:cubicBezTo>
                    <a:cubicBezTo>
                      <a:pt x="35" y="38"/>
                      <a:pt x="71" y="19"/>
                      <a:pt x="1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3" name="Freeform 328">
                <a:extLst>
                  <a:ext uri="{FF2B5EF4-FFF2-40B4-BE49-F238E27FC236}">
                    <a16:creationId xmlns="" xmlns:a16="http://schemas.microsoft.com/office/drawing/2014/main" id="{098BC993-F428-44C3-9532-B1A49D3CE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40"/>
                <a:ext cx="361" cy="157"/>
              </a:xfrm>
              <a:custGeom>
                <a:avLst/>
                <a:gdLst>
                  <a:gd name="T0" fmla="*/ 227 w 228"/>
                  <a:gd name="T1" fmla="*/ 0 h 99"/>
                  <a:gd name="T2" fmla="*/ 178 w 228"/>
                  <a:gd name="T3" fmla="*/ 13 h 99"/>
                  <a:gd name="T4" fmla="*/ 162 w 228"/>
                  <a:gd name="T5" fmla="*/ 19 h 99"/>
                  <a:gd name="T6" fmla="*/ 53 w 228"/>
                  <a:gd name="T7" fmla="*/ 77 h 99"/>
                  <a:gd name="T8" fmla="*/ 77 w 228"/>
                  <a:gd name="T9" fmla="*/ 59 h 99"/>
                  <a:gd name="T10" fmla="*/ 0 w 228"/>
                  <a:gd name="T11" fmla="*/ 99 h 99"/>
                  <a:gd name="T12" fmla="*/ 4 w 228"/>
                  <a:gd name="T13" fmla="*/ 97 h 99"/>
                  <a:gd name="T14" fmla="*/ 202 w 228"/>
                  <a:gd name="T15" fmla="*/ 16 h 99"/>
                  <a:gd name="T16" fmla="*/ 227 w 228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99">
                    <a:moveTo>
                      <a:pt x="227" y="0"/>
                    </a:moveTo>
                    <a:cubicBezTo>
                      <a:pt x="210" y="4"/>
                      <a:pt x="194" y="10"/>
                      <a:pt x="178" y="13"/>
                    </a:cubicBezTo>
                    <a:cubicBezTo>
                      <a:pt x="172" y="15"/>
                      <a:pt x="167" y="17"/>
                      <a:pt x="162" y="19"/>
                    </a:cubicBezTo>
                    <a:cubicBezTo>
                      <a:pt x="124" y="38"/>
                      <a:pt x="88" y="57"/>
                      <a:pt x="53" y="77"/>
                    </a:cubicBezTo>
                    <a:cubicBezTo>
                      <a:pt x="60" y="71"/>
                      <a:pt x="68" y="65"/>
                      <a:pt x="77" y="59"/>
                    </a:cubicBezTo>
                    <a:cubicBezTo>
                      <a:pt x="51" y="72"/>
                      <a:pt x="25" y="85"/>
                      <a:pt x="0" y="99"/>
                    </a:cubicBezTo>
                    <a:cubicBezTo>
                      <a:pt x="1" y="99"/>
                      <a:pt x="2" y="98"/>
                      <a:pt x="4" y="97"/>
                    </a:cubicBezTo>
                    <a:cubicBezTo>
                      <a:pt x="66" y="74"/>
                      <a:pt x="134" y="47"/>
                      <a:pt x="202" y="16"/>
                    </a:cubicBezTo>
                    <a:cubicBezTo>
                      <a:pt x="209" y="14"/>
                      <a:pt x="228" y="8"/>
                      <a:pt x="2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4" name="Freeform 329">
                <a:extLst>
                  <a:ext uri="{FF2B5EF4-FFF2-40B4-BE49-F238E27FC236}">
                    <a16:creationId xmlns="" xmlns:a16="http://schemas.microsoft.com/office/drawing/2014/main" id="{41405AE7-CE3F-4C0C-B00A-C0630CACFC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0" y="2262"/>
                <a:ext cx="466" cy="211"/>
              </a:xfrm>
              <a:custGeom>
                <a:avLst/>
                <a:gdLst>
                  <a:gd name="T0" fmla="*/ 96 w 294"/>
                  <a:gd name="T1" fmla="*/ 70 h 133"/>
                  <a:gd name="T2" fmla="*/ 91 w 294"/>
                  <a:gd name="T3" fmla="*/ 72 h 133"/>
                  <a:gd name="T4" fmla="*/ 70 w 294"/>
                  <a:gd name="T5" fmla="*/ 84 h 133"/>
                  <a:gd name="T6" fmla="*/ 0 w 294"/>
                  <a:gd name="T7" fmla="*/ 133 h 133"/>
                  <a:gd name="T8" fmla="*/ 96 w 294"/>
                  <a:gd name="T9" fmla="*/ 70 h 133"/>
                  <a:gd name="T10" fmla="*/ 131 w 294"/>
                  <a:gd name="T11" fmla="*/ 57 h 133"/>
                  <a:gd name="T12" fmla="*/ 117 w 294"/>
                  <a:gd name="T13" fmla="*/ 63 h 133"/>
                  <a:gd name="T14" fmla="*/ 107 w 294"/>
                  <a:gd name="T15" fmla="*/ 67 h 133"/>
                  <a:gd name="T16" fmla="*/ 40 w 294"/>
                  <a:gd name="T17" fmla="*/ 122 h 133"/>
                  <a:gd name="T18" fmla="*/ 131 w 294"/>
                  <a:gd name="T19" fmla="*/ 57 h 133"/>
                  <a:gd name="T20" fmla="*/ 211 w 294"/>
                  <a:gd name="T21" fmla="*/ 21 h 133"/>
                  <a:gd name="T22" fmla="*/ 198 w 294"/>
                  <a:gd name="T23" fmla="*/ 25 h 133"/>
                  <a:gd name="T24" fmla="*/ 188 w 294"/>
                  <a:gd name="T25" fmla="*/ 30 h 133"/>
                  <a:gd name="T26" fmla="*/ 195 w 294"/>
                  <a:gd name="T27" fmla="*/ 28 h 133"/>
                  <a:gd name="T28" fmla="*/ 211 w 294"/>
                  <a:gd name="T29" fmla="*/ 21 h 133"/>
                  <a:gd name="T30" fmla="*/ 294 w 294"/>
                  <a:gd name="T31" fmla="*/ 0 h 133"/>
                  <a:gd name="T32" fmla="*/ 284 w 294"/>
                  <a:gd name="T33" fmla="*/ 1 h 133"/>
                  <a:gd name="T34" fmla="*/ 233 w 294"/>
                  <a:gd name="T35" fmla="*/ 25 h 133"/>
                  <a:gd name="T36" fmla="*/ 261 w 294"/>
                  <a:gd name="T37" fmla="*/ 14 h 133"/>
                  <a:gd name="T38" fmla="*/ 260 w 294"/>
                  <a:gd name="T39" fmla="*/ 14 h 133"/>
                  <a:gd name="T40" fmla="*/ 289 w 294"/>
                  <a:gd name="T41" fmla="*/ 3 h 133"/>
                  <a:gd name="T42" fmla="*/ 294 w 294"/>
                  <a:gd name="T4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4" h="133">
                    <a:moveTo>
                      <a:pt x="96" y="70"/>
                    </a:moveTo>
                    <a:cubicBezTo>
                      <a:pt x="94" y="71"/>
                      <a:pt x="93" y="71"/>
                      <a:pt x="91" y="72"/>
                    </a:cubicBezTo>
                    <a:cubicBezTo>
                      <a:pt x="84" y="77"/>
                      <a:pt x="76" y="81"/>
                      <a:pt x="70" y="84"/>
                    </a:cubicBezTo>
                    <a:cubicBezTo>
                      <a:pt x="33" y="101"/>
                      <a:pt x="17" y="117"/>
                      <a:pt x="0" y="133"/>
                    </a:cubicBezTo>
                    <a:cubicBezTo>
                      <a:pt x="31" y="114"/>
                      <a:pt x="68" y="88"/>
                      <a:pt x="96" y="70"/>
                    </a:cubicBezTo>
                    <a:moveTo>
                      <a:pt x="131" y="57"/>
                    </a:moveTo>
                    <a:cubicBezTo>
                      <a:pt x="126" y="59"/>
                      <a:pt x="122" y="61"/>
                      <a:pt x="117" y="63"/>
                    </a:cubicBezTo>
                    <a:cubicBezTo>
                      <a:pt x="114" y="65"/>
                      <a:pt x="110" y="66"/>
                      <a:pt x="107" y="67"/>
                    </a:cubicBezTo>
                    <a:cubicBezTo>
                      <a:pt x="90" y="85"/>
                      <a:pt x="62" y="113"/>
                      <a:pt x="40" y="122"/>
                    </a:cubicBezTo>
                    <a:cubicBezTo>
                      <a:pt x="91" y="106"/>
                      <a:pt x="94" y="80"/>
                      <a:pt x="131" y="57"/>
                    </a:cubicBezTo>
                    <a:moveTo>
                      <a:pt x="211" y="21"/>
                    </a:moveTo>
                    <a:cubicBezTo>
                      <a:pt x="207" y="22"/>
                      <a:pt x="202" y="23"/>
                      <a:pt x="198" y="25"/>
                    </a:cubicBezTo>
                    <a:cubicBezTo>
                      <a:pt x="195" y="26"/>
                      <a:pt x="191" y="28"/>
                      <a:pt x="188" y="30"/>
                    </a:cubicBezTo>
                    <a:cubicBezTo>
                      <a:pt x="190" y="29"/>
                      <a:pt x="193" y="28"/>
                      <a:pt x="195" y="28"/>
                    </a:cubicBezTo>
                    <a:cubicBezTo>
                      <a:pt x="201" y="25"/>
                      <a:pt x="206" y="23"/>
                      <a:pt x="211" y="21"/>
                    </a:cubicBezTo>
                    <a:moveTo>
                      <a:pt x="294" y="0"/>
                    </a:moveTo>
                    <a:cubicBezTo>
                      <a:pt x="291" y="1"/>
                      <a:pt x="287" y="1"/>
                      <a:pt x="284" y="1"/>
                    </a:cubicBezTo>
                    <a:cubicBezTo>
                      <a:pt x="266" y="9"/>
                      <a:pt x="249" y="17"/>
                      <a:pt x="233" y="25"/>
                    </a:cubicBezTo>
                    <a:cubicBezTo>
                      <a:pt x="242" y="21"/>
                      <a:pt x="251" y="17"/>
                      <a:pt x="261" y="14"/>
                    </a:cubicBezTo>
                    <a:cubicBezTo>
                      <a:pt x="260" y="14"/>
                      <a:pt x="260" y="14"/>
                      <a:pt x="260" y="14"/>
                    </a:cubicBezTo>
                    <a:cubicBezTo>
                      <a:pt x="259" y="14"/>
                      <a:pt x="268" y="11"/>
                      <a:pt x="289" y="3"/>
                    </a:cubicBezTo>
                    <a:cubicBezTo>
                      <a:pt x="290" y="2"/>
                      <a:pt x="292" y="1"/>
                      <a:pt x="2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5" name="Freeform 330">
                <a:extLst>
                  <a:ext uri="{FF2B5EF4-FFF2-40B4-BE49-F238E27FC236}">
                    <a16:creationId xmlns="" xmlns:a16="http://schemas.microsoft.com/office/drawing/2014/main" id="{51181789-6140-4AA8-B400-6BE4AACAC5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9" y="2262"/>
                <a:ext cx="471" cy="212"/>
              </a:xfrm>
              <a:custGeom>
                <a:avLst/>
                <a:gdLst>
                  <a:gd name="T0" fmla="*/ 273 w 297"/>
                  <a:gd name="T1" fmla="*/ 0 h 134"/>
                  <a:gd name="T2" fmla="*/ 212 w 297"/>
                  <a:gd name="T3" fmla="*/ 21 h 134"/>
                  <a:gd name="T4" fmla="*/ 196 w 297"/>
                  <a:gd name="T5" fmla="*/ 28 h 134"/>
                  <a:gd name="T6" fmla="*/ 189 w 297"/>
                  <a:gd name="T7" fmla="*/ 30 h 134"/>
                  <a:gd name="T8" fmla="*/ 132 w 297"/>
                  <a:gd name="T9" fmla="*/ 57 h 134"/>
                  <a:gd name="T10" fmla="*/ 41 w 297"/>
                  <a:gd name="T11" fmla="*/ 122 h 134"/>
                  <a:gd name="T12" fmla="*/ 108 w 297"/>
                  <a:gd name="T13" fmla="*/ 67 h 134"/>
                  <a:gd name="T14" fmla="*/ 97 w 297"/>
                  <a:gd name="T15" fmla="*/ 70 h 134"/>
                  <a:gd name="T16" fmla="*/ 1 w 297"/>
                  <a:gd name="T17" fmla="*/ 133 h 134"/>
                  <a:gd name="T18" fmla="*/ 0 w 297"/>
                  <a:gd name="T19" fmla="*/ 134 h 134"/>
                  <a:gd name="T20" fmla="*/ 35 w 297"/>
                  <a:gd name="T21" fmla="*/ 126 h 134"/>
                  <a:gd name="T22" fmla="*/ 38 w 297"/>
                  <a:gd name="T23" fmla="*/ 125 h 134"/>
                  <a:gd name="T24" fmla="*/ 99 w 297"/>
                  <a:gd name="T25" fmla="*/ 96 h 134"/>
                  <a:gd name="T26" fmla="*/ 234 w 297"/>
                  <a:gd name="T27" fmla="*/ 25 h 134"/>
                  <a:gd name="T28" fmla="*/ 285 w 297"/>
                  <a:gd name="T29" fmla="*/ 1 h 134"/>
                  <a:gd name="T30" fmla="*/ 281 w 297"/>
                  <a:gd name="T31" fmla="*/ 1 h 134"/>
                  <a:gd name="T32" fmla="*/ 273 w 297"/>
                  <a:gd name="T33" fmla="*/ 0 h 134"/>
                  <a:gd name="T34" fmla="*/ 297 w 297"/>
                  <a:gd name="T35" fmla="*/ 0 h 134"/>
                  <a:gd name="T36" fmla="*/ 295 w 297"/>
                  <a:gd name="T37" fmla="*/ 0 h 134"/>
                  <a:gd name="T38" fmla="*/ 290 w 297"/>
                  <a:gd name="T39" fmla="*/ 3 h 134"/>
                  <a:gd name="T40" fmla="*/ 292 w 297"/>
                  <a:gd name="T41" fmla="*/ 2 h 134"/>
                  <a:gd name="T42" fmla="*/ 292 w 297"/>
                  <a:gd name="T43" fmla="*/ 2 h 134"/>
                  <a:gd name="T44" fmla="*/ 292 w 297"/>
                  <a:gd name="T45" fmla="*/ 2 h 134"/>
                  <a:gd name="T46" fmla="*/ 297 w 297"/>
                  <a:gd name="T4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7" h="134">
                    <a:moveTo>
                      <a:pt x="273" y="0"/>
                    </a:moveTo>
                    <a:cubicBezTo>
                      <a:pt x="253" y="8"/>
                      <a:pt x="232" y="15"/>
                      <a:pt x="212" y="21"/>
                    </a:cubicBezTo>
                    <a:cubicBezTo>
                      <a:pt x="207" y="23"/>
                      <a:pt x="202" y="25"/>
                      <a:pt x="196" y="28"/>
                    </a:cubicBezTo>
                    <a:cubicBezTo>
                      <a:pt x="194" y="28"/>
                      <a:pt x="191" y="29"/>
                      <a:pt x="189" y="30"/>
                    </a:cubicBezTo>
                    <a:cubicBezTo>
                      <a:pt x="170" y="39"/>
                      <a:pt x="152" y="48"/>
                      <a:pt x="132" y="57"/>
                    </a:cubicBezTo>
                    <a:cubicBezTo>
                      <a:pt x="95" y="80"/>
                      <a:pt x="92" y="106"/>
                      <a:pt x="41" y="122"/>
                    </a:cubicBezTo>
                    <a:cubicBezTo>
                      <a:pt x="63" y="113"/>
                      <a:pt x="91" y="85"/>
                      <a:pt x="108" y="67"/>
                    </a:cubicBezTo>
                    <a:cubicBezTo>
                      <a:pt x="104" y="68"/>
                      <a:pt x="100" y="69"/>
                      <a:pt x="97" y="70"/>
                    </a:cubicBezTo>
                    <a:cubicBezTo>
                      <a:pt x="69" y="88"/>
                      <a:pt x="32" y="114"/>
                      <a:pt x="1" y="133"/>
                    </a:cubicBezTo>
                    <a:cubicBezTo>
                      <a:pt x="1" y="133"/>
                      <a:pt x="0" y="134"/>
                      <a:pt x="0" y="134"/>
                    </a:cubicBezTo>
                    <a:cubicBezTo>
                      <a:pt x="11" y="131"/>
                      <a:pt x="23" y="129"/>
                      <a:pt x="35" y="126"/>
                    </a:cubicBezTo>
                    <a:cubicBezTo>
                      <a:pt x="36" y="126"/>
                      <a:pt x="37" y="125"/>
                      <a:pt x="38" y="125"/>
                    </a:cubicBezTo>
                    <a:cubicBezTo>
                      <a:pt x="59" y="115"/>
                      <a:pt x="79" y="106"/>
                      <a:pt x="99" y="96"/>
                    </a:cubicBezTo>
                    <a:cubicBezTo>
                      <a:pt x="131" y="71"/>
                      <a:pt x="181" y="47"/>
                      <a:pt x="234" y="25"/>
                    </a:cubicBezTo>
                    <a:cubicBezTo>
                      <a:pt x="250" y="17"/>
                      <a:pt x="267" y="9"/>
                      <a:pt x="285" y="1"/>
                    </a:cubicBezTo>
                    <a:cubicBezTo>
                      <a:pt x="283" y="1"/>
                      <a:pt x="282" y="1"/>
                      <a:pt x="281" y="1"/>
                    </a:cubicBezTo>
                    <a:cubicBezTo>
                      <a:pt x="278" y="1"/>
                      <a:pt x="276" y="1"/>
                      <a:pt x="273" y="0"/>
                    </a:cubicBezTo>
                    <a:moveTo>
                      <a:pt x="297" y="0"/>
                    </a:moveTo>
                    <a:cubicBezTo>
                      <a:pt x="296" y="0"/>
                      <a:pt x="296" y="0"/>
                      <a:pt x="295" y="0"/>
                    </a:cubicBezTo>
                    <a:cubicBezTo>
                      <a:pt x="293" y="1"/>
                      <a:pt x="291" y="2"/>
                      <a:pt x="290" y="3"/>
                    </a:cubicBezTo>
                    <a:cubicBezTo>
                      <a:pt x="290" y="2"/>
                      <a:pt x="291" y="2"/>
                      <a:pt x="292" y="2"/>
                    </a:cubicBezTo>
                    <a:cubicBezTo>
                      <a:pt x="292" y="2"/>
                      <a:pt x="292" y="2"/>
                      <a:pt x="292" y="2"/>
                    </a:cubicBezTo>
                    <a:cubicBezTo>
                      <a:pt x="292" y="2"/>
                      <a:pt x="292" y="2"/>
                      <a:pt x="292" y="2"/>
                    </a:cubicBezTo>
                    <a:cubicBezTo>
                      <a:pt x="294" y="1"/>
                      <a:pt x="295" y="0"/>
                      <a:pt x="2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6" name="Freeform 331">
                <a:extLst>
                  <a:ext uri="{FF2B5EF4-FFF2-40B4-BE49-F238E27FC236}">
                    <a16:creationId xmlns="" xmlns:a16="http://schemas.microsoft.com/office/drawing/2014/main" id="{ABC1E048-F9E0-4B8F-8ABB-C310FE77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" y="2267"/>
                <a:ext cx="43" cy="17"/>
              </a:xfrm>
              <a:custGeom>
                <a:avLst/>
                <a:gdLst>
                  <a:gd name="T0" fmla="*/ 27 w 27"/>
                  <a:gd name="T1" fmla="*/ 0 h 11"/>
                  <a:gd name="T2" fmla="*/ 0 w 27"/>
                  <a:gd name="T3" fmla="*/ 11 h 11"/>
                  <a:gd name="T4" fmla="*/ 21 w 27"/>
                  <a:gd name="T5" fmla="*/ 3 h 11"/>
                  <a:gd name="T6" fmla="*/ 25 w 27"/>
                  <a:gd name="T7" fmla="*/ 1 h 11"/>
                  <a:gd name="T8" fmla="*/ 27 w 2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7" y="0"/>
                    </a:moveTo>
                    <a:cubicBezTo>
                      <a:pt x="18" y="3"/>
                      <a:pt x="9" y="7"/>
                      <a:pt x="0" y="11"/>
                    </a:cubicBezTo>
                    <a:cubicBezTo>
                      <a:pt x="2" y="10"/>
                      <a:pt x="10" y="7"/>
                      <a:pt x="21" y="3"/>
                    </a:cubicBezTo>
                    <a:cubicBezTo>
                      <a:pt x="22" y="2"/>
                      <a:pt x="24" y="2"/>
                      <a:pt x="25" y="1"/>
                    </a:cubicBezTo>
                    <a:cubicBezTo>
                      <a:pt x="26" y="1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7" name="Freeform 332">
                <a:extLst>
                  <a:ext uri="{FF2B5EF4-FFF2-40B4-BE49-F238E27FC236}">
                    <a16:creationId xmlns="" xmlns:a16="http://schemas.microsoft.com/office/drawing/2014/main" id="{DA5C66B2-DCB6-4CE6-B4B8-0C24E1EA0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2265"/>
                <a:ext cx="8" cy="3"/>
              </a:xfrm>
              <a:custGeom>
                <a:avLst/>
                <a:gdLst>
                  <a:gd name="T0" fmla="*/ 5 w 5"/>
                  <a:gd name="T1" fmla="*/ 0 h 2"/>
                  <a:gd name="T2" fmla="*/ 2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2" y="1"/>
                      <a:pt x="4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8" name="Freeform 333">
                <a:extLst>
                  <a:ext uri="{FF2B5EF4-FFF2-40B4-BE49-F238E27FC236}">
                    <a16:creationId xmlns="" xmlns:a16="http://schemas.microsoft.com/office/drawing/2014/main" id="{A8B988B1-C89F-43D8-9BEF-EFA18892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2336"/>
                <a:ext cx="159" cy="73"/>
              </a:xfrm>
              <a:custGeom>
                <a:avLst/>
                <a:gdLst>
                  <a:gd name="T0" fmla="*/ 97 w 100"/>
                  <a:gd name="T1" fmla="*/ 0 h 46"/>
                  <a:gd name="T2" fmla="*/ 75 w 100"/>
                  <a:gd name="T3" fmla="*/ 7 h 46"/>
                  <a:gd name="T4" fmla="*/ 3 w 100"/>
                  <a:gd name="T5" fmla="*/ 45 h 46"/>
                  <a:gd name="T6" fmla="*/ 0 w 100"/>
                  <a:gd name="T7" fmla="*/ 46 h 46"/>
                  <a:gd name="T8" fmla="*/ 64 w 100"/>
                  <a:gd name="T9" fmla="*/ 25 h 46"/>
                  <a:gd name="T10" fmla="*/ 96 w 100"/>
                  <a:gd name="T11" fmla="*/ 3 h 46"/>
                  <a:gd name="T12" fmla="*/ 100 w 100"/>
                  <a:gd name="T13" fmla="*/ 1 h 46"/>
                  <a:gd name="T14" fmla="*/ 91 w 100"/>
                  <a:gd name="T15" fmla="*/ 4 h 46"/>
                  <a:gd name="T16" fmla="*/ 97 w 10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46">
                    <a:moveTo>
                      <a:pt x="97" y="0"/>
                    </a:moveTo>
                    <a:cubicBezTo>
                      <a:pt x="89" y="2"/>
                      <a:pt x="82" y="5"/>
                      <a:pt x="75" y="7"/>
                    </a:cubicBezTo>
                    <a:cubicBezTo>
                      <a:pt x="49" y="24"/>
                      <a:pt x="24" y="38"/>
                      <a:pt x="3" y="45"/>
                    </a:cubicBezTo>
                    <a:cubicBezTo>
                      <a:pt x="2" y="45"/>
                      <a:pt x="1" y="46"/>
                      <a:pt x="0" y="46"/>
                    </a:cubicBezTo>
                    <a:cubicBezTo>
                      <a:pt x="22" y="39"/>
                      <a:pt x="43" y="35"/>
                      <a:pt x="64" y="25"/>
                    </a:cubicBezTo>
                    <a:cubicBezTo>
                      <a:pt x="75" y="20"/>
                      <a:pt x="85" y="6"/>
                      <a:pt x="96" y="3"/>
                    </a:cubicBezTo>
                    <a:cubicBezTo>
                      <a:pt x="97" y="2"/>
                      <a:pt x="99" y="2"/>
                      <a:pt x="100" y="1"/>
                    </a:cubicBezTo>
                    <a:cubicBezTo>
                      <a:pt x="97" y="2"/>
                      <a:pt x="94" y="3"/>
                      <a:pt x="91" y="4"/>
                    </a:cubicBezTo>
                    <a:cubicBezTo>
                      <a:pt x="93" y="2"/>
                      <a:pt x="95" y="1"/>
                      <a:pt x="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9" name="Freeform 334">
                <a:extLst>
                  <a:ext uri="{FF2B5EF4-FFF2-40B4-BE49-F238E27FC236}">
                    <a16:creationId xmlns="" xmlns:a16="http://schemas.microsoft.com/office/drawing/2014/main" id="{36D0BABE-5B3D-4FEA-AF39-7206DB7B4E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8" y="2320"/>
                <a:ext cx="192" cy="88"/>
              </a:xfrm>
              <a:custGeom>
                <a:avLst/>
                <a:gdLst>
                  <a:gd name="T0" fmla="*/ 72 w 121"/>
                  <a:gd name="T1" fmla="*/ 17 h 55"/>
                  <a:gd name="T2" fmla="*/ 57 w 121"/>
                  <a:gd name="T3" fmla="*/ 22 h 55"/>
                  <a:gd name="T4" fmla="*/ 0 w 121"/>
                  <a:gd name="T5" fmla="*/ 55 h 55"/>
                  <a:gd name="T6" fmla="*/ 72 w 121"/>
                  <a:gd name="T7" fmla="*/ 17 h 55"/>
                  <a:gd name="T8" fmla="*/ 121 w 121"/>
                  <a:gd name="T9" fmla="*/ 0 h 55"/>
                  <a:gd name="T10" fmla="*/ 119 w 121"/>
                  <a:gd name="T11" fmla="*/ 1 h 55"/>
                  <a:gd name="T12" fmla="*/ 94 w 121"/>
                  <a:gd name="T13" fmla="*/ 10 h 55"/>
                  <a:gd name="T14" fmla="*/ 88 w 121"/>
                  <a:gd name="T15" fmla="*/ 14 h 55"/>
                  <a:gd name="T16" fmla="*/ 97 w 121"/>
                  <a:gd name="T17" fmla="*/ 11 h 55"/>
                  <a:gd name="T18" fmla="*/ 121 w 121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55">
                    <a:moveTo>
                      <a:pt x="72" y="17"/>
                    </a:moveTo>
                    <a:cubicBezTo>
                      <a:pt x="67" y="19"/>
                      <a:pt x="62" y="21"/>
                      <a:pt x="57" y="22"/>
                    </a:cubicBezTo>
                    <a:cubicBezTo>
                      <a:pt x="37" y="32"/>
                      <a:pt x="17" y="43"/>
                      <a:pt x="0" y="55"/>
                    </a:cubicBezTo>
                    <a:cubicBezTo>
                      <a:pt x="21" y="48"/>
                      <a:pt x="46" y="34"/>
                      <a:pt x="72" y="17"/>
                    </a:cubicBezTo>
                    <a:moveTo>
                      <a:pt x="121" y="0"/>
                    </a:moveTo>
                    <a:cubicBezTo>
                      <a:pt x="121" y="1"/>
                      <a:pt x="120" y="1"/>
                      <a:pt x="119" y="1"/>
                    </a:cubicBezTo>
                    <a:cubicBezTo>
                      <a:pt x="111" y="4"/>
                      <a:pt x="102" y="7"/>
                      <a:pt x="94" y="10"/>
                    </a:cubicBezTo>
                    <a:cubicBezTo>
                      <a:pt x="92" y="11"/>
                      <a:pt x="90" y="12"/>
                      <a:pt x="88" y="14"/>
                    </a:cubicBezTo>
                    <a:cubicBezTo>
                      <a:pt x="91" y="13"/>
                      <a:pt x="94" y="12"/>
                      <a:pt x="97" y="11"/>
                    </a:cubicBezTo>
                    <a:cubicBezTo>
                      <a:pt x="106" y="8"/>
                      <a:pt x="113" y="4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0" name="Freeform 335">
                <a:extLst>
                  <a:ext uri="{FF2B5EF4-FFF2-40B4-BE49-F238E27FC236}">
                    <a16:creationId xmlns="" xmlns:a16="http://schemas.microsoft.com/office/drawing/2014/main" id="{A290EFBB-7623-4DBE-A46A-A9AF360C5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" y="2382"/>
                <a:ext cx="261" cy="143"/>
              </a:xfrm>
              <a:custGeom>
                <a:avLst/>
                <a:gdLst>
                  <a:gd name="T0" fmla="*/ 165 w 165"/>
                  <a:gd name="T1" fmla="*/ 0 h 90"/>
                  <a:gd name="T2" fmla="*/ 148 w 165"/>
                  <a:gd name="T3" fmla="*/ 5 h 90"/>
                  <a:gd name="T4" fmla="*/ 121 w 165"/>
                  <a:gd name="T5" fmla="*/ 15 h 90"/>
                  <a:gd name="T6" fmla="*/ 26 w 165"/>
                  <a:gd name="T7" fmla="*/ 77 h 90"/>
                  <a:gd name="T8" fmla="*/ 0 w 165"/>
                  <a:gd name="T9" fmla="*/ 90 h 90"/>
                  <a:gd name="T10" fmla="*/ 33 w 165"/>
                  <a:gd name="T11" fmla="*/ 77 h 90"/>
                  <a:gd name="T12" fmla="*/ 36 w 165"/>
                  <a:gd name="T13" fmla="*/ 76 h 90"/>
                  <a:gd name="T14" fmla="*/ 36 w 165"/>
                  <a:gd name="T15" fmla="*/ 76 h 90"/>
                  <a:gd name="T16" fmla="*/ 41 w 165"/>
                  <a:gd name="T17" fmla="*/ 72 h 90"/>
                  <a:gd name="T18" fmla="*/ 128 w 165"/>
                  <a:gd name="T19" fmla="*/ 29 h 90"/>
                  <a:gd name="T20" fmla="*/ 112 w 165"/>
                  <a:gd name="T21" fmla="*/ 33 h 90"/>
                  <a:gd name="T22" fmla="*/ 135 w 165"/>
                  <a:gd name="T23" fmla="*/ 22 h 90"/>
                  <a:gd name="T24" fmla="*/ 165 w 165"/>
                  <a:gd name="T2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cubicBezTo>
                      <a:pt x="159" y="1"/>
                      <a:pt x="153" y="3"/>
                      <a:pt x="148" y="5"/>
                    </a:cubicBezTo>
                    <a:cubicBezTo>
                      <a:pt x="139" y="8"/>
                      <a:pt x="130" y="12"/>
                      <a:pt x="121" y="15"/>
                    </a:cubicBezTo>
                    <a:cubicBezTo>
                      <a:pt x="87" y="34"/>
                      <a:pt x="54" y="53"/>
                      <a:pt x="26" y="77"/>
                    </a:cubicBezTo>
                    <a:cubicBezTo>
                      <a:pt x="17" y="81"/>
                      <a:pt x="9" y="86"/>
                      <a:pt x="0" y="90"/>
                    </a:cubicBezTo>
                    <a:cubicBezTo>
                      <a:pt x="12" y="88"/>
                      <a:pt x="23" y="82"/>
                      <a:pt x="33" y="77"/>
                    </a:cubicBezTo>
                    <a:cubicBezTo>
                      <a:pt x="34" y="76"/>
                      <a:pt x="35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9" y="74"/>
                      <a:pt x="40" y="73"/>
                      <a:pt x="41" y="72"/>
                    </a:cubicBezTo>
                    <a:cubicBezTo>
                      <a:pt x="66" y="65"/>
                      <a:pt x="96" y="48"/>
                      <a:pt x="128" y="29"/>
                    </a:cubicBezTo>
                    <a:cubicBezTo>
                      <a:pt x="123" y="31"/>
                      <a:pt x="117" y="32"/>
                      <a:pt x="112" y="33"/>
                    </a:cubicBezTo>
                    <a:cubicBezTo>
                      <a:pt x="120" y="29"/>
                      <a:pt x="127" y="26"/>
                      <a:pt x="135" y="22"/>
                    </a:cubicBezTo>
                    <a:cubicBezTo>
                      <a:pt x="144" y="14"/>
                      <a:pt x="154" y="7"/>
                      <a:pt x="1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1" name="Freeform 336">
                <a:extLst>
                  <a:ext uri="{FF2B5EF4-FFF2-40B4-BE49-F238E27FC236}">
                    <a16:creationId xmlns="" xmlns:a16="http://schemas.microsoft.com/office/drawing/2014/main" id="{1E486311-F8E4-4D47-923D-4927235F3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" y="2373"/>
                <a:ext cx="111" cy="62"/>
              </a:xfrm>
              <a:custGeom>
                <a:avLst/>
                <a:gdLst>
                  <a:gd name="T0" fmla="*/ 70 w 70"/>
                  <a:gd name="T1" fmla="*/ 0 h 39"/>
                  <a:gd name="T2" fmla="*/ 53 w 70"/>
                  <a:gd name="T3" fmla="*/ 6 h 39"/>
                  <a:gd name="T4" fmla="*/ 23 w 70"/>
                  <a:gd name="T5" fmla="*/ 28 h 39"/>
                  <a:gd name="T6" fmla="*/ 0 w 70"/>
                  <a:gd name="T7" fmla="*/ 39 h 39"/>
                  <a:gd name="T8" fmla="*/ 16 w 70"/>
                  <a:gd name="T9" fmla="*/ 35 h 39"/>
                  <a:gd name="T10" fmla="*/ 70 w 70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9">
                    <a:moveTo>
                      <a:pt x="70" y="0"/>
                    </a:moveTo>
                    <a:cubicBezTo>
                      <a:pt x="64" y="2"/>
                      <a:pt x="58" y="4"/>
                      <a:pt x="53" y="6"/>
                    </a:cubicBezTo>
                    <a:cubicBezTo>
                      <a:pt x="42" y="13"/>
                      <a:pt x="32" y="20"/>
                      <a:pt x="23" y="28"/>
                    </a:cubicBezTo>
                    <a:cubicBezTo>
                      <a:pt x="15" y="32"/>
                      <a:pt x="8" y="35"/>
                      <a:pt x="0" y="39"/>
                    </a:cubicBezTo>
                    <a:cubicBezTo>
                      <a:pt x="5" y="38"/>
                      <a:pt x="11" y="37"/>
                      <a:pt x="16" y="35"/>
                    </a:cubicBezTo>
                    <a:cubicBezTo>
                      <a:pt x="33" y="24"/>
                      <a:pt x="52" y="12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2" name="Freeform 337">
                <a:extLst>
                  <a:ext uri="{FF2B5EF4-FFF2-40B4-BE49-F238E27FC236}">
                    <a16:creationId xmlns="" xmlns:a16="http://schemas.microsoft.com/office/drawing/2014/main" id="{887C4769-84FC-4DF3-892B-0F4C4004EF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8" y="2423"/>
                <a:ext cx="217" cy="143"/>
              </a:xfrm>
              <a:custGeom>
                <a:avLst/>
                <a:gdLst>
                  <a:gd name="T0" fmla="*/ 69 w 137"/>
                  <a:gd name="T1" fmla="*/ 57 h 90"/>
                  <a:gd name="T2" fmla="*/ 34 w 137"/>
                  <a:gd name="T3" fmla="*/ 68 h 90"/>
                  <a:gd name="T4" fmla="*/ 0 w 137"/>
                  <a:gd name="T5" fmla="*/ 90 h 90"/>
                  <a:gd name="T6" fmla="*/ 66 w 137"/>
                  <a:gd name="T7" fmla="*/ 59 h 90"/>
                  <a:gd name="T8" fmla="*/ 69 w 137"/>
                  <a:gd name="T9" fmla="*/ 57 h 90"/>
                  <a:gd name="T10" fmla="*/ 137 w 137"/>
                  <a:gd name="T11" fmla="*/ 0 h 90"/>
                  <a:gd name="T12" fmla="*/ 71 w 137"/>
                  <a:gd name="T13" fmla="*/ 43 h 90"/>
                  <a:gd name="T14" fmla="*/ 74 w 137"/>
                  <a:gd name="T15" fmla="*/ 42 h 90"/>
                  <a:gd name="T16" fmla="*/ 101 w 137"/>
                  <a:gd name="T17" fmla="*/ 35 h 90"/>
                  <a:gd name="T18" fmla="*/ 137 w 137"/>
                  <a:gd name="T1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90">
                    <a:moveTo>
                      <a:pt x="69" y="57"/>
                    </a:moveTo>
                    <a:cubicBezTo>
                      <a:pt x="57" y="61"/>
                      <a:pt x="46" y="64"/>
                      <a:pt x="34" y="68"/>
                    </a:cubicBezTo>
                    <a:cubicBezTo>
                      <a:pt x="22" y="76"/>
                      <a:pt x="11" y="83"/>
                      <a:pt x="0" y="90"/>
                    </a:cubicBezTo>
                    <a:cubicBezTo>
                      <a:pt x="21" y="78"/>
                      <a:pt x="43" y="69"/>
                      <a:pt x="66" y="59"/>
                    </a:cubicBezTo>
                    <a:cubicBezTo>
                      <a:pt x="67" y="59"/>
                      <a:pt x="68" y="58"/>
                      <a:pt x="69" y="57"/>
                    </a:cubicBezTo>
                    <a:moveTo>
                      <a:pt x="137" y="0"/>
                    </a:moveTo>
                    <a:cubicBezTo>
                      <a:pt x="120" y="10"/>
                      <a:pt x="97" y="26"/>
                      <a:pt x="71" y="43"/>
                    </a:cubicBezTo>
                    <a:cubicBezTo>
                      <a:pt x="72" y="42"/>
                      <a:pt x="73" y="42"/>
                      <a:pt x="74" y="42"/>
                    </a:cubicBezTo>
                    <a:cubicBezTo>
                      <a:pt x="83" y="39"/>
                      <a:pt x="92" y="37"/>
                      <a:pt x="101" y="35"/>
                    </a:cubicBezTo>
                    <a:cubicBezTo>
                      <a:pt x="116" y="22"/>
                      <a:pt x="129" y="8"/>
                      <a:pt x="1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3" name="Freeform 338">
                <a:extLst>
                  <a:ext uri="{FF2B5EF4-FFF2-40B4-BE49-F238E27FC236}">
                    <a16:creationId xmlns="" xmlns:a16="http://schemas.microsoft.com/office/drawing/2014/main" id="{0B3438A1-5E9C-4681-9719-743AA554D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2512"/>
                <a:ext cx="12" cy="5"/>
              </a:xfrm>
              <a:custGeom>
                <a:avLst/>
                <a:gdLst>
                  <a:gd name="T0" fmla="*/ 8 w 8"/>
                  <a:gd name="T1" fmla="*/ 0 h 3"/>
                  <a:gd name="T2" fmla="*/ 3 w 8"/>
                  <a:gd name="T3" fmla="*/ 1 h 3"/>
                  <a:gd name="T4" fmla="*/ 0 w 8"/>
                  <a:gd name="T5" fmla="*/ 3 h 3"/>
                  <a:gd name="T6" fmla="*/ 8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6" y="0"/>
                      <a:pt x="5" y="1"/>
                      <a:pt x="3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3" y="2"/>
                      <a:pt x="5" y="1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4" name="Freeform 339">
                <a:extLst>
                  <a:ext uri="{FF2B5EF4-FFF2-40B4-BE49-F238E27FC236}">
                    <a16:creationId xmlns="" xmlns:a16="http://schemas.microsoft.com/office/drawing/2014/main" id="{0071BC2D-B3B3-47E6-BEF4-3398AAB49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2011"/>
                <a:ext cx="12" cy="4"/>
              </a:xfrm>
              <a:custGeom>
                <a:avLst/>
                <a:gdLst>
                  <a:gd name="T0" fmla="*/ 8 w 8"/>
                  <a:gd name="T1" fmla="*/ 0 h 2"/>
                  <a:gd name="T2" fmla="*/ 1 w 8"/>
                  <a:gd name="T3" fmla="*/ 1 h 2"/>
                  <a:gd name="T4" fmla="*/ 0 w 8"/>
                  <a:gd name="T5" fmla="*/ 2 h 2"/>
                  <a:gd name="T6" fmla="*/ 8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6" y="0"/>
                      <a:pt x="4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5" name="Freeform 340">
                <a:extLst>
                  <a:ext uri="{FF2B5EF4-FFF2-40B4-BE49-F238E27FC236}">
                    <a16:creationId xmlns="" xmlns:a16="http://schemas.microsoft.com/office/drawing/2014/main" id="{A7C70BB5-2343-4D22-8B96-84DA1E604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2005"/>
                <a:ext cx="79" cy="29"/>
              </a:xfrm>
              <a:custGeom>
                <a:avLst/>
                <a:gdLst>
                  <a:gd name="T0" fmla="*/ 50 w 50"/>
                  <a:gd name="T1" fmla="*/ 0 h 18"/>
                  <a:gd name="T2" fmla="*/ 31 w 50"/>
                  <a:gd name="T3" fmla="*/ 4 h 18"/>
                  <a:gd name="T4" fmla="*/ 23 w 50"/>
                  <a:gd name="T5" fmla="*/ 6 h 18"/>
                  <a:gd name="T6" fmla="*/ 0 w 50"/>
                  <a:gd name="T7" fmla="*/ 18 h 18"/>
                  <a:gd name="T8" fmla="*/ 32 w 50"/>
                  <a:gd name="T9" fmla="*/ 12 h 18"/>
                  <a:gd name="T10" fmla="*/ 50 w 5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0"/>
                    </a:moveTo>
                    <a:cubicBezTo>
                      <a:pt x="44" y="1"/>
                      <a:pt x="38" y="3"/>
                      <a:pt x="31" y="4"/>
                    </a:cubicBezTo>
                    <a:cubicBezTo>
                      <a:pt x="28" y="4"/>
                      <a:pt x="26" y="5"/>
                      <a:pt x="23" y="6"/>
                    </a:cubicBezTo>
                    <a:cubicBezTo>
                      <a:pt x="15" y="10"/>
                      <a:pt x="8" y="14"/>
                      <a:pt x="0" y="18"/>
                    </a:cubicBezTo>
                    <a:cubicBezTo>
                      <a:pt x="11" y="16"/>
                      <a:pt x="21" y="14"/>
                      <a:pt x="32" y="12"/>
                    </a:cubicBezTo>
                    <a:cubicBezTo>
                      <a:pt x="38" y="8"/>
                      <a:pt x="44" y="4"/>
                      <a:pt x="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6" name="Freeform 341">
                <a:extLst>
                  <a:ext uri="{FF2B5EF4-FFF2-40B4-BE49-F238E27FC236}">
                    <a16:creationId xmlns="" xmlns:a16="http://schemas.microsoft.com/office/drawing/2014/main" id="{DD41CF99-1064-4175-8C46-CC7E05B0D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2032"/>
                <a:ext cx="14" cy="8"/>
              </a:xfrm>
              <a:custGeom>
                <a:avLst/>
                <a:gdLst>
                  <a:gd name="T0" fmla="*/ 9 w 9"/>
                  <a:gd name="T1" fmla="*/ 0 h 5"/>
                  <a:gd name="T2" fmla="*/ 6 w 9"/>
                  <a:gd name="T3" fmla="*/ 1 h 5"/>
                  <a:gd name="T4" fmla="*/ 0 w 9"/>
                  <a:gd name="T5" fmla="*/ 5 h 5"/>
                  <a:gd name="T6" fmla="*/ 9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3" y="3"/>
                      <a:pt x="6" y="2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7" name="Freeform 342">
                <a:extLst>
                  <a:ext uri="{FF2B5EF4-FFF2-40B4-BE49-F238E27FC236}">
                    <a16:creationId xmlns="" xmlns:a16="http://schemas.microsoft.com/office/drawing/2014/main" id="{B3161EF8-66F2-4C26-8A35-E47A24259F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5" y="1988"/>
                <a:ext cx="112" cy="30"/>
              </a:xfrm>
              <a:custGeom>
                <a:avLst/>
                <a:gdLst>
                  <a:gd name="T0" fmla="*/ 42 w 71"/>
                  <a:gd name="T1" fmla="*/ 5 h 19"/>
                  <a:gd name="T2" fmla="*/ 30 w 71"/>
                  <a:gd name="T3" fmla="*/ 7 h 19"/>
                  <a:gd name="T4" fmla="*/ 17 w 71"/>
                  <a:gd name="T5" fmla="*/ 8 h 19"/>
                  <a:gd name="T6" fmla="*/ 3 w 71"/>
                  <a:gd name="T7" fmla="*/ 16 h 19"/>
                  <a:gd name="T8" fmla="*/ 0 w 71"/>
                  <a:gd name="T9" fmla="*/ 19 h 19"/>
                  <a:gd name="T10" fmla="*/ 29 w 71"/>
                  <a:gd name="T11" fmla="*/ 14 h 19"/>
                  <a:gd name="T12" fmla="*/ 42 w 71"/>
                  <a:gd name="T13" fmla="*/ 5 h 19"/>
                  <a:gd name="T14" fmla="*/ 57 w 71"/>
                  <a:gd name="T15" fmla="*/ 2 h 19"/>
                  <a:gd name="T16" fmla="*/ 54 w 71"/>
                  <a:gd name="T17" fmla="*/ 3 h 19"/>
                  <a:gd name="T18" fmla="*/ 40 w 71"/>
                  <a:gd name="T19" fmla="*/ 12 h 19"/>
                  <a:gd name="T20" fmla="*/ 47 w 71"/>
                  <a:gd name="T21" fmla="*/ 11 h 19"/>
                  <a:gd name="T22" fmla="*/ 57 w 71"/>
                  <a:gd name="T23" fmla="*/ 2 h 19"/>
                  <a:gd name="T24" fmla="*/ 71 w 71"/>
                  <a:gd name="T25" fmla="*/ 0 h 19"/>
                  <a:gd name="T26" fmla="*/ 70 w 71"/>
                  <a:gd name="T27" fmla="*/ 0 h 19"/>
                  <a:gd name="T28" fmla="*/ 63 w 71"/>
                  <a:gd name="T29" fmla="*/ 5 h 19"/>
                  <a:gd name="T30" fmla="*/ 64 w 71"/>
                  <a:gd name="T31" fmla="*/ 5 h 19"/>
                  <a:gd name="T32" fmla="*/ 71 w 71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19">
                    <a:moveTo>
                      <a:pt x="42" y="5"/>
                    </a:moveTo>
                    <a:cubicBezTo>
                      <a:pt x="38" y="5"/>
                      <a:pt x="34" y="6"/>
                      <a:pt x="30" y="7"/>
                    </a:cubicBezTo>
                    <a:cubicBezTo>
                      <a:pt x="26" y="7"/>
                      <a:pt x="22" y="8"/>
                      <a:pt x="17" y="8"/>
                    </a:cubicBezTo>
                    <a:cubicBezTo>
                      <a:pt x="13" y="11"/>
                      <a:pt x="8" y="13"/>
                      <a:pt x="3" y="16"/>
                    </a:cubicBezTo>
                    <a:cubicBezTo>
                      <a:pt x="2" y="17"/>
                      <a:pt x="1" y="18"/>
                      <a:pt x="0" y="19"/>
                    </a:cubicBezTo>
                    <a:cubicBezTo>
                      <a:pt x="10" y="17"/>
                      <a:pt x="19" y="15"/>
                      <a:pt x="29" y="14"/>
                    </a:cubicBezTo>
                    <a:cubicBezTo>
                      <a:pt x="33" y="11"/>
                      <a:pt x="38" y="8"/>
                      <a:pt x="42" y="5"/>
                    </a:cubicBezTo>
                    <a:moveTo>
                      <a:pt x="57" y="2"/>
                    </a:moveTo>
                    <a:cubicBezTo>
                      <a:pt x="56" y="2"/>
                      <a:pt x="55" y="3"/>
                      <a:pt x="54" y="3"/>
                    </a:cubicBezTo>
                    <a:cubicBezTo>
                      <a:pt x="49" y="6"/>
                      <a:pt x="44" y="9"/>
                      <a:pt x="40" y="12"/>
                    </a:cubicBezTo>
                    <a:cubicBezTo>
                      <a:pt x="42" y="12"/>
                      <a:pt x="45" y="11"/>
                      <a:pt x="47" y="11"/>
                    </a:cubicBezTo>
                    <a:cubicBezTo>
                      <a:pt x="50" y="8"/>
                      <a:pt x="54" y="5"/>
                      <a:pt x="57" y="2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0" y="0"/>
                    </a:cubicBezTo>
                    <a:cubicBezTo>
                      <a:pt x="68" y="2"/>
                      <a:pt x="66" y="4"/>
                      <a:pt x="63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6" y="4"/>
                      <a:pt x="68" y="2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8" name="Freeform 343">
                <a:extLst>
                  <a:ext uri="{FF2B5EF4-FFF2-40B4-BE49-F238E27FC236}">
                    <a16:creationId xmlns="" xmlns:a16="http://schemas.microsoft.com/office/drawing/2014/main" id="{A3C36E4A-1726-4E4A-8AAA-646C8B792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2035"/>
                <a:ext cx="18" cy="5"/>
              </a:xfrm>
              <a:custGeom>
                <a:avLst/>
                <a:gdLst>
                  <a:gd name="T0" fmla="*/ 11 w 11"/>
                  <a:gd name="T1" fmla="*/ 0 h 3"/>
                  <a:gd name="T2" fmla="*/ 5 w 11"/>
                  <a:gd name="T3" fmla="*/ 1 h 3"/>
                  <a:gd name="T4" fmla="*/ 0 w 11"/>
                  <a:gd name="T5" fmla="*/ 3 h 3"/>
                  <a:gd name="T6" fmla="*/ 8 w 11"/>
                  <a:gd name="T7" fmla="*/ 1 h 3"/>
                  <a:gd name="T8" fmla="*/ 11 w 1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cubicBezTo>
                      <a:pt x="9" y="0"/>
                      <a:pt x="7" y="1"/>
                      <a:pt x="5" y="1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3" y="2"/>
                      <a:pt x="6" y="1"/>
                      <a:pt x="8" y="1"/>
                    </a:cubicBezTo>
                    <a:cubicBezTo>
                      <a:pt x="9" y="1"/>
                      <a:pt x="10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9" name="Freeform 344">
                <a:extLst>
                  <a:ext uri="{FF2B5EF4-FFF2-40B4-BE49-F238E27FC236}">
                    <a16:creationId xmlns="" xmlns:a16="http://schemas.microsoft.com/office/drawing/2014/main" id="{24509BF3-B8A9-46EF-B3DA-44C8E633C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1954"/>
                <a:ext cx="84" cy="34"/>
              </a:xfrm>
              <a:custGeom>
                <a:avLst/>
                <a:gdLst>
                  <a:gd name="T0" fmla="*/ 53 w 53"/>
                  <a:gd name="T1" fmla="*/ 0 h 21"/>
                  <a:gd name="T2" fmla="*/ 15 w 53"/>
                  <a:gd name="T3" fmla="*/ 11 h 21"/>
                  <a:gd name="T4" fmla="*/ 0 w 53"/>
                  <a:gd name="T5" fmla="*/ 21 h 21"/>
                  <a:gd name="T6" fmla="*/ 28 w 53"/>
                  <a:gd name="T7" fmla="*/ 15 h 21"/>
                  <a:gd name="T8" fmla="*/ 53 w 5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1">
                    <a:moveTo>
                      <a:pt x="53" y="0"/>
                    </a:moveTo>
                    <a:cubicBezTo>
                      <a:pt x="41" y="4"/>
                      <a:pt x="28" y="8"/>
                      <a:pt x="15" y="11"/>
                    </a:cubicBezTo>
                    <a:cubicBezTo>
                      <a:pt x="11" y="12"/>
                      <a:pt x="5" y="16"/>
                      <a:pt x="0" y="21"/>
                    </a:cubicBezTo>
                    <a:cubicBezTo>
                      <a:pt x="9" y="19"/>
                      <a:pt x="19" y="17"/>
                      <a:pt x="28" y="15"/>
                    </a:cubicBezTo>
                    <a:cubicBezTo>
                      <a:pt x="36" y="10"/>
                      <a:pt x="44" y="5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0" name="Freeform 345">
                <a:extLst>
                  <a:ext uri="{FF2B5EF4-FFF2-40B4-BE49-F238E27FC236}">
                    <a16:creationId xmlns="" xmlns:a16="http://schemas.microsoft.com/office/drawing/2014/main" id="{9FBC3A72-2A32-486F-95E0-E98DF6C26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1997"/>
                <a:ext cx="46" cy="21"/>
              </a:xfrm>
              <a:custGeom>
                <a:avLst/>
                <a:gdLst>
                  <a:gd name="T0" fmla="*/ 29 w 29"/>
                  <a:gd name="T1" fmla="*/ 0 h 13"/>
                  <a:gd name="T2" fmla="*/ 23 w 29"/>
                  <a:gd name="T3" fmla="*/ 1 h 13"/>
                  <a:gd name="T4" fmla="*/ 5 w 29"/>
                  <a:gd name="T5" fmla="*/ 6 h 13"/>
                  <a:gd name="T6" fmla="*/ 4 w 29"/>
                  <a:gd name="T7" fmla="*/ 7 h 13"/>
                  <a:gd name="T8" fmla="*/ 16 w 29"/>
                  <a:gd name="T9" fmla="*/ 4 h 13"/>
                  <a:gd name="T10" fmla="*/ 16 w 29"/>
                  <a:gd name="T11" fmla="*/ 4 h 13"/>
                  <a:gd name="T12" fmla="*/ 16 w 29"/>
                  <a:gd name="T13" fmla="*/ 4 h 13"/>
                  <a:gd name="T14" fmla="*/ 0 w 29"/>
                  <a:gd name="T15" fmla="*/ 13 h 13"/>
                  <a:gd name="T16" fmla="*/ 12 w 29"/>
                  <a:gd name="T17" fmla="*/ 11 h 13"/>
                  <a:gd name="T18" fmla="*/ 29 w 29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3">
                    <a:moveTo>
                      <a:pt x="29" y="0"/>
                    </a:moveTo>
                    <a:cubicBezTo>
                      <a:pt x="27" y="0"/>
                      <a:pt x="25" y="1"/>
                      <a:pt x="23" y="1"/>
                    </a:cubicBezTo>
                    <a:cubicBezTo>
                      <a:pt x="17" y="3"/>
                      <a:pt x="11" y="4"/>
                      <a:pt x="5" y="6"/>
                    </a:cubicBezTo>
                    <a:cubicBezTo>
                      <a:pt x="5" y="6"/>
                      <a:pt x="4" y="6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6"/>
                      <a:pt x="6" y="10"/>
                      <a:pt x="0" y="13"/>
                    </a:cubicBezTo>
                    <a:cubicBezTo>
                      <a:pt x="4" y="12"/>
                      <a:pt x="8" y="11"/>
                      <a:pt x="12" y="11"/>
                    </a:cubicBezTo>
                    <a:cubicBezTo>
                      <a:pt x="17" y="7"/>
                      <a:pt x="23" y="4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1" name="Freeform 346">
                <a:extLst>
                  <a:ext uri="{FF2B5EF4-FFF2-40B4-BE49-F238E27FC236}">
                    <a16:creationId xmlns="" xmlns:a16="http://schemas.microsoft.com/office/drawing/2014/main" id="{EDBF8B63-92B8-46A4-A968-FC2E8E62F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999"/>
                <a:ext cx="29" cy="8"/>
              </a:xfrm>
              <a:custGeom>
                <a:avLst/>
                <a:gdLst>
                  <a:gd name="T0" fmla="*/ 18 w 18"/>
                  <a:gd name="T1" fmla="*/ 0 h 5"/>
                  <a:gd name="T2" fmla="*/ 3 w 18"/>
                  <a:gd name="T3" fmla="*/ 2 h 5"/>
                  <a:gd name="T4" fmla="*/ 0 w 18"/>
                  <a:gd name="T5" fmla="*/ 5 h 5"/>
                  <a:gd name="T6" fmla="*/ 18 w 1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">
                    <a:moveTo>
                      <a:pt x="18" y="0"/>
                    </a:moveTo>
                    <a:cubicBezTo>
                      <a:pt x="13" y="1"/>
                      <a:pt x="8" y="1"/>
                      <a:pt x="3" y="2"/>
                    </a:cubicBezTo>
                    <a:cubicBezTo>
                      <a:pt x="2" y="3"/>
                      <a:pt x="1" y="4"/>
                      <a:pt x="0" y="5"/>
                    </a:cubicBezTo>
                    <a:cubicBezTo>
                      <a:pt x="6" y="3"/>
                      <a:pt x="12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2" name="Freeform 347">
                <a:extLst>
                  <a:ext uri="{FF2B5EF4-FFF2-40B4-BE49-F238E27FC236}">
                    <a16:creationId xmlns="" xmlns:a16="http://schemas.microsoft.com/office/drawing/2014/main" id="{C9267A83-2FC8-409C-BE43-2D9B73A8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2011"/>
                <a:ext cx="44" cy="18"/>
              </a:xfrm>
              <a:custGeom>
                <a:avLst/>
                <a:gdLst>
                  <a:gd name="T0" fmla="*/ 28 w 28"/>
                  <a:gd name="T1" fmla="*/ 0 h 11"/>
                  <a:gd name="T2" fmla="*/ 16 w 28"/>
                  <a:gd name="T3" fmla="*/ 3 h 11"/>
                  <a:gd name="T4" fmla="*/ 16 w 28"/>
                  <a:gd name="T5" fmla="*/ 4 h 11"/>
                  <a:gd name="T6" fmla="*/ 0 w 28"/>
                  <a:gd name="T7" fmla="*/ 11 h 11"/>
                  <a:gd name="T8" fmla="*/ 16 w 28"/>
                  <a:gd name="T9" fmla="*/ 8 h 11"/>
                  <a:gd name="T10" fmla="*/ 23 w 28"/>
                  <a:gd name="T11" fmla="*/ 4 h 11"/>
                  <a:gd name="T12" fmla="*/ 28 w 28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1">
                    <a:moveTo>
                      <a:pt x="28" y="0"/>
                    </a:moveTo>
                    <a:cubicBezTo>
                      <a:pt x="24" y="1"/>
                      <a:pt x="20" y="2"/>
                      <a:pt x="16" y="3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2" y="7"/>
                      <a:pt x="6" y="9"/>
                      <a:pt x="0" y="11"/>
                    </a:cubicBezTo>
                    <a:cubicBezTo>
                      <a:pt x="5" y="10"/>
                      <a:pt x="10" y="9"/>
                      <a:pt x="16" y="8"/>
                    </a:cubicBezTo>
                    <a:cubicBezTo>
                      <a:pt x="18" y="7"/>
                      <a:pt x="20" y="6"/>
                      <a:pt x="23" y="4"/>
                    </a:cubicBezTo>
                    <a:cubicBezTo>
                      <a:pt x="25" y="3"/>
                      <a:pt x="26" y="2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3" name="Freeform 348">
                <a:extLst>
                  <a:ext uri="{FF2B5EF4-FFF2-40B4-BE49-F238E27FC236}">
                    <a16:creationId xmlns="" xmlns:a16="http://schemas.microsoft.com/office/drawing/2014/main" id="{86AFCD8D-1034-48B6-91F5-FB9E7E94D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2007"/>
                <a:ext cx="24" cy="9"/>
              </a:xfrm>
              <a:custGeom>
                <a:avLst/>
                <a:gdLst>
                  <a:gd name="T0" fmla="*/ 15 w 15"/>
                  <a:gd name="T1" fmla="*/ 0 h 6"/>
                  <a:gd name="T2" fmla="*/ 3 w 15"/>
                  <a:gd name="T3" fmla="*/ 4 h 6"/>
                  <a:gd name="T4" fmla="*/ 0 w 15"/>
                  <a:gd name="T5" fmla="*/ 6 h 6"/>
                  <a:gd name="T6" fmla="*/ 12 w 15"/>
                  <a:gd name="T7" fmla="*/ 3 h 6"/>
                  <a:gd name="T8" fmla="*/ 15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5" y="0"/>
                    </a:moveTo>
                    <a:cubicBezTo>
                      <a:pt x="11" y="2"/>
                      <a:pt x="7" y="3"/>
                      <a:pt x="3" y="4"/>
                    </a:cubicBezTo>
                    <a:cubicBezTo>
                      <a:pt x="2" y="5"/>
                      <a:pt x="1" y="6"/>
                      <a:pt x="0" y="6"/>
                    </a:cubicBezTo>
                    <a:cubicBezTo>
                      <a:pt x="4" y="5"/>
                      <a:pt x="8" y="4"/>
                      <a:pt x="12" y="3"/>
                    </a:cubicBezTo>
                    <a:cubicBezTo>
                      <a:pt x="13" y="2"/>
                      <a:pt x="14" y="1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4" name="Freeform 349">
                <a:extLst>
                  <a:ext uri="{FF2B5EF4-FFF2-40B4-BE49-F238E27FC236}">
                    <a16:creationId xmlns="" xmlns:a16="http://schemas.microsoft.com/office/drawing/2014/main" id="{9023FC1A-A5ED-48BD-8BDA-6EA4AB2E1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2024"/>
                <a:ext cx="31" cy="11"/>
              </a:xfrm>
              <a:custGeom>
                <a:avLst/>
                <a:gdLst>
                  <a:gd name="T0" fmla="*/ 19 w 19"/>
                  <a:gd name="T1" fmla="*/ 0 h 7"/>
                  <a:gd name="T2" fmla="*/ 17 w 19"/>
                  <a:gd name="T3" fmla="*/ 1 h 7"/>
                  <a:gd name="T4" fmla="*/ 2 w 19"/>
                  <a:gd name="T5" fmla="*/ 5 h 7"/>
                  <a:gd name="T6" fmla="*/ 0 w 19"/>
                  <a:gd name="T7" fmla="*/ 7 h 7"/>
                  <a:gd name="T8" fmla="*/ 8 w 19"/>
                  <a:gd name="T9" fmla="*/ 6 h 7"/>
                  <a:gd name="T10" fmla="*/ 19 w 1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cubicBezTo>
                      <a:pt x="18" y="1"/>
                      <a:pt x="18" y="1"/>
                      <a:pt x="17" y="1"/>
                    </a:cubicBezTo>
                    <a:cubicBezTo>
                      <a:pt x="12" y="3"/>
                      <a:pt x="7" y="4"/>
                      <a:pt x="2" y="5"/>
                    </a:cubicBezTo>
                    <a:cubicBezTo>
                      <a:pt x="1" y="6"/>
                      <a:pt x="1" y="7"/>
                      <a:pt x="0" y="7"/>
                    </a:cubicBezTo>
                    <a:cubicBezTo>
                      <a:pt x="3" y="7"/>
                      <a:pt x="5" y="6"/>
                      <a:pt x="8" y="6"/>
                    </a:cubicBezTo>
                    <a:cubicBezTo>
                      <a:pt x="11" y="4"/>
                      <a:pt x="15" y="2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5" name="Freeform 350">
                <a:extLst>
                  <a:ext uri="{FF2B5EF4-FFF2-40B4-BE49-F238E27FC236}">
                    <a16:creationId xmlns="" xmlns:a16="http://schemas.microsoft.com/office/drawing/2014/main" id="{30724858-BAC6-4832-A11E-269E59073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7" y="2024"/>
                <a:ext cx="373" cy="132"/>
              </a:xfrm>
              <a:custGeom>
                <a:avLst/>
                <a:gdLst>
                  <a:gd name="T0" fmla="*/ 76 w 235"/>
                  <a:gd name="T1" fmla="*/ 67 h 83"/>
                  <a:gd name="T2" fmla="*/ 49 w 235"/>
                  <a:gd name="T3" fmla="*/ 68 h 83"/>
                  <a:gd name="T4" fmla="*/ 7 w 235"/>
                  <a:gd name="T5" fmla="*/ 80 h 83"/>
                  <a:gd name="T6" fmla="*/ 0 w 235"/>
                  <a:gd name="T7" fmla="*/ 83 h 83"/>
                  <a:gd name="T8" fmla="*/ 76 w 235"/>
                  <a:gd name="T9" fmla="*/ 67 h 83"/>
                  <a:gd name="T10" fmla="*/ 210 w 235"/>
                  <a:gd name="T11" fmla="*/ 24 h 83"/>
                  <a:gd name="T12" fmla="*/ 180 w 235"/>
                  <a:gd name="T13" fmla="*/ 32 h 83"/>
                  <a:gd name="T14" fmla="*/ 190 w 235"/>
                  <a:gd name="T15" fmla="*/ 27 h 83"/>
                  <a:gd name="T16" fmla="*/ 167 w 235"/>
                  <a:gd name="T17" fmla="*/ 31 h 83"/>
                  <a:gd name="T18" fmla="*/ 154 w 235"/>
                  <a:gd name="T19" fmla="*/ 37 h 83"/>
                  <a:gd name="T20" fmla="*/ 180 w 235"/>
                  <a:gd name="T21" fmla="*/ 32 h 83"/>
                  <a:gd name="T22" fmla="*/ 180 w 235"/>
                  <a:gd name="T23" fmla="*/ 32 h 83"/>
                  <a:gd name="T24" fmla="*/ 180 w 235"/>
                  <a:gd name="T25" fmla="*/ 32 h 83"/>
                  <a:gd name="T26" fmla="*/ 153 w 235"/>
                  <a:gd name="T27" fmla="*/ 43 h 83"/>
                  <a:gd name="T28" fmla="*/ 179 w 235"/>
                  <a:gd name="T29" fmla="*/ 40 h 83"/>
                  <a:gd name="T30" fmla="*/ 189 w 235"/>
                  <a:gd name="T31" fmla="*/ 34 h 83"/>
                  <a:gd name="T32" fmla="*/ 210 w 235"/>
                  <a:gd name="T33" fmla="*/ 24 h 83"/>
                  <a:gd name="T34" fmla="*/ 235 w 235"/>
                  <a:gd name="T35" fmla="*/ 24 h 83"/>
                  <a:gd name="T36" fmla="*/ 190 w 235"/>
                  <a:gd name="T37" fmla="*/ 38 h 83"/>
                  <a:gd name="T38" fmla="*/ 218 w 235"/>
                  <a:gd name="T39" fmla="*/ 35 h 83"/>
                  <a:gd name="T40" fmla="*/ 235 w 235"/>
                  <a:gd name="T41" fmla="*/ 24 h 83"/>
                  <a:gd name="T42" fmla="*/ 224 w 235"/>
                  <a:gd name="T43" fmla="*/ 0 h 83"/>
                  <a:gd name="T44" fmla="*/ 221 w 235"/>
                  <a:gd name="T45" fmla="*/ 1 h 83"/>
                  <a:gd name="T46" fmla="*/ 223 w 235"/>
                  <a:gd name="T47" fmla="*/ 0 h 83"/>
                  <a:gd name="T48" fmla="*/ 224 w 235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5" h="83">
                    <a:moveTo>
                      <a:pt x="76" y="67"/>
                    </a:moveTo>
                    <a:cubicBezTo>
                      <a:pt x="67" y="67"/>
                      <a:pt x="58" y="68"/>
                      <a:pt x="49" y="68"/>
                    </a:cubicBezTo>
                    <a:cubicBezTo>
                      <a:pt x="35" y="72"/>
                      <a:pt x="21" y="76"/>
                      <a:pt x="7" y="80"/>
                    </a:cubicBezTo>
                    <a:cubicBezTo>
                      <a:pt x="5" y="81"/>
                      <a:pt x="2" y="82"/>
                      <a:pt x="0" y="83"/>
                    </a:cubicBezTo>
                    <a:cubicBezTo>
                      <a:pt x="25" y="77"/>
                      <a:pt x="50" y="72"/>
                      <a:pt x="76" y="67"/>
                    </a:cubicBezTo>
                    <a:moveTo>
                      <a:pt x="210" y="24"/>
                    </a:moveTo>
                    <a:cubicBezTo>
                      <a:pt x="199" y="27"/>
                      <a:pt x="189" y="30"/>
                      <a:pt x="180" y="32"/>
                    </a:cubicBezTo>
                    <a:cubicBezTo>
                      <a:pt x="183" y="30"/>
                      <a:pt x="186" y="29"/>
                      <a:pt x="190" y="27"/>
                    </a:cubicBezTo>
                    <a:cubicBezTo>
                      <a:pt x="182" y="28"/>
                      <a:pt x="175" y="30"/>
                      <a:pt x="167" y="31"/>
                    </a:cubicBezTo>
                    <a:cubicBezTo>
                      <a:pt x="163" y="33"/>
                      <a:pt x="159" y="35"/>
                      <a:pt x="154" y="37"/>
                    </a:cubicBezTo>
                    <a:cubicBezTo>
                      <a:pt x="163" y="35"/>
                      <a:pt x="171" y="34"/>
                      <a:pt x="180" y="32"/>
                    </a:cubicBezTo>
                    <a:cubicBezTo>
                      <a:pt x="180" y="32"/>
                      <a:pt x="180" y="32"/>
                      <a:pt x="180" y="32"/>
                    </a:cubicBezTo>
                    <a:cubicBezTo>
                      <a:pt x="180" y="32"/>
                      <a:pt x="180" y="32"/>
                      <a:pt x="180" y="32"/>
                    </a:cubicBezTo>
                    <a:cubicBezTo>
                      <a:pt x="171" y="36"/>
                      <a:pt x="162" y="40"/>
                      <a:pt x="153" y="43"/>
                    </a:cubicBezTo>
                    <a:cubicBezTo>
                      <a:pt x="162" y="42"/>
                      <a:pt x="170" y="41"/>
                      <a:pt x="179" y="40"/>
                    </a:cubicBezTo>
                    <a:cubicBezTo>
                      <a:pt x="182" y="38"/>
                      <a:pt x="185" y="36"/>
                      <a:pt x="189" y="34"/>
                    </a:cubicBezTo>
                    <a:cubicBezTo>
                      <a:pt x="196" y="31"/>
                      <a:pt x="203" y="27"/>
                      <a:pt x="210" y="24"/>
                    </a:cubicBezTo>
                    <a:moveTo>
                      <a:pt x="235" y="24"/>
                    </a:moveTo>
                    <a:cubicBezTo>
                      <a:pt x="220" y="29"/>
                      <a:pt x="205" y="33"/>
                      <a:pt x="190" y="38"/>
                    </a:cubicBezTo>
                    <a:cubicBezTo>
                      <a:pt x="199" y="37"/>
                      <a:pt x="208" y="36"/>
                      <a:pt x="218" y="35"/>
                    </a:cubicBezTo>
                    <a:cubicBezTo>
                      <a:pt x="224" y="31"/>
                      <a:pt x="229" y="27"/>
                      <a:pt x="235" y="24"/>
                    </a:cubicBezTo>
                    <a:moveTo>
                      <a:pt x="224" y="0"/>
                    </a:moveTo>
                    <a:cubicBezTo>
                      <a:pt x="223" y="0"/>
                      <a:pt x="222" y="1"/>
                      <a:pt x="221" y="1"/>
                    </a:cubicBezTo>
                    <a:cubicBezTo>
                      <a:pt x="222" y="1"/>
                      <a:pt x="222" y="1"/>
                      <a:pt x="223" y="0"/>
                    </a:cubicBezTo>
                    <a:cubicBezTo>
                      <a:pt x="223" y="0"/>
                      <a:pt x="224" y="0"/>
                      <a:pt x="2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6" name="Freeform 351">
                <a:extLst>
                  <a:ext uri="{FF2B5EF4-FFF2-40B4-BE49-F238E27FC236}">
                    <a16:creationId xmlns="" xmlns:a16="http://schemas.microsoft.com/office/drawing/2014/main" id="{EF0DC3A3-54F7-4F37-B3C7-C559BA770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1" y="2262"/>
                <a:ext cx="485" cy="188"/>
              </a:xfrm>
              <a:custGeom>
                <a:avLst/>
                <a:gdLst>
                  <a:gd name="T0" fmla="*/ 143 w 306"/>
                  <a:gd name="T1" fmla="*/ 64 h 119"/>
                  <a:gd name="T2" fmla="*/ 124 w 306"/>
                  <a:gd name="T3" fmla="*/ 70 h 119"/>
                  <a:gd name="T4" fmla="*/ 92 w 306"/>
                  <a:gd name="T5" fmla="*/ 85 h 119"/>
                  <a:gd name="T6" fmla="*/ 8 w 306"/>
                  <a:gd name="T7" fmla="*/ 115 h 119"/>
                  <a:gd name="T8" fmla="*/ 0 w 306"/>
                  <a:gd name="T9" fmla="*/ 119 h 119"/>
                  <a:gd name="T10" fmla="*/ 49 w 306"/>
                  <a:gd name="T11" fmla="*/ 105 h 119"/>
                  <a:gd name="T12" fmla="*/ 71 w 306"/>
                  <a:gd name="T13" fmla="*/ 96 h 119"/>
                  <a:gd name="T14" fmla="*/ 83 w 306"/>
                  <a:gd name="T15" fmla="*/ 91 h 119"/>
                  <a:gd name="T16" fmla="*/ 82 w 306"/>
                  <a:gd name="T17" fmla="*/ 91 h 119"/>
                  <a:gd name="T18" fmla="*/ 85 w 306"/>
                  <a:gd name="T19" fmla="*/ 90 h 119"/>
                  <a:gd name="T20" fmla="*/ 143 w 306"/>
                  <a:gd name="T21" fmla="*/ 64 h 119"/>
                  <a:gd name="T22" fmla="*/ 306 w 306"/>
                  <a:gd name="T23" fmla="*/ 0 h 119"/>
                  <a:gd name="T24" fmla="*/ 296 w 306"/>
                  <a:gd name="T25" fmla="*/ 4 h 119"/>
                  <a:gd name="T26" fmla="*/ 297 w 306"/>
                  <a:gd name="T27" fmla="*/ 4 h 119"/>
                  <a:gd name="T28" fmla="*/ 306 w 306"/>
                  <a:gd name="T2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119">
                    <a:moveTo>
                      <a:pt x="143" y="64"/>
                    </a:moveTo>
                    <a:cubicBezTo>
                      <a:pt x="137" y="66"/>
                      <a:pt x="130" y="68"/>
                      <a:pt x="124" y="70"/>
                    </a:cubicBezTo>
                    <a:cubicBezTo>
                      <a:pt x="113" y="75"/>
                      <a:pt x="103" y="80"/>
                      <a:pt x="92" y="85"/>
                    </a:cubicBezTo>
                    <a:cubicBezTo>
                      <a:pt x="66" y="98"/>
                      <a:pt x="34" y="102"/>
                      <a:pt x="8" y="115"/>
                    </a:cubicBezTo>
                    <a:cubicBezTo>
                      <a:pt x="5" y="117"/>
                      <a:pt x="2" y="118"/>
                      <a:pt x="0" y="119"/>
                    </a:cubicBezTo>
                    <a:cubicBezTo>
                      <a:pt x="16" y="115"/>
                      <a:pt x="32" y="110"/>
                      <a:pt x="49" y="105"/>
                    </a:cubicBezTo>
                    <a:cubicBezTo>
                      <a:pt x="56" y="102"/>
                      <a:pt x="63" y="99"/>
                      <a:pt x="71" y="96"/>
                    </a:cubicBezTo>
                    <a:cubicBezTo>
                      <a:pt x="75" y="94"/>
                      <a:pt x="79" y="92"/>
                      <a:pt x="83" y="91"/>
                    </a:cubicBezTo>
                    <a:cubicBezTo>
                      <a:pt x="82" y="91"/>
                      <a:pt x="82" y="91"/>
                      <a:pt x="82" y="91"/>
                    </a:cubicBezTo>
                    <a:cubicBezTo>
                      <a:pt x="83" y="90"/>
                      <a:pt x="84" y="90"/>
                      <a:pt x="85" y="90"/>
                    </a:cubicBezTo>
                    <a:cubicBezTo>
                      <a:pt x="105" y="81"/>
                      <a:pt x="124" y="73"/>
                      <a:pt x="143" y="64"/>
                    </a:cubicBezTo>
                    <a:moveTo>
                      <a:pt x="306" y="0"/>
                    </a:moveTo>
                    <a:cubicBezTo>
                      <a:pt x="302" y="1"/>
                      <a:pt x="299" y="3"/>
                      <a:pt x="296" y="4"/>
                    </a:cubicBezTo>
                    <a:cubicBezTo>
                      <a:pt x="296" y="4"/>
                      <a:pt x="297" y="4"/>
                      <a:pt x="297" y="4"/>
                    </a:cubicBezTo>
                    <a:cubicBezTo>
                      <a:pt x="300" y="3"/>
                      <a:pt x="303" y="1"/>
                      <a:pt x="3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7" name="Freeform 352">
                <a:extLst>
                  <a:ext uri="{FF2B5EF4-FFF2-40B4-BE49-F238E27FC236}">
                    <a16:creationId xmlns="" xmlns:a16="http://schemas.microsoft.com/office/drawing/2014/main" id="{FAD3508F-BAF4-48BE-84F5-2089410ECB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6" y="2397"/>
                <a:ext cx="298" cy="142"/>
              </a:xfrm>
              <a:custGeom>
                <a:avLst/>
                <a:gdLst>
                  <a:gd name="T0" fmla="*/ 43 w 188"/>
                  <a:gd name="T1" fmla="*/ 68 h 90"/>
                  <a:gd name="T2" fmla="*/ 29 w 188"/>
                  <a:gd name="T3" fmla="*/ 72 h 90"/>
                  <a:gd name="T4" fmla="*/ 0 w 188"/>
                  <a:gd name="T5" fmla="*/ 90 h 90"/>
                  <a:gd name="T6" fmla="*/ 43 w 188"/>
                  <a:gd name="T7" fmla="*/ 68 h 90"/>
                  <a:gd name="T8" fmla="*/ 188 w 188"/>
                  <a:gd name="T9" fmla="*/ 0 h 90"/>
                  <a:gd name="T10" fmla="*/ 164 w 188"/>
                  <a:gd name="T11" fmla="*/ 11 h 90"/>
                  <a:gd name="T12" fmla="*/ 158 w 188"/>
                  <a:gd name="T13" fmla="*/ 17 h 90"/>
                  <a:gd name="T14" fmla="*/ 188 w 188"/>
                  <a:gd name="T1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90">
                    <a:moveTo>
                      <a:pt x="43" y="68"/>
                    </a:moveTo>
                    <a:cubicBezTo>
                      <a:pt x="38" y="69"/>
                      <a:pt x="33" y="70"/>
                      <a:pt x="29" y="72"/>
                    </a:cubicBezTo>
                    <a:cubicBezTo>
                      <a:pt x="19" y="79"/>
                      <a:pt x="9" y="86"/>
                      <a:pt x="0" y="90"/>
                    </a:cubicBezTo>
                    <a:cubicBezTo>
                      <a:pt x="19" y="83"/>
                      <a:pt x="32" y="75"/>
                      <a:pt x="43" y="68"/>
                    </a:cubicBezTo>
                    <a:moveTo>
                      <a:pt x="188" y="0"/>
                    </a:moveTo>
                    <a:cubicBezTo>
                      <a:pt x="180" y="4"/>
                      <a:pt x="172" y="8"/>
                      <a:pt x="164" y="11"/>
                    </a:cubicBezTo>
                    <a:cubicBezTo>
                      <a:pt x="162" y="13"/>
                      <a:pt x="160" y="15"/>
                      <a:pt x="158" y="17"/>
                    </a:cubicBezTo>
                    <a:cubicBezTo>
                      <a:pt x="168" y="11"/>
                      <a:pt x="178" y="6"/>
                      <a:pt x="1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8" name="Freeform 353">
                <a:extLst>
                  <a:ext uri="{FF2B5EF4-FFF2-40B4-BE49-F238E27FC236}">
                    <a16:creationId xmlns="" xmlns:a16="http://schemas.microsoft.com/office/drawing/2014/main" id="{DE3552F1-A4A8-4E2A-90E0-69AB2596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" y="2549"/>
                <a:ext cx="19" cy="12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8 h 8"/>
                  <a:gd name="T4" fmla="*/ 5 w 12"/>
                  <a:gd name="T5" fmla="*/ 7 h 8"/>
                  <a:gd name="T6" fmla="*/ 12 w 12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9" y="2"/>
                      <a:pt x="5" y="5"/>
                      <a:pt x="0" y="8"/>
                    </a:cubicBezTo>
                    <a:cubicBezTo>
                      <a:pt x="1" y="8"/>
                      <a:pt x="3" y="7"/>
                      <a:pt x="5" y="7"/>
                    </a:cubicBezTo>
                    <a:cubicBezTo>
                      <a:pt x="8" y="4"/>
                      <a:pt x="10" y="2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9" name="Freeform 354">
                <a:extLst>
                  <a:ext uri="{FF2B5EF4-FFF2-40B4-BE49-F238E27FC236}">
                    <a16:creationId xmlns="" xmlns:a16="http://schemas.microsoft.com/office/drawing/2014/main" id="{8E2AB99F-74EF-44BB-988F-F5D42A8D2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2542"/>
                <a:ext cx="27" cy="18"/>
              </a:xfrm>
              <a:custGeom>
                <a:avLst/>
                <a:gdLst>
                  <a:gd name="T0" fmla="*/ 16 w 17"/>
                  <a:gd name="T1" fmla="*/ 0 h 11"/>
                  <a:gd name="T2" fmla="*/ 14 w 17"/>
                  <a:gd name="T3" fmla="*/ 1 h 11"/>
                  <a:gd name="T4" fmla="*/ 7 w 17"/>
                  <a:gd name="T5" fmla="*/ 4 h 11"/>
                  <a:gd name="T6" fmla="*/ 0 w 17"/>
                  <a:gd name="T7" fmla="*/ 11 h 11"/>
                  <a:gd name="T8" fmla="*/ 5 w 17"/>
                  <a:gd name="T9" fmla="*/ 9 h 11"/>
                  <a:gd name="T10" fmla="*/ 16 w 17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16" y="0"/>
                    </a:moveTo>
                    <a:cubicBezTo>
                      <a:pt x="15" y="0"/>
                      <a:pt x="15" y="0"/>
                      <a:pt x="14" y="1"/>
                    </a:cubicBezTo>
                    <a:cubicBezTo>
                      <a:pt x="12" y="2"/>
                      <a:pt x="10" y="3"/>
                      <a:pt x="7" y="4"/>
                    </a:cubicBezTo>
                    <a:cubicBezTo>
                      <a:pt x="5" y="6"/>
                      <a:pt x="3" y="8"/>
                      <a:pt x="0" y="11"/>
                    </a:cubicBezTo>
                    <a:cubicBezTo>
                      <a:pt x="2" y="10"/>
                      <a:pt x="4" y="10"/>
                      <a:pt x="5" y="9"/>
                    </a:cubicBezTo>
                    <a:cubicBezTo>
                      <a:pt x="14" y="3"/>
                      <a:pt x="17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0" name="Freeform 355">
                <a:extLst>
                  <a:ext uri="{FF2B5EF4-FFF2-40B4-BE49-F238E27FC236}">
                    <a16:creationId xmlns="" xmlns:a16="http://schemas.microsoft.com/office/drawing/2014/main" id="{214441B8-D282-4E7A-A902-62CFE1728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2566"/>
                <a:ext cx="35" cy="19"/>
              </a:xfrm>
              <a:custGeom>
                <a:avLst/>
                <a:gdLst>
                  <a:gd name="T0" fmla="*/ 22 w 22"/>
                  <a:gd name="T1" fmla="*/ 0 h 12"/>
                  <a:gd name="T2" fmla="*/ 0 w 22"/>
                  <a:gd name="T3" fmla="*/ 12 h 12"/>
                  <a:gd name="T4" fmla="*/ 2 w 22"/>
                  <a:gd name="T5" fmla="*/ 12 h 12"/>
                  <a:gd name="T6" fmla="*/ 22 w 2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2">
                    <a:moveTo>
                      <a:pt x="22" y="0"/>
                    </a:moveTo>
                    <a:cubicBezTo>
                      <a:pt x="14" y="4"/>
                      <a:pt x="7" y="8"/>
                      <a:pt x="0" y="12"/>
                    </a:cubicBezTo>
                    <a:cubicBezTo>
                      <a:pt x="0" y="12"/>
                      <a:pt x="1" y="12"/>
                      <a:pt x="2" y="12"/>
                    </a:cubicBezTo>
                    <a:cubicBezTo>
                      <a:pt x="8" y="8"/>
                      <a:pt x="15" y="4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1" name="Freeform 356">
                <a:extLst>
                  <a:ext uri="{FF2B5EF4-FFF2-40B4-BE49-F238E27FC236}">
                    <a16:creationId xmlns="" xmlns:a16="http://schemas.microsoft.com/office/drawing/2014/main" id="{28CD630D-9480-4B88-A1CA-DD4ABD7330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5" y="2037"/>
                <a:ext cx="89" cy="31"/>
              </a:xfrm>
              <a:custGeom>
                <a:avLst/>
                <a:gdLst>
                  <a:gd name="T0" fmla="*/ 15 w 56"/>
                  <a:gd name="T1" fmla="*/ 13 h 20"/>
                  <a:gd name="T2" fmla="*/ 0 w 56"/>
                  <a:gd name="T3" fmla="*/ 20 h 20"/>
                  <a:gd name="T4" fmla="*/ 1 w 56"/>
                  <a:gd name="T5" fmla="*/ 20 h 20"/>
                  <a:gd name="T6" fmla="*/ 7 w 56"/>
                  <a:gd name="T7" fmla="*/ 18 h 20"/>
                  <a:gd name="T8" fmla="*/ 15 w 56"/>
                  <a:gd name="T9" fmla="*/ 13 h 20"/>
                  <a:gd name="T10" fmla="*/ 56 w 56"/>
                  <a:gd name="T11" fmla="*/ 0 h 20"/>
                  <a:gd name="T12" fmla="*/ 48 w 56"/>
                  <a:gd name="T13" fmla="*/ 2 h 20"/>
                  <a:gd name="T14" fmla="*/ 19 w 56"/>
                  <a:gd name="T15" fmla="*/ 12 h 20"/>
                  <a:gd name="T16" fmla="*/ 14 w 56"/>
                  <a:gd name="T17" fmla="*/ 15 h 20"/>
                  <a:gd name="T18" fmla="*/ 56 w 56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20">
                    <a:moveTo>
                      <a:pt x="15" y="13"/>
                    </a:moveTo>
                    <a:cubicBezTo>
                      <a:pt x="10" y="15"/>
                      <a:pt x="5" y="18"/>
                      <a:pt x="0" y="20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3" y="19"/>
                      <a:pt x="5" y="19"/>
                      <a:pt x="7" y="18"/>
                    </a:cubicBezTo>
                    <a:cubicBezTo>
                      <a:pt x="10" y="16"/>
                      <a:pt x="13" y="15"/>
                      <a:pt x="15" y="13"/>
                    </a:cubicBezTo>
                    <a:moveTo>
                      <a:pt x="56" y="0"/>
                    </a:moveTo>
                    <a:cubicBezTo>
                      <a:pt x="54" y="0"/>
                      <a:pt x="51" y="1"/>
                      <a:pt x="48" y="2"/>
                    </a:cubicBezTo>
                    <a:cubicBezTo>
                      <a:pt x="38" y="5"/>
                      <a:pt x="29" y="8"/>
                      <a:pt x="19" y="12"/>
                    </a:cubicBezTo>
                    <a:cubicBezTo>
                      <a:pt x="17" y="13"/>
                      <a:pt x="16" y="14"/>
                      <a:pt x="14" y="15"/>
                    </a:cubicBezTo>
                    <a:cubicBezTo>
                      <a:pt x="29" y="11"/>
                      <a:pt x="43" y="5"/>
                      <a:pt x="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2" name="Freeform 357">
                <a:extLst>
                  <a:ext uri="{FF2B5EF4-FFF2-40B4-BE49-F238E27FC236}">
                    <a16:creationId xmlns="" xmlns:a16="http://schemas.microsoft.com/office/drawing/2014/main" id="{1F0A9E82-E5AB-41D1-AD02-8ECB40DBA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2068"/>
                <a:ext cx="3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3" name="Freeform 358">
                <a:extLst>
                  <a:ext uri="{FF2B5EF4-FFF2-40B4-BE49-F238E27FC236}">
                    <a16:creationId xmlns="" xmlns:a16="http://schemas.microsoft.com/office/drawing/2014/main" id="{D2C7B900-2F11-453A-9810-A30AF9CFD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015"/>
                <a:ext cx="42" cy="19"/>
              </a:xfrm>
              <a:custGeom>
                <a:avLst/>
                <a:gdLst>
                  <a:gd name="T0" fmla="*/ 26 w 26"/>
                  <a:gd name="T1" fmla="*/ 0 h 12"/>
                  <a:gd name="T2" fmla="*/ 14 w 26"/>
                  <a:gd name="T3" fmla="*/ 2 h 12"/>
                  <a:gd name="T4" fmla="*/ 2 w 26"/>
                  <a:gd name="T5" fmla="*/ 10 h 12"/>
                  <a:gd name="T6" fmla="*/ 0 w 26"/>
                  <a:gd name="T7" fmla="*/ 12 h 12"/>
                  <a:gd name="T8" fmla="*/ 13 w 26"/>
                  <a:gd name="T9" fmla="*/ 8 h 12"/>
                  <a:gd name="T10" fmla="*/ 26 w 2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2">
                    <a:moveTo>
                      <a:pt x="26" y="0"/>
                    </a:moveTo>
                    <a:cubicBezTo>
                      <a:pt x="22" y="0"/>
                      <a:pt x="18" y="1"/>
                      <a:pt x="14" y="2"/>
                    </a:cubicBezTo>
                    <a:cubicBezTo>
                      <a:pt x="10" y="5"/>
                      <a:pt x="6" y="7"/>
                      <a:pt x="2" y="10"/>
                    </a:cubicBezTo>
                    <a:cubicBezTo>
                      <a:pt x="1" y="11"/>
                      <a:pt x="0" y="12"/>
                      <a:pt x="0" y="12"/>
                    </a:cubicBezTo>
                    <a:cubicBezTo>
                      <a:pt x="4" y="11"/>
                      <a:pt x="9" y="9"/>
                      <a:pt x="13" y="8"/>
                    </a:cubicBezTo>
                    <a:cubicBezTo>
                      <a:pt x="17" y="5"/>
                      <a:pt x="21" y="2"/>
                      <a:pt x="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4" name="Freeform 359">
                <a:extLst>
                  <a:ext uri="{FF2B5EF4-FFF2-40B4-BE49-F238E27FC236}">
                    <a16:creationId xmlns="" xmlns:a16="http://schemas.microsoft.com/office/drawing/2014/main" id="{DA6FF455-9F61-47D2-B34E-B71DE7690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" y="2027"/>
                <a:ext cx="35" cy="21"/>
              </a:xfrm>
              <a:custGeom>
                <a:avLst/>
                <a:gdLst>
                  <a:gd name="T0" fmla="*/ 22 w 22"/>
                  <a:gd name="T1" fmla="*/ 0 h 13"/>
                  <a:gd name="T2" fmla="*/ 9 w 22"/>
                  <a:gd name="T3" fmla="*/ 4 h 13"/>
                  <a:gd name="T4" fmla="*/ 0 w 22"/>
                  <a:gd name="T5" fmla="*/ 13 h 13"/>
                  <a:gd name="T6" fmla="*/ 22 w 22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3">
                    <a:moveTo>
                      <a:pt x="22" y="0"/>
                    </a:moveTo>
                    <a:cubicBezTo>
                      <a:pt x="18" y="1"/>
                      <a:pt x="13" y="3"/>
                      <a:pt x="9" y="4"/>
                    </a:cubicBezTo>
                    <a:cubicBezTo>
                      <a:pt x="5" y="7"/>
                      <a:pt x="2" y="10"/>
                      <a:pt x="0" y="13"/>
                    </a:cubicBezTo>
                    <a:cubicBezTo>
                      <a:pt x="6" y="9"/>
                      <a:pt x="14" y="4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5" name="Freeform 360">
                <a:extLst>
                  <a:ext uri="{FF2B5EF4-FFF2-40B4-BE49-F238E27FC236}">
                    <a16:creationId xmlns="" xmlns:a16="http://schemas.microsoft.com/office/drawing/2014/main" id="{13427CED-7C96-486C-81EA-F91A475E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2024"/>
                <a:ext cx="90" cy="33"/>
              </a:xfrm>
              <a:custGeom>
                <a:avLst/>
                <a:gdLst>
                  <a:gd name="T0" fmla="*/ 57 w 57"/>
                  <a:gd name="T1" fmla="*/ 0 h 21"/>
                  <a:gd name="T2" fmla="*/ 41 w 57"/>
                  <a:gd name="T3" fmla="*/ 3 h 21"/>
                  <a:gd name="T4" fmla="*/ 15 w 57"/>
                  <a:gd name="T5" fmla="*/ 12 h 21"/>
                  <a:gd name="T6" fmla="*/ 0 w 57"/>
                  <a:gd name="T7" fmla="*/ 21 h 21"/>
                  <a:gd name="T8" fmla="*/ 22 w 57"/>
                  <a:gd name="T9" fmla="*/ 18 h 21"/>
                  <a:gd name="T10" fmla="*/ 49 w 57"/>
                  <a:gd name="T11" fmla="*/ 4 h 21"/>
                  <a:gd name="T12" fmla="*/ 57 w 5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21">
                    <a:moveTo>
                      <a:pt x="57" y="0"/>
                    </a:moveTo>
                    <a:cubicBezTo>
                      <a:pt x="51" y="1"/>
                      <a:pt x="46" y="2"/>
                      <a:pt x="41" y="3"/>
                    </a:cubicBezTo>
                    <a:cubicBezTo>
                      <a:pt x="31" y="6"/>
                      <a:pt x="20" y="8"/>
                      <a:pt x="15" y="12"/>
                    </a:cubicBezTo>
                    <a:cubicBezTo>
                      <a:pt x="10" y="15"/>
                      <a:pt x="5" y="19"/>
                      <a:pt x="0" y="21"/>
                    </a:cubicBezTo>
                    <a:cubicBezTo>
                      <a:pt x="8" y="20"/>
                      <a:pt x="15" y="19"/>
                      <a:pt x="22" y="18"/>
                    </a:cubicBezTo>
                    <a:cubicBezTo>
                      <a:pt x="31" y="13"/>
                      <a:pt x="40" y="9"/>
                      <a:pt x="49" y="4"/>
                    </a:cubicBezTo>
                    <a:cubicBezTo>
                      <a:pt x="51" y="2"/>
                      <a:pt x="54" y="1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6" name="Freeform 361">
                <a:extLst>
                  <a:ext uri="{FF2B5EF4-FFF2-40B4-BE49-F238E27FC236}">
                    <a16:creationId xmlns="" xmlns:a16="http://schemas.microsoft.com/office/drawing/2014/main" id="{91162E15-BAEF-4CF9-A0BB-C4DB96649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2053"/>
                <a:ext cx="65" cy="20"/>
              </a:xfrm>
              <a:custGeom>
                <a:avLst/>
                <a:gdLst>
                  <a:gd name="T0" fmla="*/ 41 w 41"/>
                  <a:gd name="T1" fmla="*/ 0 h 13"/>
                  <a:gd name="T2" fmla="*/ 19 w 41"/>
                  <a:gd name="T3" fmla="*/ 3 h 13"/>
                  <a:gd name="T4" fmla="*/ 0 w 41"/>
                  <a:gd name="T5" fmla="*/ 13 h 13"/>
                  <a:gd name="T6" fmla="*/ 23 w 41"/>
                  <a:gd name="T7" fmla="*/ 9 h 13"/>
                  <a:gd name="T8" fmla="*/ 41 w 4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41" y="0"/>
                    </a:moveTo>
                    <a:cubicBezTo>
                      <a:pt x="34" y="1"/>
                      <a:pt x="27" y="2"/>
                      <a:pt x="19" y="3"/>
                    </a:cubicBezTo>
                    <a:cubicBezTo>
                      <a:pt x="13" y="7"/>
                      <a:pt x="7" y="10"/>
                      <a:pt x="0" y="13"/>
                    </a:cubicBezTo>
                    <a:cubicBezTo>
                      <a:pt x="8" y="12"/>
                      <a:pt x="15" y="10"/>
                      <a:pt x="23" y="9"/>
                    </a:cubicBezTo>
                    <a:cubicBezTo>
                      <a:pt x="29" y="6"/>
                      <a:pt x="35" y="3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7" name="Freeform 362">
                <a:extLst>
                  <a:ext uri="{FF2B5EF4-FFF2-40B4-BE49-F238E27FC236}">
                    <a16:creationId xmlns="" xmlns:a16="http://schemas.microsoft.com/office/drawing/2014/main" id="{579EDD60-39A0-40D8-BBC3-38F94E873A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9" y="2034"/>
                <a:ext cx="1054" cy="428"/>
              </a:xfrm>
              <a:custGeom>
                <a:avLst/>
                <a:gdLst>
                  <a:gd name="T0" fmla="*/ 2 w 665"/>
                  <a:gd name="T1" fmla="*/ 269 h 270"/>
                  <a:gd name="T2" fmla="*/ 1 w 665"/>
                  <a:gd name="T3" fmla="*/ 269 h 270"/>
                  <a:gd name="T4" fmla="*/ 0 w 665"/>
                  <a:gd name="T5" fmla="*/ 270 h 270"/>
                  <a:gd name="T6" fmla="*/ 2 w 665"/>
                  <a:gd name="T7" fmla="*/ 269 h 270"/>
                  <a:gd name="T8" fmla="*/ 2 w 665"/>
                  <a:gd name="T9" fmla="*/ 269 h 270"/>
                  <a:gd name="T10" fmla="*/ 427 w 665"/>
                  <a:gd name="T11" fmla="*/ 141 h 270"/>
                  <a:gd name="T12" fmla="*/ 426 w 665"/>
                  <a:gd name="T13" fmla="*/ 142 h 270"/>
                  <a:gd name="T14" fmla="*/ 424 w 665"/>
                  <a:gd name="T15" fmla="*/ 142 h 270"/>
                  <a:gd name="T16" fmla="*/ 329 w 665"/>
                  <a:gd name="T17" fmla="*/ 174 h 270"/>
                  <a:gd name="T18" fmla="*/ 411 w 665"/>
                  <a:gd name="T19" fmla="*/ 148 h 270"/>
                  <a:gd name="T20" fmla="*/ 421 w 665"/>
                  <a:gd name="T21" fmla="*/ 144 h 270"/>
                  <a:gd name="T22" fmla="*/ 427 w 665"/>
                  <a:gd name="T23" fmla="*/ 141 h 270"/>
                  <a:gd name="T24" fmla="*/ 449 w 665"/>
                  <a:gd name="T25" fmla="*/ 125 h 270"/>
                  <a:gd name="T26" fmla="*/ 445 w 665"/>
                  <a:gd name="T27" fmla="*/ 127 h 270"/>
                  <a:gd name="T28" fmla="*/ 449 w 665"/>
                  <a:gd name="T29" fmla="*/ 125 h 270"/>
                  <a:gd name="T30" fmla="*/ 665 w 665"/>
                  <a:gd name="T31" fmla="*/ 0 h 270"/>
                  <a:gd name="T32" fmla="*/ 657 w 665"/>
                  <a:gd name="T33" fmla="*/ 1 h 270"/>
                  <a:gd name="T34" fmla="*/ 656 w 665"/>
                  <a:gd name="T35" fmla="*/ 4 h 270"/>
                  <a:gd name="T36" fmla="*/ 665 w 665"/>
                  <a:gd name="T3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5" h="270">
                    <a:moveTo>
                      <a:pt x="2" y="269"/>
                    </a:moveTo>
                    <a:cubicBezTo>
                      <a:pt x="2" y="269"/>
                      <a:pt x="1" y="269"/>
                      <a:pt x="1" y="269"/>
                    </a:cubicBezTo>
                    <a:cubicBezTo>
                      <a:pt x="0" y="269"/>
                      <a:pt x="0" y="270"/>
                      <a:pt x="0" y="270"/>
                    </a:cubicBezTo>
                    <a:cubicBezTo>
                      <a:pt x="1" y="270"/>
                      <a:pt x="1" y="269"/>
                      <a:pt x="2" y="269"/>
                    </a:cubicBezTo>
                    <a:cubicBezTo>
                      <a:pt x="2" y="269"/>
                      <a:pt x="2" y="269"/>
                      <a:pt x="2" y="269"/>
                    </a:cubicBezTo>
                    <a:moveTo>
                      <a:pt x="427" y="141"/>
                    </a:moveTo>
                    <a:cubicBezTo>
                      <a:pt x="427" y="141"/>
                      <a:pt x="427" y="142"/>
                      <a:pt x="426" y="142"/>
                    </a:cubicBezTo>
                    <a:cubicBezTo>
                      <a:pt x="425" y="142"/>
                      <a:pt x="425" y="142"/>
                      <a:pt x="424" y="142"/>
                    </a:cubicBezTo>
                    <a:cubicBezTo>
                      <a:pt x="392" y="152"/>
                      <a:pt x="360" y="162"/>
                      <a:pt x="329" y="174"/>
                    </a:cubicBezTo>
                    <a:cubicBezTo>
                      <a:pt x="356" y="166"/>
                      <a:pt x="384" y="157"/>
                      <a:pt x="411" y="148"/>
                    </a:cubicBezTo>
                    <a:cubicBezTo>
                      <a:pt x="414" y="147"/>
                      <a:pt x="417" y="145"/>
                      <a:pt x="421" y="144"/>
                    </a:cubicBezTo>
                    <a:cubicBezTo>
                      <a:pt x="423" y="143"/>
                      <a:pt x="425" y="142"/>
                      <a:pt x="427" y="141"/>
                    </a:cubicBezTo>
                    <a:moveTo>
                      <a:pt x="449" y="125"/>
                    </a:moveTo>
                    <a:cubicBezTo>
                      <a:pt x="448" y="126"/>
                      <a:pt x="446" y="126"/>
                      <a:pt x="445" y="127"/>
                    </a:cubicBezTo>
                    <a:cubicBezTo>
                      <a:pt x="446" y="126"/>
                      <a:pt x="448" y="126"/>
                      <a:pt x="449" y="125"/>
                    </a:cubicBezTo>
                    <a:moveTo>
                      <a:pt x="665" y="0"/>
                    </a:moveTo>
                    <a:cubicBezTo>
                      <a:pt x="662" y="0"/>
                      <a:pt x="660" y="1"/>
                      <a:pt x="657" y="1"/>
                    </a:cubicBezTo>
                    <a:cubicBezTo>
                      <a:pt x="657" y="2"/>
                      <a:pt x="656" y="3"/>
                      <a:pt x="656" y="4"/>
                    </a:cubicBezTo>
                    <a:cubicBezTo>
                      <a:pt x="659" y="2"/>
                      <a:pt x="662" y="1"/>
                      <a:pt x="6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8" name="Freeform 363">
                <a:extLst>
                  <a:ext uri="{FF2B5EF4-FFF2-40B4-BE49-F238E27FC236}">
                    <a16:creationId xmlns="" xmlns:a16="http://schemas.microsoft.com/office/drawing/2014/main" id="{1A2AFFD4-F153-40B7-B79E-8AA7C1D08C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4" y="2080"/>
                <a:ext cx="1069" cy="382"/>
              </a:xfrm>
              <a:custGeom>
                <a:avLst/>
                <a:gdLst>
                  <a:gd name="T0" fmla="*/ 559 w 674"/>
                  <a:gd name="T1" fmla="*/ 18 h 241"/>
                  <a:gd name="T2" fmla="*/ 505 w 674"/>
                  <a:gd name="T3" fmla="*/ 33 h 241"/>
                  <a:gd name="T4" fmla="*/ 532 w 674"/>
                  <a:gd name="T5" fmla="*/ 32 h 241"/>
                  <a:gd name="T6" fmla="*/ 456 w 674"/>
                  <a:gd name="T7" fmla="*/ 48 h 241"/>
                  <a:gd name="T8" fmla="*/ 351 w 674"/>
                  <a:gd name="T9" fmla="*/ 86 h 241"/>
                  <a:gd name="T10" fmla="*/ 530 w 674"/>
                  <a:gd name="T11" fmla="*/ 34 h 241"/>
                  <a:gd name="T12" fmla="*/ 559 w 674"/>
                  <a:gd name="T13" fmla="*/ 18 h 241"/>
                  <a:gd name="T14" fmla="*/ 674 w 674"/>
                  <a:gd name="T15" fmla="*/ 0 h 241"/>
                  <a:gd name="T16" fmla="*/ 646 w 674"/>
                  <a:gd name="T17" fmla="*/ 3 h 241"/>
                  <a:gd name="T18" fmla="*/ 621 w 674"/>
                  <a:gd name="T19" fmla="*/ 14 h 241"/>
                  <a:gd name="T20" fmla="*/ 635 w 674"/>
                  <a:gd name="T21" fmla="*/ 5 h 241"/>
                  <a:gd name="T22" fmla="*/ 609 w 674"/>
                  <a:gd name="T23" fmla="*/ 8 h 241"/>
                  <a:gd name="T24" fmla="*/ 582 w 674"/>
                  <a:gd name="T25" fmla="*/ 18 h 241"/>
                  <a:gd name="T26" fmla="*/ 571 w 674"/>
                  <a:gd name="T27" fmla="*/ 21 h 241"/>
                  <a:gd name="T28" fmla="*/ 575 w 674"/>
                  <a:gd name="T29" fmla="*/ 16 h 241"/>
                  <a:gd name="T30" fmla="*/ 558 w 674"/>
                  <a:gd name="T31" fmla="*/ 25 h 241"/>
                  <a:gd name="T32" fmla="*/ 571 w 674"/>
                  <a:gd name="T33" fmla="*/ 21 h 241"/>
                  <a:gd name="T34" fmla="*/ 571 w 674"/>
                  <a:gd name="T35" fmla="*/ 21 h 241"/>
                  <a:gd name="T36" fmla="*/ 571 w 674"/>
                  <a:gd name="T37" fmla="*/ 21 h 241"/>
                  <a:gd name="T38" fmla="*/ 553 w 674"/>
                  <a:gd name="T39" fmla="*/ 30 h 241"/>
                  <a:gd name="T40" fmla="*/ 541 w 674"/>
                  <a:gd name="T41" fmla="*/ 35 h 241"/>
                  <a:gd name="T42" fmla="*/ 403 w 674"/>
                  <a:gd name="T43" fmla="*/ 100 h 241"/>
                  <a:gd name="T44" fmla="*/ 310 w 674"/>
                  <a:gd name="T45" fmla="*/ 140 h 241"/>
                  <a:gd name="T46" fmla="*/ 323 w 674"/>
                  <a:gd name="T47" fmla="*/ 133 h 241"/>
                  <a:gd name="T48" fmla="*/ 413 w 674"/>
                  <a:gd name="T49" fmla="*/ 95 h 241"/>
                  <a:gd name="T50" fmla="*/ 501 w 674"/>
                  <a:gd name="T51" fmla="*/ 50 h 241"/>
                  <a:gd name="T52" fmla="*/ 326 w 674"/>
                  <a:gd name="T53" fmla="*/ 98 h 241"/>
                  <a:gd name="T54" fmla="*/ 315 w 674"/>
                  <a:gd name="T55" fmla="*/ 101 h 241"/>
                  <a:gd name="T56" fmla="*/ 290 w 674"/>
                  <a:gd name="T57" fmla="*/ 117 h 241"/>
                  <a:gd name="T58" fmla="*/ 92 w 674"/>
                  <a:gd name="T59" fmla="*/ 198 h 241"/>
                  <a:gd name="T60" fmla="*/ 88 w 674"/>
                  <a:gd name="T61" fmla="*/ 200 h 241"/>
                  <a:gd name="T62" fmla="*/ 58 w 674"/>
                  <a:gd name="T63" fmla="*/ 217 h 241"/>
                  <a:gd name="T64" fmla="*/ 64 w 674"/>
                  <a:gd name="T65" fmla="*/ 211 h 241"/>
                  <a:gd name="T66" fmla="*/ 3 w 674"/>
                  <a:gd name="T67" fmla="*/ 240 h 241"/>
                  <a:gd name="T68" fmla="*/ 0 w 674"/>
                  <a:gd name="T69" fmla="*/ 241 h 241"/>
                  <a:gd name="T70" fmla="*/ 3 w 674"/>
                  <a:gd name="T71" fmla="*/ 241 h 241"/>
                  <a:gd name="T72" fmla="*/ 4 w 674"/>
                  <a:gd name="T73" fmla="*/ 240 h 241"/>
                  <a:gd name="T74" fmla="*/ 5 w 674"/>
                  <a:gd name="T75" fmla="*/ 240 h 241"/>
                  <a:gd name="T76" fmla="*/ 5 w 674"/>
                  <a:gd name="T77" fmla="*/ 240 h 241"/>
                  <a:gd name="T78" fmla="*/ 207 w 674"/>
                  <a:gd name="T79" fmla="*/ 185 h 241"/>
                  <a:gd name="T80" fmla="*/ 102 w 674"/>
                  <a:gd name="T81" fmla="*/ 206 h 241"/>
                  <a:gd name="T82" fmla="*/ 194 w 674"/>
                  <a:gd name="T83" fmla="*/ 181 h 241"/>
                  <a:gd name="T84" fmla="*/ 216 w 674"/>
                  <a:gd name="T85" fmla="*/ 172 h 241"/>
                  <a:gd name="T86" fmla="*/ 233 w 674"/>
                  <a:gd name="T87" fmla="*/ 166 h 241"/>
                  <a:gd name="T88" fmla="*/ 284 w 674"/>
                  <a:gd name="T89" fmla="*/ 158 h 241"/>
                  <a:gd name="T90" fmla="*/ 332 w 674"/>
                  <a:gd name="T91" fmla="*/ 145 h 241"/>
                  <a:gd name="T92" fmla="*/ 427 w 674"/>
                  <a:gd name="T93" fmla="*/ 113 h 241"/>
                  <a:gd name="T94" fmla="*/ 425 w 674"/>
                  <a:gd name="T95" fmla="*/ 113 h 241"/>
                  <a:gd name="T96" fmla="*/ 421 w 674"/>
                  <a:gd name="T97" fmla="*/ 113 h 241"/>
                  <a:gd name="T98" fmla="*/ 417 w 674"/>
                  <a:gd name="T99" fmla="*/ 113 h 241"/>
                  <a:gd name="T100" fmla="*/ 414 w 674"/>
                  <a:gd name="T101" fmla="*/ 113 h 241"/>
                  <a:gd name="T102" fmla="*/ 448 w 674"/>
                  <a:gd name="T103" fmla="*/ 98 h 241"/>
                  <a:gd name="T104" fmla="*/ 452 w 674"/>
                  <a:gd name="T105" fmla="*/ 96 h 241"/>
                  <a:gd name="T106" fmla="*/ 593 w 674"/>
                  <a:gd name="T107" fmla="*/ 23 h 241"/>
                  <a:gd name="T108" fmla="*/ 621 w 674"/>
                  <a:gd name="T109" fmla="*/ 14 h 241"/>
                  <a:gd name="T110" fmla="*/ 586 w 674"/>
                  <a:gd name="T111" fmla="*/ 38 h 241"/>
                  <a:gd name="T112" fmla="*/ 535 w 674"/>
                  <a:gd name="T113" fmla="*/ 63 h 241"/>
                  <a:gd name="T114" fmla="*/ 589 w 674"/>
                  <a:gd name="T115" fmla="*/ 44 h 241"/>
                  <a:gd name="T116" fmla="*/ 674 w 674"/>
                  <a:gd name="T11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74" h="241">
                    <a:moveTo>
                      <a:pt x="559" y="18"/>
                    </a:moveTo>
                    <a:cubicBezTo>
                      <a:pt x="541" y="23"/>
                      <a:pt x="523" y="28"/>
                      <a:pt x="505" y="33"/>
                    </a:cubicBezTo>
                    <a:cubicBezTo>
                      <a:pt x="514" y="33"/>
                      <a:pt x="523" y="32"/>
                      <a:pt x="532" y="32"/>
                    </a:cubicBezTo>
                    <a:cubicBezTo>
                      <a:pt x="506" y="37"/>
                      <a:pt x="481" y="42"/>
                      <a:pt x="456" y="48"/>
                    </a:cubicBezTo>
                    <a:cubicBezTo>
                      <a:pt x="422" y="62"/>
                      <a:pt x="387" y="74"/>
                      <a:pt x="351" y="86"/>
                    </a:cubicBezTo>
                    <a:cubicBezTo>
                      <a:pt x="412" y="71"/>
                      <a:pt x="470" y="53"/>
                      <a:pt x="530" y="34"/>
                    </a:cubicBezTo>
                    <a:cubicBezTo>
                      <a:pt x="540" y="29"/>
                      <a:pt x="549" y="23"/>
                      <a:pt x="559" y="18"/>
                    </a:cubicBezTo>
                    <a:moveTo>
                      <a:pt x="674" y="0"/>
                    </a:moveTo>
                    <a:cubicBezTo>
                      <a:pt x="664" y="1"/>
                      <a:pt x="655" y="2"/>
                      <a:pt x="646" y="3"/>
                    </a:cubicBezTo>
                    <a:cubicBezTo>
                      <a:pt x="638" y="6"/>
                      <a:pt x="629" y="10"/>
                      <a:pt x="621" y="14"/>
                    </a:cubicBezTo>
                    <a:cubicBezTo>
                      <a:pt x="626" y="10"/>
                      <a:pt x="631" y="7"/>
                      <a:pt x="635" y="5"/>
                    </a:cubicBezTo>
                    <a:cubicBezTo>
                      <a:pt x="626" y="6"/>
                      <a:pt x="618" y="7"/>
                      <a:pt x="609" y="8"/>
                    </a:cubicBezTo>
                    <a:cubicBezTo>
                      <a:pt x="600" y="12"/>
                      <a:pt x="591" y="15"/>
                      <a:pt x="582" y="18"/>
                    </a:cubicBezTo>
                    <a:cubicBezTo>
                      <a:pt x="571" y="21"/>
                      <a:pt x="571" y="21"/>
                      <a:pt x="571" y="21"/>
                    </a:cubicBezTo>
                    <a:cubicBezTo>
                      <a:pt x="572" y="20"/>
                      <a:pt x="574" y="18"/>
                      <a:pt x="575" y="16"/>
                    </a:cubicBezTo>
                    <a:cubicBezTo>
                      <a:pt x="569" y="19"/>
                      <a:pt x="564" y="22"/>
                      <a:pt x="558" y="25"/>
                    </a:cubicBezTo>
                    <a:cubicBezTo>
                      <a:pt x="562" y="24"/>
                      <a:pt x="566" y="23"/>
                      <a:pt x="571" y="21"/>
                    </a:cubicBezTo>
                    <a:cubicBezTo>
                      <a:pt x="571" y="21"/>
                      <a:pt x="571" y="21"/>
                      <a:pt x="571" y="21"/>
                    </a:cubicBezTo>
                    <a:cubicBezTo>
                      <a:pt x="571" y="21"/>
                      <a:pt x="571" y="21"/>
                      <a:pt x="571" y="21"/>
                    </a:cubicBezTo>
                    <a:cubicBezTo>
                      <a:pt x="565" y="26"/>
                      <a:pt x="557" y="29"/>
                      <a:pt x="553" y="30"/>
                    </a:cubicBezTo>
                    <a:cubicBezTo>
                      <a:pt x="549" y="31"/>
                      <a:pt x="545" y="33"/>
                      <a:pt x="541" y="35"/>
                    </a:cubicBezTo>
                    <a:cubicBezTo>
                      <a:pt x="499" y="57"/>
                      <a:pt x="450" y="80"/>
                      <a:pt x="403" y="100"/>
                    </a:cubicBezTo>
                    <a:cubicBezTo>
                      <a:pt x="372" y="114"/>
                      <a:pt x="341" y="127"/>
                      <a:pt x="310" y="140"/>
                    </a:cubicBezTo>
                    <a:cubicBezTo>
                      <a:pt x="316" y="137"/>
                      <a:pt x="321" y="135"/>
                      <a:pt x="323" y="133"/>
                    </a:cubicBezTo>
                    <a:cubicBezTo>
                      <a:pt x="361" y="117"/>
                      <a:pt x="393" y="104"/>
                      <a:pt x="413" y="95"/>
                    </a:cubicBezTo>
                    <a:cubicBezTo>
                      <a:pt x="443" y="81"/>
                      <a:pt x="472" y="66"/>
                      <a:pt x="501" y="50"/>
                    </a:cubicBezTo>
                    <a:cubicBezTo>
                      <a:pt x="444" y="71"/>
                      <a:pt x="386" y="88"/>
                      <a:pt x="326" y="98"/>
                    </a:cubicBezTo>
                    <a:cubicBezTo>
                      <a:pt x="322" y="99"/>
                      <a:pt x="319" y="100"/>
                      <a:pt x="315" y="101"/>
                    </a:cubicBezTo>
                    <a:cubicBezTo>
                      <a:pt x="316" y="109"/>
                      <a:pt x="297" y="115"/>
                      <a:pt x="290" y="117"/>
                    </a:cubicBezTo>
                    <a:cubicBezTo>
                      <a:pt x="222" y="148"/>
                      <a:pt x="154" y="175"/>
                      <a:pt x="92" y="198"/>
                    </a:cubicBezTo>
                    <a:cubicBezTo>
                      <a:pt x="90" y="199"/>
                      <a:pt x="89" y="200"/>
                      <a:pt x="88" y="200"/>
                    </a:cubicBezTo>
                    <a:cubicBezTo>
                      <a:pt x="78" y="206"/>
                      <a:pt x="68" y="211"/>
                      <a:pt x="58" y="217"/>
                    </a:cubicBezTo>
                    <a:cubicBezTo>
                      <a:pt x="60" y="215"/>
                      <a:pt x="62" y="213"/>
                      <a:pt x="64" y="211"/>
                    </a:cubicBezTo>
                    <a:cubicBezTo>
                      <a:pt x="44" y="221"/>
                      <a:pt x="24" y="230"/>
                      <a:pt x="3" y="240"/>
                    </a:cubicBezTo>
                    <a:cubicBezTo>
                      <a:pt x="2" y="240"/>
                      <a:pt x="1" y="241"/>
                      <a:pt x="0" y="241"/>
                    </a:cubicBezTo>
                    <a:cubicBezTo>
                      <a:pt x="1" y="241"/>
                      <a:pt x="2" y="241"/>
                      <a:pt x="3" y="241"/>
                    </a:cubicBezTo>
                    <a:cubicBezTo>
                      <a:pt x="3" y="241"/>
                      <a:pt x="3" y="240"/>
                      <a:pt x="4" y="240"/>
                    </a:cubicBezTo>
                    <a:cubicBezTo>
                      <a:pt x="4" y="240"/>
                      <a:pt x="5" y="240"/>
                      <a:pt x="5" y="240"/>
                    </a:cubicBezTo>
                    <a:cubicBezTo>
                      <a:pt x="5" y="240"/>
                      <a:pt x="5" y="240"/>
                      <a:pt x="5" y="240"/>
                    </a:cubicBezTo>
                    <a:cubicBezTo>
                      <a:pt x="72" y="226"/>
                      <a:pt x="138" y="212"/>
                      <a:pt x="207" y="185"/>
                    </a:cubicBezTo>
                    <a:cubicBezTo>
                      <a:pt x="168" y="198"/>
                      <a:pt x="135" y="203"/>
                      <a:pt x="102" y="206"/>
                    </a:cubicBezTo>
                    <a:cubicBezTo>
                      <a:pt x="194" y="181"/>
                      <a:pt x="194" y="181"/>
                      <a:pt x="194" y="181"/>
                    </a:cubicBezTo>
                    <a:cubicBezTo>
                      <a:pt x="202" y="177"/>
                      <a:pt x="209" y="174"/>
                      <a:pt x="216" y="172"/>
                    </a:cubicBezTo>
                    <a:cubicBezTo>
                      <a:pt x="233" y="166"/>
                      <a:pt x="233" y="166"/>
                      <a:pt x="233" y="166"/>
                    </a:cubicBezTo>
                    <a:cubicBezTo>
                      <a:pt x="250" y="164"/>
                      <a:pt x="267" y="161"/>
                      <a:pt x="284" y="158"/>
                    </a:cubicBezTo>
                    <a:cubicBezTo>
                      <a:pt x="300" y="154"/>
                      <a:pt x="316" y="149"/>
                      <a:pt x="332" y="145"/>
                    </a:cubicBezTo>
                    <a:cubicBezTo>
                      <a:pt x="363" y="133"/>
                      <a:pt x="395" y="123"/>
                      <a:pt x="427" y="113"/>
                    </a:cubicBezTo>
                    <a:cubicBezTo>
                      <a:pt x="426" y="113"/>
                      <a:pt x="425" y="113"/>
                      <a:pt x="425" y="113"/>
                    </a:cubicBezTo>
                    <a:cubicBezTo>
                      <a:pt x="423" y="113"/>
                      <a:pt x="422" y="113"/>
                      <a:pt x="421" y="113"/>
                    </a:cubicBezTo>
                    <a:cubicBezTo>
                      <a:pt x="420" y="113"/>
                      <a:pt x="419" y="113"/>
                      <a:pt x="417" y="113"/>
                    </a:cubicBezTo>
                    <a:cubicBezTo>
                      <a:pt x="416" y="113"/>
                      <a:pt x="415" y="113"/>
                      <a:pt x="414" y="113"/>
                    </a:cubicBezTo>
                    <a:cubicBezTo>
                      <a:pt x="425" y="109"/>
                      <a:pt x="437" y="103"/>
                      <a:pt x="448" y="98"/>
                    </a:cubicBezTo>
                    <a:cubicBezTo>
                      <a:pt x="449" y="97"/>
                      <a:pt x="451" y="97"/>
                      <a:pt x="452" y="96"/>
                    </a:cubicBezTo>
                    <a:cubicBezTo>
                      <a:pt x="500" y="73"/>
                      <a:pt x="542" y="47"/>
                      <a:pt x="593" y="23"/>
                    </a:cubicBezTo>
                    <a:cubicBezTo>
                      <a:pt x="604" y="20"/>
                      <a:pt x="612" y="17"/>
                      <a:pt x="621" y="14"/>
                    </a:cubicBezTo>
                    <a:cubicBezTo>
                      <a:pt x="610" y="19"/>
                      <a:pt x="598" y="34"/>
                      <a:pt x="586" y="38"/>
                    </a:cubicBezTo>
                    <a:cubicBezTo>
                      <a:pt x="568" y="46"/>
                      <a:pt x="551" y="55"/>
                      <a:pt x="535" y="63"/>
                    </a:cubicBezTo>
                    <a:cubicBezTo>
                      <a:pt x="553" y="57"/>
                      <a:pt x="571" y="51"/>
                      <a:pt x="589" y="44"/>
                    </a:cubicBezTo>
                    <a:cubicBezTo>
                      <a:pt x="618" y="30"/>
                      <a:pt x="647" y="15"/>
                      <a:pt x="6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9" name="Freeform 364">
                <a:extLst>
                  <a:ext uri="{FF2B5EF4-FFF2-40B4-BE49-F238E27FC236}">
                    <a16:creationId xmlns="" xmlns:a16="http://schemas.microsoft.com/office/drawing/2014/main" id="{03925ED3-1322-45D0-9F57-5B5C87728C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6" y="2373"/>
                <a:ext cx="652" cy="212"/>
              </a:xfrm>
              <a:custGeom>
                <a:avLst/>
                <a:gdLst>
                  <a:gd name="T0" fmla="*/ 86 w 411"/>
                  <a:gd name="T1" fmla="*/ 91 h 134"/>
                  <a:gd name="T2" fmla="*/ 20 w 411"/>
                  <a:gd name="T3" fmla="*/ 122 h 134"/>
                  <a:gd name="T4" fmla="*/ 0 w 411"/>
                  <a:gd name="T5" fmla="*/ 134 h 134"/>
                  <a:gd name="T6" fmla="*/ 48 w 411"/>
                  <a:gd name="T7" fmla="*/ 119 h 134"/>
                  <a:gd name="T8" fmla="*/ 60 w 411"/>
                  <a:gd name="T9" fmla="*/ 111 h 134"/>
                  <a:gd name="T10" fmla="*/ 86 w 411"/>
                  <a:gd name="T11" fmla="*/ 91 h 134"/>
                  <a:gd name="T12" fmla="*/ 156 w 411"/>
                  <a:gd name="T13" fmla="*/ 70 h 134"/>
                  <a:gd name="T14" fmla="*/ 143 w 411"/>
                  <a:gd name="T15" fmla="*/ 74 h 134"/>
                  <a:gd name="T16" fmla="*/ 100 w 411"/>
                  <a:gd name="T17" fmla="*/ 104 h 134"/>
                  <a:gd name="T18" fmla="*/ 119 w 411"/>
                  <a:gd name="T19" fmla="*/ 98 h 134"/>
                  <a:gd name="T20" fmla="*/ 142 w 411"/>
                  <a:gd name="T21" fmla="*/ 81 h 134"/>
                  <a:gd name="T22" fmla="*/ 156 w 411"/>
                  <a:gd name="T23" fmla="*/ 70 h 134"/>
                  <a:gd name="T24" fmla="*/ 411 w 411"/>
                  <a:gd name="T25" fmla="*/ 0 h 134"/>
                  <a:gd name="T26" fmla="*/ 367 w 411"/>
                  <a:gd name="T27" fmla="*/ 13 h 134"/>
                  <a:gd name="T28" fmla="*/ 259 w 411"/>
                  <a:gd name="T29" fmla="*/ 55 h 134"/>
                  <a:gd name="T30" fmla="*/ 255 w 411"/>
                  <a:gd name="T31" fmla="*/ 59 h 134"/>
                  <a:gd name="T32" fmla="*/ 287 w 411"/>
                  <a:gd name="T33" fmla="*/ 49 h 134"/>
                  <a:gd name="T34" fmla="*/ 295 w 411"/>
                  <a:gd name="T35" fmla="*/ 45 h 134"/>
                  <a:gd name="T36" fmla="*/ 379 w 411"/>
                  <a:gd name="T37" fmla="*/ 15 h 134"/>
                  <a:gd name="T38" fmla="*/ 411 w 411"/>
                  <a:gd name="T3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1" h="134">
                    <a:moveTo>
                      <a:pt x="86" y="91"/>
                    </a:moveTo>
                    <a:cubicBezTo>
                      <a:pt x="63" y="101"/>
                      <a:pt x="41" y="110"/>
                      <a:pt x="20" y="122"/>
                    </a:cubicBezTo>
                    <a:cubicBezTo>
                      <a:pt x="13" y="126"/>
                      <a:pt x="6" y="130"/>
                      <a:pt x="0" y="134"/>
                    </a:cubicBezTo>
                    <a:cubicBezTo>
                      <a:pt x="16" y="129"/>
                      <a:pt x="32" y="124"/>
                      <a:pt x="48" y="119"/>
                    </a:cubicBezTo>
                    <a:cubicBezTo>
                      <a:pt x="53" y="116"/>
                      <a:pt x="57" y="113"/>
                      <a:pt x="60" y="111"/>
                    </a:cubicBezTo>
                    <a:cubicBezTo>
                      <a:pt x="70" y="103"/>
                      <a:pt x="75" y="98"/>
                      <a:pt x="86" y="91"/>
                    </a:cubicBezTo>
                    <a:moveTo>
                      <a:pt x="156" y="70"/>
                    </a:moveTo>
                    <a:cubicBezTo>
                      <a:pt x="151" y="71"/>
                      <a:pt x="147" y="73"/>
                      <a:pt x="143" y="74"/>
                    </a:cubicBezTo>
                    <a:cubicBezTo>
                      <a:pt x="130" y="82"/>
                      <a:pt x="116" y="93"/>
                      <a:pt x="100" y="104"/>
                    </a:cubicBezTo>
                    <a:cubicBezTo>
                      <a:pt x="106" y="102"/>
                      <a:pt x="113" y="100"/>
                      <a:pt x="119" y="98"/>
                    </a:cubicBezTo>
                    <a:cubicBezTo>
                      <a:pt x="128" y="91"/>
                      <a:pt x="135" y="86"/>
                      <a:pt x="142" y="81"/>
                    </a:cubicBezTo>
                    <a:cubicBezTo>
                      <a:pt x="147" y="77"/>
                      <a:pt x="152" y="73"/>
                      <a:pt x="156" y="70"/>
                    </a:cubicBezTo>
                    <a:moveTo>
                      <a:pt x="411" y="0"/>
                    </a:moveTo>
                    <a:cubicBezTo>
                      <a:pt x="396" y="4"/>
                      <a:pt x="382" y="8"/>
                      <a:pt x="367" y="13"/>
                    </a:cubicBezTo>
                    <a:cubicBezTo>
                      <a:pt x="332" y="31"/>
                      <a:pt x="293" y="37"/>
                      <a:pt x="259" y="55"/>
                    </a:cubicBezTo>
                    <a:cubicBezTo>
                      <a:pt x="258" y="56"/>
                      <a:pt x="257" y="57"/>
                      <a:pt x="255" y="59"/>
                    </a:cubicBezTo>
                    <a:cubicBezTo>
                      <a:pt x="266" y="55"/>
                      <a:pt x="276" y="52"/>
                      <a:pt x="287" y="49"/>
                    </a:cubicBezTo>
                    <a:cubicBezTo>
                      <a:pt x="289" y="48"/>
                      <a:pt x="292" y="47"/>
                      <a:pt x="295" y="45"/>
                    </a:cubicBezTo>
                    <a:cubicBezTo>
                      <a:pt x="321" y="32"/>
                      <a:pt x="353" y="28"/>
                      <a:pt x="379" y="15"/>
                    </a:cubicBezTo>
                    <a:cubicBezTo>
                      <a:pt x="390" y="10"/>
                      <a:pt x="400" y="5"/>
                      <a:pt x="4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" name="Freeform 365">
                <a:extLst>
                  <a:ext uri="{FF2B5EF4-FFF2-40B4-BE49-F238E27FC236}">
                    <a16:creationId xmlns="" xmlns:a16="http://schemas.microsoft.com/office/drawing/2014/main" id="{A5E36FA3-5BE0-4AF5-9719-088FE3AF17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" y="2393"/>
                <a:ext cx="490" cy="164"/>
              </a:xfrm>
              <a:custGeom>
                <a:avLst/>
                <a:gdLst>
                  <a:gd name="T0" fmla="*/ 85 w 309"/>
                  <a:gd name="T1" fmla="*/ 61 h 103"/>
                  <a:gd name="T2" fmla="*/ 54 w 309"/>
                  <a:gd name="T3" fmla="*/ 70 h 103"/>
                  <a:gd name="T4" fmla="*/ 11 w 309"/>
                  <a:gd name="T5" fmla="*/ 92 h 103"/>
                  <a:gd name="T6" fmla="*/ 40 w 309"/>
                  <a:gd name="T7" fmla="*/ 74 h 103"/>
                  <a:gd name="T8" fmla="*/ 36 w 309"/>
                  <a:gd name="T9" fmla="*/ 75 h 103"/>
                  <a:gd name="T10" fmla="*/ 28 w 309"/>
                  <a:gd name="T11" fmla="*/ 78 h 103"/>
                  <a:gd name="T12" fmla="*/ 2 w 309"/>
                  <a:gd name="T13" fmla="*/ 98 h 103"/>
                  <a:gd name="T14" fmla="*/ 9 w 309"/>
                  <a:gd name="T15" fmla="*/ 95 h 103"/>
                  <a:gd name="T16" fmla="*/ 11 w 309"/>
                  <a:gd name="T17" fmla="*/ 94 h 103"/>
                  <a:gd name="T18" fmla="*/ 0 w 309"/>
                  <a:gd name="T19" fmla="*/ 103 h 103"/>
                  <a:gd name="T20" fmla="*/ 42 w 309"/>
                  <a:gd name="T21" fmla="*/ 91 h 103"/>
                  <a:gd name="T22" fmla="*/ 85 w 309"/>
                  <a:gd name="T23" fmla="*/ 61 h 103"/>
                  <a:gd name="T24" fmla="*/ 309 w 309"/>
                  <a:gd name="T25" fmla="*/ 0 h 103"/>
                  <a:gd name="T26" fmla="*/ 98 w 309"/>
                  <a:gd name="T27" fmla="*/ 57 h 103"/>
                  <a:gd name="T28" fmla="*/ 84 w 309"/>
                  <a:gd name="T29" fmla="*/ 68 h 103"/>
                  <a:gd name="T30" fmla="*/ 61 w 309"/>
                  <a:gd name="T31" fmla="*/ 85 h 103"/>
                  <a:gd name="T32" fmla="*/ 197 w 309"/>
                  <a:gd name="T33" fmla="*/ 46 h 103"/>
                  <a:gd name="T34" fmla="*/ 201 w 309"/>
                  <a:gd name="T35" fmla="*/ 42 h 103"/>
                  <a:gd name="T36" fmla="*/ 309 w 309"/>
                  <a:gd name="T3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9" h="103">
                    <a:moveTo>
                      <a:pt x="85" y="61"/>
                    </a:moveTo>
                    <a:cubicBezTo>
                      <a:pt x="75" y="64"/>
                      <a:pt x="64" y="67"/>
                      <a:pt x="54" y="70"/>
                    </a:cubicBezTo>
                    <a:cubicBezTo>
                      <a:pt x="43" y="77"/>
                      <a:pt x="30" y="85"/>
                      <a:pt x="11" y="92"/>
                    </a:cubicBezTo>
                    <a:cubicBezTo>
                      <a:pt x="20" y="88"/>
                      <a:pt x="30" y="81"/>
                      <a:pt x="40" y="74"/>
                    </a:cubicBezTo>
                    <a:cubicBezTo>
                      <a:pt x="38" y="74"/>
                      <a:pt x="37" y="74"/>
                      <a:pt x="36" y="75"/>
                    </a:cubicBezTo>
                    <a:cubicBezTo>
                      <a:pt x="33" y="76"/>
                      <a:pt x="31" y="77"/>
                      <a:pt x="28" y="78"/>
                    </a:cubicBezTo>
                    <a:cubicBezTo>
                      <a:pt x="17" y="85"/>
                      <a:pt x="12" y="90"/>
                      <a:pt x="2" y="98"/>
                    </a:cubicBezTo>
                    <a:cubicBezTo>
                      <a:pt x="5" y="97"/>
                      <a:pt x="7" y="96"/>
                      <a:pt x="9" y="95"/>
                    </a:cubicBezTo>
                    <a:cubicBezTo>
                      <a:pt x="10" y="94"/>
                      <a:pt x="10" y="94"/>
                      <a:pt x="11" y="94"/>
                    </a:cubicBezTo>
                    <a:cubicBezTo>
                      <a:pt x="12" y="94"/>
                      <a:pt x="9" y="97"/>
                      <a:pt x="0" y="103"/>
                    </a:cubicBezTo>
                    <a:cubicBezTo>
                      <a:pt x="14" y="99"/>
                      <a:pt x="28" y="95"/>
                      <a:pt x="42" y="91"/>
                    </a:cubicBezTo>
                    <a:cubicBezTo>
                      <a:pt x="58" y="80"/>
                      <a:pt x="72" y="69"/>
                      <a:pt x="85" y="61"/>
                    </a:cubicBezTo>
                    <a:moveTo>
                      <a:pt x="309" y="0"/>
                    </a:moveTo>
                    <a:cubicBezTo>
                      <a:pt x="239" y="19"/>
                      <a:pt x="168" y="38"/>
                      <a:pt x="98" y="57"/>
                    </a:cubicBezTo>
                    <a:cubicBezTo>
                      <a:pt x="94" y="60"/>
                      <a:pt x="89" y="64"/>
                      <a:pt x="84" y="68"/>
                    </a:cubicBezTo>
                    <a:cubicBezTo>
                      <a:pt x="77" y="73"/>
                      <a:pt x="70" y="78"/>
                      <a:pt x="61" y="85"/>
                    </a:cubicBezTo>
                    <a:cubicBezTo>
                      <a:pt x="106" y="72"/>
                      <a:pt x="152" y="59"/>
                      <a:pt x="197" y="46"/>
                    </a:cubicBezTo>
                    <a:cubicBezTo>
                      <a:pt x="199" y="44"/>
                      <a:pt x="200" y="43"/>
                      <a:pt x="201" y="42"/>
                    </a:cubicBezTo>
                    <a:cubicBezTo>
                      <a:pt x="235" y="24"/>
                      <a:pt x="274" y="18"/>
                      <a:pt x="3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1" name="Freeform 366">
                <a:extLst>
                  <a:ext uri="{FF2B5EF4-FFF2-40B4-BE49-F238E27FC236}">
                    <a16:creationId xmlns="" xmlns:a16="http://schemas.microsoft.com/office/drawing/2014/main" id="{2492D49D-C3AF-454C-9128-8AF42E8AC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" y="1996"/>
                <a:ext cx="13" cy="3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2 h 2"/>
                  <a:gd name="T4" fmla="*/ 6 w 8"/>
                  <a:gd name="T5" fmla="*/ 1 h 2"/>
                  <a:gd name="T6" fmla="*/ 8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5" y="0"/>
                      <a:pt x="3" y="1"/>
                      <a:pt x="0" y="2"/>
                    </a:cubicBezTo>
                    <a:cubicBezTo>
                      <a:pt x="2" y="2"/>
                      <a:pt x="4" y="1"/>
                      <a:pt x="6" y="1"/>
                    </a:cubicBezTo>
                    <a:cubicBezTo>
                      <a:pt x="7" y="1"/>
                      <a:pt x="7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2" name="Freeform 367">
                <a:extLst>
                  <a:ext uri="{FF2B5EF4-FFF2-40B4-BE49-F238E27FC236}">
                    <a16:creationId xmlns="" xmlns:a16="http://schemas.microsoft.com/office/drawing/2014/main" id="{8DC4B9B6-1A0B-46C1-8C2F-B773BBAF8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978"/>
                <a:ext cx="64" cy="24"/>
              </a:xfrm>
              <a:custGeom>
                <a:avLst/>
                <a:gdLst>
                  <a:gd name="T0" fmla="*/ 40 w 40"/>
                  <a:gd name="T1" fmla="*/ 0 h 15"/>
                  <a:gd name="T2" fmla="*/ 12 w 40"/>
                  <a:gd name="T3" fmla="*/ 6 h 15"/>
                  <a:gd name="T4" fmla="*/ 5 w 40"/>
                  <a:gd name="T5" fmla="*/ 11 h 15"/>
                  <a:gd name="T6" fmla="*/ 4 w 40"/>
                  <a:gd name="T7" fmla="*/ 11 h 15"/>
                  <a:gd name="T8" fmla="*/ 0 w 40"/>
                  <a:gd name="T9" fmla="*/ 15 h 15"/>
                  <a:gd name="T10" fmla="*/ 15 w 40"/>
                  <a:gd name="T11" fmla="*/ 13 h 15"/>
                  <a:gd name="T12" fmla="*/ 23 w 40"/>
                  <a:gd name="T13" fmla="*/ 11 h 15"/>
                  <a:gd name="T14" fmla="*/ 40 w 40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5">
                    <a:moveTo>
                      <a:pt x="40" y="0"/>
                    </a:moveTo>
                    <a:cubicBezTo>
                      <a:pt x="31" y="2"/>
                      <a:pt x="21" y="4"/>
                      <a:pt x="12" y="6"/>
                    </a:cubicBezTo>
                    <a:cubicBezTo>
                      <a:pt x="9" y="8"/>
                      <a:pt x="7" y="10"/>
                      <a:pt x="5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3" y="13"/>
                      <a:pt x="2" y="14"/>
                      <a:pt x="0" y="15"/>
                    </a:cubicBezTo>
                    <a:cubicBezTo>
                      <a:pt x="5" y="14"/>
                      <a:pt x="10" y="14"/>
                      <a:pt x="15" y="13"/>
                    </a:cubicBezTo>
                    <a:cubicBezTo>
                      <a:pt x="18" y="12"/>
                      <a:pt x="20" y="11"/>
                      <a:pt x="23" y="11"/>
                    </a:cubicBezTo>
                    <a:cubicBezTo>
                      <a:pt x="29" y="7"/>
                      <a:pt x="34" y="4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3" name="Freeform 368">
                <a:extLst>
                  <a:ext uri="{FF2B5EF4-FFF2-40B4-BE49-F238E27FC236}">
                    <a16:creationId xmlns="" xmlns:a16="http://schemas.microsoft.com/office/drawing/2014/main" id="{C8C0E9EC-C583-4CA9-AE5B-A59DCDB82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1943"/>
                <a:ext cx="68" cy="26"/>
              </a:xfrm>
              <a:custGeom>
                <a:avLst/>
                <a:gdLst>
                  <a:gd name="T0" fmla="*/ 43 w 43"/>
                  <a:gd name="T1" fmla="*/ 0 h 16"/>
                  <a:gd name="T2" fmla="*/ 7 w 43"/>
                  <a:gd name="T3" fmla="*/ 13 h 16"/>
                  <a:gd name="T4" fmla="*/ 4 w 43"/>
                  <a:gd name="T5" fmla="*/ 13 h 16"/>
                  <a:gd name="T6" fmla="*/ 3 w 43"/>
                  <a:gd name="T7" fmla="*/ 13 h 16"/>
                  <a:gd name="T8" fmla="*/ 0 w 43"/>
                  <a:gd name="T9" fmla="*/ 16 h 16"/>
                  <a:gd name="T10" fmla="*/ 7 w 43"/>
                  <a:gd name="T11" fmla="*/ 15 h 16"/>
                  <a:gd name="T12" fmla="*/ 8 w 43"/>
                  <a:gd name="T13" fmla="*/ 15 h 16"/>
                  <a:gd name="T14" fmla="*/ 10 w 43"/>
                  <a:gd name="T15" fmla="*/ 16 h 16"/>
                  <a:gd name="T16" fmla="*/ 13 w 43"/>
                  <a:gd name="T17" fmla="*/ 13 h 16"/>
                  <a:gd name="T18" fmla="*/ 43 w 43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6">
                    <a:moveTo>
                      <a:pt x="43" y="0"/>
                    </a:moveTo>
                    <a:cubicBezTo>
                      <a:pt x="30" y="2"/>
                      <a:pt x="17" y="8"/>
                      <a:pt x="7" y="13"/>
                    </a:cubicBezTo>
                    <a:cubicBezTo>
                      <a:pt x="6" y="13"/>
                      <a:pt x="5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9" y="15"/>
                      <a:pt x="10" y="16"/>
                    </a:cubicBezTo>
                    <a:cubicBezTo>
                      <a:pt x="11" y="15"/>
                      <a:pt x="12" y="14"/>
                      <a:pt x="13" y="13"/>
                    </a:cubicBezTo>
                    <a:cubicBezTo>
                      <a:pt x="23" y="9"/>
                      <a:pt x="33" y="4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4" name="Freeform 369">
                <a:extLst>
                  <a:ext uri="{FF2B5EF4-FFF2-40B4-BE49-F238E27FC236}">
                    <a16:creationId xmlns="" xmlns:a16="http://schemas.microsoft.com/office/drawing/2014/main" id="{413AEE2C-C018-44C8-8C9C-DE485218F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992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" name="Freeform 370">
                <a:extLst>
                  <a:ext uri="{FF2B5EF4-FFF2-40B4-BE49-F238E27FC236}">
                    <a16:creationId xmlns="" xmlns:a16="http://schemas.microsoft.com/office/drawing/2014/main" id="{A77F4F08-A077-46F0-A4B0-C23058C2E1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5" y="1986"/>
                <a:ext cx="199" cy="90"/>
              </a:xfrm>
              <a:custGeom>
                <a:avLst/>
                <a:gdLst>
                  <a:gd name="T0" fmla="*/ 80 w 126"/>
                  <a:gd name="T1" fmla="*/ 28 h 57"/>
                  <a:gd name="T2" fmla="*/ 31 w 126"/>
                  <a:gd name="T3" fmla="*/ 37 h 57"/>
                  <a:gd name="T4" fmla="*/ 0 w 126"/>
                  <a:gd name="T5" fmla="*/ 57 h 57"/>
                  <a:gd name="T6" fmla="*/ 5 w 126"/>
                  <a:gd name="T7" fmla="*/ 56 h 57"/>
                  <a:gd name="T8" fmla="*/ 47 w 126"/>
                  <a:gd name="T9" fmla="*/ 45 h 57"/>
                  <a:gd name="T10" fmla="*/ 80 w 126"/>
                  <a:gd name="T11" fmla="*/ 28 h 57"/>
                  <a:gd name="T12" fmla="*/ 126 w 126"/>
                  <a:gd name="T13" fmla="*/ 0 h 57"/>
                  <a:gd name="T14" fmla="*/ 94 w 126"/>
                  <a:gd name="T15" fmla="*/ 3 h 57"/>
                  <a:gd name="T16" fmla="*/ 75 w 126"/>
                  <a:gd name="T17" fmla="*/ 12 h 57"/>
                  <a:gd name="T18" fmla="*/ 118 w 126"/>
                  <a:gd name="T19" fmla="*/ 5 h 57"/>
                  <a:gd name="T20" fmla="*/ 119 w 126"/>
                  <a:gd name="T21" fmla="*/ 4 h 57"/>
                  <a:gd name="T22" fmla="*/ 126 w 126"/>
                  <a:gd name="T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57">
                    <a:moveTo>
                      <a:pt x="80" y="28"/>
                    </a:moveTo>
                    <a:cubicBezTo>
                      <a:pt x="64" y="31"/>
                      <a:pt x="48" y="34"/>
                      <a:pt x="31" y="37"/>
                    </a:cubicBezTo>
                    <a:cubicBezTo>
                      <a:pt x="21" y="43"/>
                      <a:pt x="10" y="50"/>
                      <a:pt x="0" y="57"/>
                    </a:cubicBezTo>
                    <a:cubicBezTo>
                      <a:pt x="1" y="56"/>
                      <a:pt x="3" y="56"/>
                      <a:pt x="5" y="56"/>
                    </a:cubicBezTo>
                    <a:cubicBezTo>
                      <a:pt x="19" y="52"/>
                      <a:pt x="33" y="49"/>
                      <a:pt x="47" y="45"/>
                    </a:cubicBezTo>
                    <a:cubicBezTo>
                      <a:pt x="58" y="40"/>
                      <a:pt x="69" y="34"/>
                      <a:pt x="80" y="28"/>
                    </a:cubicBezTo>
                    <a:moveTo>
                      <a:pt x="126" y="0"/>
                    </a:moveTo>
                    <a:cubicBezTo>
                      <a:pt x="115" y="1"/>
                      <a:pt x="105" y="2"/>
                      <a:pt x="94" y="3"/>
                    </a:cubicBezTo>
                    <a:cubicBezTo>
                      <a:pt x="88" y="6"/>
                      <a:pt x="82" y="9"/>
                      <a:pt x="75" y="12"/>
                    </a:cubicBezTo>
                    <a:cubicBezTo>
                      <a:pt x="90" y="10"/>
                      <a:pt x="104" y="8"/>
                      <a:pt x="118" y="5"/>
                    </a:cubicBezTo>
                    <a:cubicBezTo>
                      <a:pt x="118" y="5"/>
                      <a:pt x="119" y="5"/>
                      <a:pt x="119" y="4"/>
                    </a:cubicBezTo>
                    <a:cubicBezTo>
                      <a:pt x="122" y="3"/>
                      <a:pt x="124" y="2"/>
                      <a:pt x="1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" name="Freeform 371">
                <a:extLst>
                  <a:ext uri="{FF2B5EF4-FFF2-40B4-BE49-F238E27FC236}">
                    <a16:creationId xmlns="" xmlns:a16="http://schemas.microsoft.com/office/drawing/2014/main" id="{75074B74-2745-4DF8-A2C1-8BE0F8CD8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1994"/>
                <a:ext cx="32" cy="16"/>
              </a:xfrm>
              <a:custGeom>
                <a:avLst/>
                <a:gdLst>
                  <a:gd name="T0" fmla="*/ 20 w 20"/>
                  <a:gd name="T1" fmla="*/ 0 h 10"/>
                  <a:gd name="T2" fmla="*/ 20 w 20"/>
                  <a:gd name="T3" fmla="*/ 0 h 10"/>
                  <a:gd name="T4" fmla="*/ 0 w 20"/>
                  <a:gd name="T5" fmla="*/ 9 h 10"/>
                  <a:gd name="T6" fmla="*/ 5 w 20"/>
                  <a:gd name="T7" fmla="*/ 10 h 10"/>
                  <a:gd name="T8" fmla="*/ 20 w 2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3"/>
                      <a:pt x="7" y="6"/>
                      <a:pt x="0" y="9"/>
                    </a:cubicBezTo>
                    <a:cubicBezTo>
                      <a:pt x="2" y="10"/>
                      <a:pt x="3" y="10"/>
                      <a:pt x="5" y="10"/>
                    </a:cubicBezTo>
                    <a:cubicBezTo>
                      <a:pt x="10" y="7"/>
                      <a:pt x="15" y="3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" name="Freeform 372">
                <a:extLst>
                  <a:ext uri="{FF2B5EF4-FFF2-40B4-BE49-F238E27FC236}">
                    <a16:creationId xmlns="" xmlns:a16="http://schemas.microsoft.com/office/drawing/2014/main" id="{908DF677-E631-45CA-AE84-1DEFD73DB8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5" y="1994"/>
                <a:ext cx="217" cy="100"/>
              </a:xfrm>
              <a:custGeom>
                <a:avLst/>
                <a:gdLst>
                  <a:gd name="T0" fmla="*/ 66 w 137"/>
                  <a:gd name="T1" fmla="*/ 40 h 63"/>
                  <a:gd name="T2" fmla="*/ 24 w 137"/>
                  <a:gd name="T3" fmla="*/ 51 h 63"/>
                  <a:gd name="T4" fmla="*/ 19 w 137"/>
                  <a:gd name="T5" fmla="*/ 52 h 63"/>
                  <a:gd name="T6" fmla="*/ 0 w 137"/>
                  <a:gd name="T7" fmla="*/ 63 h 63"/>
                  <a:gd name="T8" fmla="*/ 4 w 137"/>
                  <a:gd name="T9" fmla="*/ 61 h 63"/>
                  <a:gd name="T10" fmla="*/ 63 w 137"/>
                  <a:gd name="T11" fmla="*/ 42 h 63"/>
                  <a:gd name="T12" fmla="*/ 66 w 137"/>
                  <a:gd name="T13" fmla="*/ 40 h 63"/>
                  <a:gd name="T14" fmla="*/ 137 w 137"/>
                  <a:gd name="T15" fmla="*/ 0 h 63"/>
                  <a:gd name="T16" fmla="*/ 94 w 137"/>
                  <a:gd name="T17" fmla="*/ 7 h 63"/>
                  <a:gd name="T18" fmla="*/ 50 w 137"/>
                  <a:gd name="T19" fmla="*/ 32 h 63"/>
                  <a:gd name="T20" fmla="*/ 99 w 137"/>
                  <a:gd name="T21" fmla="*/ 23 h 63"/>
                  <a:gd name="T22" fmla="*/ 122 w 137"/>
                  <a:gd name="T23" fmla="*/ 10 h 63"/>
                  <a:gd name="T24" fmla="*/ 117 w 137"/>
                  <a:gd name="T25" fmla="*/ 9 h 63"/>
                  <a:gd name="T26" fmla="*/ 137 w 137"/>
                  <a:gd name="T2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7" h="63">
                    <a:moveTo>
                      <a:pt x="66" y="40"/>
                    </a:moveTo>
                    <a:cubicBezTo>
                      <a:pt x="52" y="44"/>
                      <a:pt x="38" y="47"/>
                      <a:pt x="24" y="51"/>
                    </a:cubicBezTo>
                    <a:cubicBezTo>
                      <a:pt x="22" y="51"/>
                      <a:pt x="20" y="51"/>
                      <a:pt x="19" y="52"/>
                    </a:cubicBezTo>
                    <a:cubicBezTo>
                      <a:pt x="12" y="55"/>
                      <a:pt x="6" y="59"/>
                      <a:pt x="0" y="63"/>
                    </a:cubicBezTo>
                    <a:cubicBezTo>
                      <a:pt x="1" y="62"/>
                      <a:pt x="3" y="62"/>
                      <a:pt x="4" y="61"/>
                    </a:cubicBezTo>
                    <a:cubicBezTo>
                      <a:pt x="23" y="52"/>
                      <a:pt x="43" y="48"/>
                      <a:pt x="63" y="42"/>
                    </a:cubicBezTo>
                    <a:cubicBezTo>
                      <a:pt x="64" y="41"/>
                      <a:pt x="65" y="41"/>
                      <a:pt x="66" y="40"/>
                    </a:cubicBezTo>
                    <a:moveTo>
                      <a:pt x="137" y="0"/>
                    </a:moveTo>
                    <a:cubicBezTo>
                      <a:pt x="123" y="3"/>
                      <a:pt x="109" y="5"/>
                      <a:pt x="94" y="7"/>
                    </a:cubicBezTo>
                    <a:cubicBezTo>
                      <a:pt x="80" y="15"/>
                      <a:pt x="65" y="23"/>
                      <a:pt x="50" y="32"/>
                    </a:cubicBezTo>
                    <a:cubicBezTo>
                      <a:pt x="67" y="29"/>
                      <a:pt x="83" y="26"/>
                      <a:pt x="99" y="23"/>
                    </a:cubicBezTo>
                    <a:cubicBezTo>
                      <a:pt x="107" y="19"/>
                      <a:pt x="114" y="14"/>
                      <a:pt x="122" y="10"/>
                    </a:cubicBezTo>
                    <a:cubicBezTo>
                      <a:pt x="120" y="10"/>
                      <a:pt x="119" y="10"/>
                      <a:pt x="117" y="9"/>
                    </a:cubicBezTo>
                    <a:cubicBezTo>
                      <a:pt x="124" y="6"/>
                      <a:pt x="130" y="3"/>
                      <a:pt x="1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" name="Freeform 373">
                <a:extLst>
                  <a:ext uri="{FF2B5EF4-FFF2-40B4-BE49-F238E27FC236}">
                    <a16:creationId xmlns="" xmlns:a16="http://schemas.microsoft.com/office/drawing/2014/main" id="{9E02AAE0-80EB-4F1D-BEC0-D75A5962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" y="1967"/>
                <a:ext cx="77" cy="24"/>
              </a:xfrm>
              <a:custGeom>
                <a:avLst/>
                <a:gdLst>
                  <a:gd name="T0" fmla="*/ 46 w 49"/>
                  <a:gd name="T1" fmla="*/ 0 h 15"/>
                  <a:gd name="T2" fmla="*/ 39 w 49"/>
                  <a:gd name="T3" fmla="*/ 1 h 15"/>
                  <a:gd name="T4" fmla="*/ 36 w 49"/>
                  <a:gd name="T5" fmla="*/ 3 h 15"/>
                  <a:gd name="T6" fmla="*/ 0 w 49"/>
                  <a:gd name="T7" fmla="*/ 15 h 15"/>
                  <a:gd name="T8" fmla="*/ 32 w 49"/>
                  <a:gd name="T9" fmla="*/ 12 h 15"/>
                  <a:gd name="T10" fmla="*/ 49 w 49"/>
                  <a:gd name="T11" fmla="*/ 1 h 15"/>
                  <a:gd name="T12" fmla="*/ 47 w 49"/>
                  <a:gd name="T13" fmla="*/ 0 h 15"/>
                  <a:gd name="T14" fmla="*/ 46 w 4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5">
                    <a:moveTo>
                      <a:pt x="46" y="0"/>
                    </a:moveTo>
                    <a:cubicBezTo>
                      <a:pt x="44" y="0"/>
                      <a:pt x="42" y="0"/>
                      <a:pt x="39" y="1"/>
                    </a:cubicBezTo>
                    <a:cubicBezTo>
                      <a:pt x="38" y="1"/>
                      <a:pt x="37" y="2"/>
                      <a:pt x="36" y="3"/>
                    </a:cubicBezTo>
                    <a:cubicBezTo>
                      <a:pt x="25" y="5"/>
                      <a:pt x="13" y="10"/>
                      <a:pt x="0" y="15"/>
                    </a:cubicBezTo>
                    <a:cubicBezTo>
                      <a:pt x="11" y="14"/>
                      <a:pt x="21" y="13"/>
                      <a:pt x="32" y="12"/>
                    </a:cubicBezTo>
                    <a:cubicBezTo>
                      <a:pt x="38" y="8"/>
                      <a:pt x="43" y="5"/>
                      <a:pt x="49" y="1"/>
                    </a:cubicBezTo>
                    <a:cubicBezTo>
                      <a:pt x="48" y="0"/>
                      <a:pt x="47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" name="Freeform 374">
                <a:extLst>
                  <a:ext uri="{FF2B5EF4-FFF2-40B4-BE49-F238E27FC236}">
                    <a16:creationId xmlns="" xmlns:a16="http://schemas.microsoft.com/office/drawing/2014/main" id="{ECCFC9FE-88B8-4375-8026-E928E4471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214"/>
                <a:ext cx="56" cy="24"/>
              </a:xfrm>
              <a:custGeom>
                <a:avLst/>
                <a:gdLst>
                  <a:gd name="T0" fmla="*/ 35 w 35"/>
                  <a:gd name="T1" fmla="*/ 0 h 15"/>
                  <a:gd name="T2" fmla="*/ 10 w 35"/>
                  <a:gd name="T3" fmla="*/ 10 h 15"/>
                  <a:gd name="T4" fmla="*/ 0 w 35"/>
                  <a:gd name="T5" fmla="*/ 15 h 15"/>
                  <a:gd name="T6" fmla="*/ 35 w 35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5">
                    <a:moveTo>
                      <a:pt x="35" y="0"/>
                    </a:moveTo>
                    <a:cubicBezTo>
                      <a:pt x="35" y="0"/>
                      <a:pt x="26" y="4"/>
                      <a:pt x="10" y="10"/>
                    </a:cubicBezTo>
                    <a:cubicBezTo>
                      <a:pt x="7" y="12"/>
                      <a:pt x="3" y="14"/>
                      <a:pt x="0" y="15"/>
                    </a:cubicBezTo>
                    <a:cubicBezTo>
                      <a:pt x="24" y="4"/>
                      <a:pt x="35" y="0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" name="Freeform 375">
                <a:extLst>
                  <a:ext uri="{FF2B5EF4-FFF2-40B4-BE49-F238E27FC236}">
                    <a16:creationId xmlns="" xmlns:a16="http://schemas.microsoft.com/office/drawing/2014/main" id="{C86ACC55-1D02-4137-9367-0C47702EE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2498"/>
                <a:ext cx="68" cy="33"/>
              </a:xfrm>
              <a:custGeom>
                <a:avLst/>
                <a:gdLst>
                  <a:gd name="T0" fmla="*/ 43 w 43"/>
                  <a:gd name="T1" fmla="*/ 0 h 21"/>
                  <a:gd name="T2" fmla="*/ 28 w 43"/>
                  <a:gd name="T3" fmla="*/ 5 h 21"/>
                  <a:gd name="T4" fmla="*/ 0 w 43"/>
                  <a:gd name="T5" fmla="*/ 21 h 21"/>
                  <a:gd name="T6" fmla="*/ 3 w 43"/>
                  <a:gd name="T7" fmla="*/ 21 h 21"/>
                  <a:gd name="T8" fmla="*/ 13 w 43"/>
                  <a:gd name="T9" fmla="*/ 15 h 21"/>
                  <a:gd name="T10" fmla="*/ 43 w 4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1">
                    <a:moveTo>
                      <a:pt x="43" y="0"/>
                    </a:moveTo>
                    <a:cubicBezTo>
                      <a:pt x="38" y="2"/>
                      <a:pt x="33" y="3"/>
                      <a:pt x="28" y="5"/>
                    </a:cubicBezTo>
                    <a:cubicBezTo>
                      <a:pt x="19" y="10"/>
                      <a:pt x="9" y="15"/>
                      <a:pt x="0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6" y="19"/>
                      <a:pt x="10" y="17"/>
                      <a:pt x="13" y="15"/>
                    </a:cubicBezTo>
                    <a:cubicBezTo>
                      <a:pt x="23" y="10"/>
                      <a:pt x="33" y="5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" name="Freeform 376">
                <a:extLst>
                  <a:ext uri="{FF2B5EF4-FFF2-40B4-BE49-F238E27FC236}">
                    <a16:creationId xmlns="" xmlns:a16="http://schemas.microsoft.com/office/drawing/2014/main" id="{0542FE87-9E34-49D4-AF92-BBC4E43E1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2506"/>
                <a:ext cx="76" cy="35"/>
              </a:xfrm>
              <a:custGeom>
                <a:avLst/>
                <a:gdLst>
                  <a:gd name="T0" fmla="*/ 48 w 48"/>
                  <a:gd name="T1" fmla="*/ 0 h 22"/>
                  <a:gd name="T2" fmla="*/ 27 w 48"/>
                  <a:gd name="T3" fmla="*/ 6 h 22"/>
                  <a:gd name="T4" fmla="*/ 7 w 48"/>
                  <a:gd name="T5" fmla="*/ 16 h 22"/>
                  <a:gd name="T6" fmla="*/ 0 w 48"/>
                  <a:gd name="T7" fmla="*/ 22 h 22"/>
                  <a:gd name="T8" fmla="*/ 20 w 48"/>
                  <a:gd name="T9" fmla="*/ 16 h 22"/>
                  <a:gd name="T10" fmla="*/ 48 w 48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2">
                    <a:moveTo>
                      <a:pt x="48" y="0"/>
                    </a:moveTo>
                    <a:cubicBezTo>
                      <a:pt x="41" y="2"/>
                      <a:pt x="34" y="4"/>
                      <a:pt x="27" y="6"/>
                    </a:cubicBezTo>
                    <a:cubicBezTo>
                      <a:pt x="20" y="9"/>
                      <a:pt x="14" y="12"/>
                      <a:pt x="7" y="16"/>
                    </a:cubicBezTo>
                    <a:cubicBezTo>
                      <a:pt x="5" y="17"/>
                      <a:pt x="3" y="19"/>
                      <a:pt x="0" y="22"/>
                    </a:cubicBezTo>
                    <a:cubicBezTo>
                      <a:pt x="7" y="20"/>
                      <a:pt x="14" y="18"/>
                      <a:pt x="20" y="16"/>
                    </a:cubicBezTo>
                    <a:cubicBezTo>
                      <a:pt x="29" y="10"/>
                      <a:pt x="39" y="5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2" name="Freeform 377">
                <a:extLst>
                  <a:ext uri="{FF2B5EF4-FFF2-40B4-BE49-F238E27FC236}">
                    <a16:creationId xmlns="" xmlns:a16="http://schemas.microsoft.com/office/drawing/2014/main" id="{6FDD97B8-8317-49E1-9AFA-2F6260A34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2601"/>
                <a:ext cx="125" cy="32"/>
              </a:xfrm>
              <a:custGeom>
                <a:avLst/>
                <a:gdLst>
                  <a:gd name="T0" fmla="*/ 79 w 79"/>
                  <a:gd name="T1" fmla="*/ 0 h 20"/>
                  <a:gd name="T2" fmla="*/ 8 w 79"/>
                  <a:gd name="T3" fmla="*/ 18 h 20"/>
                  <a:gd name="T4" fmla="*/ 0 w 79"/>
                  <a:gd name="T5" fmla="*/ 20 h 20"/>
                  <a:gd name="T6" fmla="*/ 1 w 79"/>
                  <a:gd name="T7" fmla="*/ 20 h 20"/>
                  <a:gd name="T8" fmla="*/ 15 w 79"/>
                  <a:gd name="T9" fmla="*/ 20 h 20"/>
                  <a:gd name="T10" fmla="*/ 48 w 79"/>
                  <a:gd name="T11" fmla="*/ 18 h 20"/>
                  <a:gd name="T12" fmla="*/ 51 w 79"/>
                  <a:gd name="T13" fmla="*/ 18 h 20"/>
                  <a:gd name="T14" fmla="*/ 57 w 79"/>
                  <a:gd name="T15" fmla="*/ 14 h 20"/>
                  <a:gd name="T16" fmla="*/ 79 w 79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0">
                    <a:moveTo>
                      <a:pt x="79" y="0"/>
                    </a:moveTo>
                    <a:cubicBezTo>
                      <a:pt x="56" y="5"/>
                      <a:pt x="32" y="12"/>
                      <a:pt x="8" y="18"/>
                    </a:cubicBezTo>
                    <a:cubicBezTo>
                      <a:pt x="5" y="19"/>
                      <a:pt x="2" y="19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6" y="20"/>
                      <a:pt x="10" y="20"/>
                      <a:pt x="15" y="20"/>
                    </a:cubicBezTo>
                    <a:cubicBezTo>
                      <a:pt x="25" y="20"/>
                      <a:pt x="36" y="20"/>
                      <a:pt x="48" y="18"/>
                    </a:cubicBezTo>
                    <a:cubicBezTo>
                      <a:pt x="49" y="18"/>
                      <a:pt x="50" y="18"/>
                      <a:pt x="51" y="18"/>
                    </a:cubicBezTo>
                    <a:cubicBezTo>
                      <a:pt x="53" y="17"/>
                      <a:pt x="55" y="15"/>
                      <a:pt x="57" y="14"/>
                    </a:cubicBezTo>
                    <a:cubicBezTo>
                      <a:pt x="63" y="10"/>
                      <a:pt x="70" y="5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3" name="Freeform 378">
                <a:extLst>
                  <a:ext uri="{FF2B5EF4-FFF2-40B4-BE49-F238E27FC236}">
                    <a16:creationId xmlns="" xmlns:a16="http://schemas.microsoft.com/office/drawing/2014/main" id="{1CD875E5-E081-45B4-82BB-CBA5E2255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515"/>
                <a:ext cx="78" cy="35"/>
              </a:xfrm>
              <a:custGeom>
                <a:avLst/>
                <a:gdLst>
                  <a:gd name="T0" fmla="*/ 49 w 49"/>
                  <a:gd name="T1" fmla="*/ 0 h 22"/>
                  <a:gd name="T2" fmla="*/ 43 w 49"/>
                  <a:gd name="T3" fmla="*/ 2 h 22"/>
                  <a:gd name="T4" fmla="*/ 5 w 49"/>
                  <a:gd name="T5" fmla="*/ 19 h 22"/>
                  <a:gd name="T6" fmla="*/ 0 w 49"/>
                  <a:gd name="T7" fmla="*/ 22 h 22"/>
                  <a:gd name="T8" fmla="*/ 22 w 49"/>
                  <a:gd name="T9" fmla="*/ 16 h 22"/>
                  <a:gd name="T10" fmla="*/ 29 w 49"/>
                  <a:gd name="T11" fmla="*/ 10 h 22"/>
                  <a:gd name="T12" fmla="*/ 49 w 49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22">
                    <a:moveTo>
                      <a:pt x="49" y="0"/>
                    </a:moveTo>
                    <a:cubicBezTo>
                      <a:pt x="47" y="0"/>
                      <a:pt x="45" y="1"/>
                      <a:pt x="43" y="2"/>
                    </a:cubicBezTo>
                    <a:cubicBezTo>
                      <a:pt x="30" y="7"/>
                      <a:pt x="17" y="13"/>
                      <a:pt x="5" y="19"/>
                    </a:cubicBezTo>
                    <a:cubicBezTo>
                      <a:pt x="3" y="20"/>
                      <a:pt x="2" y="21"/>
                      <a:pt x="0" y="22"/>
                    </a:cubicBezTo>
                    <a:cubicBezTo>
                      <a:pt x="8" y="20"/>
                      <a:pt x="15" y="18"/>
                      <a:pt x="22" y="16"/>
                    </a:cubicBezTo>
                    <a:cubicBezTo>
                      <a:pt x="25" y="13"/>
                      <a:pt x="27" y="11"/>
                      <a:pt x="29" y="10"/>
                    </a:cubicBezTo>
                    <a:cubicBezTo>
                      <a:pt x="36" y="6"/>
                      <a:pt x="42" y="3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4" name="Freeform 379">
                <a:extLst>
                  <a:ext uri="{FF2B5EF4-FFF2-40B4-BE49-F238E27FC236}">
                    <a16:creationId xmlns="" xmlns:a16="http://schemas.microsoft.com/office/drawing/2014/main" id="{14D8004A-7C0A-4907-8CBA-A87B1D313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" y="2561"/>
                <a:ext cx="46" cy="19"/>
              </a:xfrm>
              <a:custGeom>
                <a:avLst/>
                <a:gdLst>
                  <a:gd name="T0" fmla="*/ 27 w 29"/>
                  <a:gd name="T1" fmla="*/ 0 h 12"/>
                  <a:gd name="T2" fmla="*/ 10 w 29"/>
                  <a:gd name="T3" fmla="*/ 5 h 12"/>
                  <a:gd name="T4" fmla="*/ 0 w 29"/>
                  <a:gd name="T5" fmla="*/ 12 h 12"/>
                  <a:gd name="T6" fmla="*/ 17 w 29"/>
                  <a:gd name="T7" fmla="*/ 7 h 12"/>
                  <a:gd name="T8" fmla="*/ 24 w 29"/>
                  <a:gd name="T9" fmla="*/ 3 h 12"/>
                  <a:gd name="T10" fmla="*/ 29 w 29"/>
                  <a:gd name="T11" fmla="*/ 0 h 12"/>
                  <a:gd name="T12" fmla="*/ 27 w 2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2">
                    <a:moveTo>
                      <a:pt x="27" y="0"/>
                    </a:moveTo>
                    <a:cubicBezTo>
                      <a:pt x="21" y="0"/>
                      <a:pt x="15" y="2"/>
                      <a:pt x="10" y="5"/>
                    </a:cubicBezTo>
                    <a:cubicBezTo>
                      <a:pt x="6" y="7"/>
                      <a:pt x="3" y="10"/>
                      <a:pt x="0" y="12"/>
                    </a:cubicBezTo>
                    <a:cubicBezTo>
                      <a:pt x="5" y="10"/>
                      <a:pt x="11" y="9"/>
                      <a:pt x="17" y="7"/>
                    </a:cubicBezTo>
                    <a:cubicBezTo>
                      <a:pt x="19" y="6"/>
                      <a:pt x="22" y="4"/>
                      <a:pt x="24" y="3"/>
                    </a:cubicBezTo>
                    <a:cubicBezTo>
                      <a:pt x="26" y="2"/>
                      <a:pt x="27" y="1"/>
                      <a:pt x="29" y="0"/>
                    </a:cubicBezTo>
                    <a:cubicBezTo>
                      <a:pt x="28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5" name="Freeform 380">
                <a:extLst>
                  <a:ext uri="{FF2B5EF4-FFF2-40B4-BE49-F238E27FC236}">
                    <a16:creationId xmlns="" xmlns:a16="http://schemas.microsoft.com/office/drawing/2014/main" id="{C8BACE62-2283-4FA8-92D3-4460F7A624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4" y="2561"/>
                <a:ext cx="58" cy="23"/>
              </a:xfrm>
              <a:custGeom>
                <a:avLst/>
                <a:gdLst>
                  <a:gd name="T0" fmla="*/ 17 w 37"/>
                  <a:gd name="T1" fmla="*/ 5 h 14"/>
                  <a:gd name="T2" fmla="*/ 8 w 37"/>
                  <a:gd name="T3" fmla="*/ 9 h 14"/>
                  <a:gd name="T4" fmla="*/ 0 w 37"/>
                  <a:gd name="T5" fmla="*/ 14 h 14"/>
                  <a:gd name="T6" fmla="*/ 7 w 37"/>
                  <a:gd name="T7" fmla="*/ 12 h 14"/>
                  <a:gd name="T8" fmla="*/ 17 w 37"/>
                  <a:gd name="T9" fmla="*/ 5 h 14"/>
                  <a:gd name="T10" fmla="*/ 36 w 37"/>
                  <a:gd name="T11" fmla="*/ 0 h 14"/>
                  <a:gd name="T12" fmla="*/ 31 w 37"/>
                  <a:gd name="T13" fmla="*/ 3 h 14"/>
                  <a:gd name="T14" fmla="*/ 37 w 37"/>
                  <a:gd name="T15" fmla="*/ 0 h 14"/>
                  <a:gd name="T16" fmla="*/ 36 w 37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4">
                    <a:moveTo>
                      <a:pt x="17" y="5"/>
                    </a:moveTo>
                    <a:cubicBezTo>
                      <a:pt x="13" y="7"/>
                      <a:pt x="10" y="8"/>
                      <a:pt x="8" y="9"/>
                    </a:cubicBezTo>
                    <a:cubicBezTo>
                      <a:pt x="5" y="11"/>
                      <a:pt x="3" y="12"/>
                      <a:pt x="0" y="14"/>
                    </a:cubicBezTo>
                    <a:cubicBezTo>
                      <a:pt x="2" y="13"/>
                      <a:pt x="4" y="13"/>
                      <a:pt x="7" y="12"/>
                    </a:cubicBezTo>
                    <a:cubicBezTo>
                      <a:pt x="10" y="10"/>
                      <a:pt x="13" y="7"/>
                      <a:pt x="17" y="5"/>
                    </a:cubicBezTo>
                    <a:moveTo>
                      <a:pt x="36" y="0"/>
                    </a:moveTo>
                    <a:cubicBezTo>
                      <a:pt x="34" y="1"/>
                      <a:pt x="33" y="2"/>
                      <a:pt x="31" y="3"/>
                    </a:cubicBezTo>
                    <a:cubicBezTo>
                      <a:pt x="33" y="2"/>
                      <a:pt x="35" y="1"/>
                      <a:pt x="37" y="0"/>
                    </a:cubicBezTo>
                    <a:cubicBezTo>
                      <a:pt x="37" y="0"/>
                      <a:pt x="36" y="0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6" name="Freeform 381">
                <a:extLst>
                  <a:ext uri="{FF2B5EF4-FFF2-40B4-BE49-F238E27FC236}">
                    <a16:creationId xmlns="" xmlns:a16="http://schemas.microsoft.com/office/drawing/2014/main" id="{495A75AE-5D7D-4866-9FD3-988EBCDA0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" y="2599"/>
                <a:ext cx="38" cy="24"/>
              </a:xfrm>
              <a:custGeom>
                <a:avLst/>
                <a:gdLst>
                  <a:gd name="T0" fmla="*/ 24 w 24"/>
                  <a:gd name="T1" fmla="*/ 0 h 15"/>
                  <a:gd name="T2" fmla="*/ 22 w 24"/>
                  <a:gd name="T3" fmla="*/ 1 h 15"/>
                  <a:gd name="T4" fmla="*/ 0 w 24"/>
                  <a:gd name="T5" fmla="*/ 15 h 15"/>
                  <a:gd name="T6" fmla="*/ 24 w 24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5">
                    <a:moveTo>
                      <a:pt x="24" y="0"/>
                    </a:moveTo>
                    <a:cubicBezTo>
                      <a:pt x="23" y="0"/>
                      <a:pt x="23" y="1"/>
                      <a:pt x="22" y="1"/>
                    </a:cubicBezTo>
                    <a:cubicBezTo>
                      <a:pt x="13" y="6"/>
                      <a:pt x="6" y="11"/>
                      <a:pt x="0" y="15"/>
                    </a:cubicBezTo>
                    <a:cubicBezTo>
                      <a:pt x="8" y="10"/>
                      <a:pt x="16" y="5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7" name="Freeform 382">
                <a:extLst>
                  <a:ext uri="{FF2B5EF4-FFF2-40B4-BE49-F238E27FC236}">
                    <a16:creationId xmlns="" xmlns:a16="http://schemas.microsoft.com/office/drawing/2014/main" id="{FC1D3B57-C1AC-4AE5-B3AE-F178E2169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2579"/>
                <a:ext cx="51" cy="30"/>
              </a:xfrm>
              <a:custGeom>
                <a:avLst/>
                <a:gdLst>
                  <a:gd name="T0" fmla="*/ 32 w 32"/>
                  <a:gd name="T1" fmla="*/ 0 h 19"/>
                  <a:gd name="T2" fmla="*/ 23 w 32"/>
                  <a:gd name="T3" fmla="*/ 3 h 19"/>
                  <a:gd name="T4" fmla="*/ 0 w 32"/>
                  <a:gd name="T5" fmla="*/ 19 h 19"/>
                  <a:gd name="T6" fmla="*/ 18 w 32"/>
                  <a:gd name="T7" fmla="*/ 13 h 19"/>
                  <a:gd name="T8" fmla="*/ 22 w 32"/>
                  <a:gd name="T9" fmla="*/ 10 h 19"/>
                  <a:gd name="T10" fmla="*/ 32 w 32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9">
                    <a:moveTo>
                      <a:pt x="32" y="0"/>
                    </a:moveTo>
                    <a:cubicBezTo>
                      <a:pt x="29" y="1"/>
                      <a:pt x="26" y="2"/>
                      <a:pt x="23" y="3"/>
                    </a:cubicBezTo>
                    <a:cubicBezTo>
                      <a:pt x="16" y="8"/>
                      <a:pt x="8" y="13"/>
                      <a:pt x="0" y="19"/>
                    </a:cubicBezTo>
                    <a:cubicBezTo>
                      <a:pt x="6" y="17"/>
                      <a:pt x="12" y="15"/>
                      <a:pt x="18" y="13"/>
                    </a:cubicBezTo>
                    <a:cubicBezTo>
                      <a:pt x="19" y="12"/>
                      <a:pt x="20" y="11"/>
                      <a:pt x="22" y="10"/>
                    </a:cubicBezTo>
                    <a:cubicBezTo>
                      <a:pt x="26" y="6"/>
                      <a:pt x="30" y="2"/>
                      <a:pt x="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8" name="Freeform 383">
                <a:extLst>
                  <a:ext uri="{FF2B5EF4-FFF2-40B4-BE49-F238E27FC236}">
                    <a16:creationId xmlns="" xmlns:a16="http://schemas.microsoft.com/office/drawing/2014/main" id="{81EE162C-D8EE-49ED-89C8-56A123369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" y="2577"/>
                <a:ext cx="22" cy="18"/>
              </a:xfrm>
              <a:custGeom>
                <a:avLst/>
                <a:gdLst>
                  <a:gd name="T0" fmla="*/ 14 w 14"/>
                  <a:gd name="T1" fmla="*/ 0 h 11"/>
                  <a:gd name="T2" fmla="*/ 10 w 14"/>
                  <a:gd name="T3" fmla="*/ 1 h 11"/>
                  <a:gd name="T4" fmla="*/ 0 w 14"/>
                  <a:gd name="T5" fmla="*/ 11 h 11"/>
                  <a:gd name="T6" fmla="*/ 4 w 14"/>
                  <a:gd name="T7" fmla="*/ 8 h 11"/>
                  <a:gd name="T8" fmla="*/ 14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3" y="1"/>
                      <a:pt x="11" y="1"/>
                      <a:pt x="10" y="1"/>
                    </a:cubicBezTo>
                    <a:cubicBezTo>
                      <a:pt x="8" y="3"/>
                      <a:pt x="4" y="7"/>
                      <a:pt x="0" y="11"/>
                    </a:cubicBezTo>
                    <a:cubicBezTo>
                      <a:pt x="1" y="10"/>
                      <a:pt x="3" y="9"/>
                      <a:pt x="4" y="8"/>
                    </a:cubicBezTo>
                    <a:cubicBezTo>
                      <a:pt x="8" y="5"/>
                      <a:pt x="11" y="3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9" name="Freeform 384">
                <a:extLst>
                  <a:ext uri="{FF2B5EF4-FFF2-40B4-BE49-F238E27FC236}">
                    <a16:creationId xmlns="" xmlns:a16="http://schemas.microsoft.com/office/drawing/2014/main" id="{332C1CC9-4AE0-4E1F-893E-1DDE19C99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2623"/>
                <a:ext cx="9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1 w 6"/>
                  <a:gd name="T5" fmla="*/ 4 h 4"/>
                  <a:gd name="T6" fmla="*/ 6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1"/>
                      <a:pt x="2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3" y="2"/>
                      <a:pt x="4" y="1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0" name="Freeform 385">
                <a:extLst>
                  <a:ext uri="{FF2B5EF4-FFF2-40B4-BE49-F238E27FC236}">
                    <a16:creationId xmlns="" xmlns:a16="http://schemas.microsoft.com/office/drawing/2014/main" id="{CAA4024C-45BE-4CE5-A69D-CB1CE2C26E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3" y="2553"/>
                <a:ext cx="119" cy="46"/>
              </a:xfrm>
              <a:custGeom>
                <a:avLst/>
                <a:gdLst>
                  <a:gd name="T0" fmla="*/ 4 w 75"/>
                  <a:gd name="T1" fmla="*/ 26 h 29"/>
                  <a:gd name="T2" fmla="*/ 0 w 75"/>
                  <a:gd name="T3" fmla="*/ 29 h 29"/>
                  <a:gd name="T4" fmla="*/ 2 w 75"/>
                  <a:gd name="T5" fmla="*/ 29 h 29"/>
                  <a:gd name="T6" fmla="*/ 4 w 75"/>
                  <a:gd name="T7" fmla="*/ 26 h 29"/>
                  <a:gd name="T8" fmla="*/ 63 w 75"/>
                  <a:gd name="T9" fmla="*/ 8 h 29"/>
                  <a:gd name="T10" fmla="*/ 56 w 75"/>
                  <a:gd name="T11" fmla="*/ 12 h 29"/>
                  <a:gd name="T12" fmla="*/ 58 w 75"/>
                  <a:gd name="T13" fmla="*/ 12 h 29"/>
                  <a:gd name="T14" fmla="*/ 59 w 75"/>
                  <a:gd name="T15" fmla="*/ 11 h 29"/>
                  <a:gd name="T16" fmla="*/ 63 w 75"/>
                  <a:gd name="T17" fmla="*/ 8 h 29"/>
                  <a:gd name="T18" fmla="*/ 75 w 75"/>
                  <a:gd name="T19" fmla="*/ 0 h 29"/>
                  <a:gd name="T20" fmla="*/ 55 w 75"/>
                  <a:gd name="T21" fmla="*/ 6 h 29"/>
                  <a:gd name="T22" fmla="*/ 49 w 75"/>
                  <a:gd name="T23" fmla="*/ 10 h 29"/>
                  <a:gd name="T24" fmla="*/ 66 w 75"/>
                  <a:gd name="T25" fmla="*/ 5 h 29"/>
                  <a:gd name="T26" fmla="*/ 68 w 75"/>
                  <a:gd name="T27" fmla="*/ 5 h 29"/>
                  <a:gd name="T28" fmla="*/ 75 w 75"/>
                  <a:gd name="T2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29">
                    <a:moveTo>
                      <a:pt x="4" y="26"/>
                    </a:moveTo>
                    <a:cubicBezTo>
                      <a:pt x="2" y="27"/>
                      <a:pt x="1" y="28"/>
                      <a:pt x="0" y="29"/>
                    </a:cubicBezTo>
                    <a:cubicBezTo>
                      <a:pt x="0" y="29"/>
                      <a:pt x="1" y="29"/>
                      <a:pt x="2" y="29"/>
                    </a:cubicBezTo>
                    <a:cubicBezTo>
                      <a:pt x="2" y="28"/>
                      <a:pt x="3" y="27"/>
                      <a:pt x="4" y="26"/>
                    </a:cubicBezTo>
                    <a:moveTo>
                      <a:pt x="63" y="8"/>
                    </a:moveTo>
                    <a:cubicBezTo>
                      <a:pt x="61" y="9"/>
                      <a:pt x="58" y="11"/>
                      <a:pt x="56" y="12"/>
                    </a:cubicBezTo>
                    <a:cubicBezTo>
                      <a:pt x="57" y="12"/>
                      <a:pt x="57" y="12"/>
                      <a:pt x="58" y="12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60" y="10"/>
                      <a:pt x="62" y="9"/>
                      <a:pt x="63" y="8"/>
                    </a:cubicBezTo>
                    <a:moveTo>
                      <a:pt x="75" y="0"/>
                    </a:moveTo>
                    <a:cubicBezTo>
                      <a:pt x="68" y="2"/>
                      <a:pt x="61" y="4"/>
                      <a:pt x="55" y="6"/>
                    </a:cubicBezTo>
                    <a:cubicBezTo>
                      <a:pt x="53" y="7"/>
                      <a:pt x="51" y="8"/>
                      <a:pt x="49" y="10"/>
                    </a:cubicBezTo>
                    <a:cubicBezTo>
                      <a:pt x="54" y="7"/>
                      <a:pt x="60" y="5"/>
                      <a:pt x="66" y="5"/>
                    </a:cubicBezTo>
                    <a:cubicBezTo>
                      <a:pt x="66" y="5"/>
                      <a:pt x="67" y="5"/>
                      <a:pt x="68" y="5"/>
                    </a:cubicBezTo>
                    <a:cubicBezTo>
                      <a:pt x="70" y="3"/>
                      <a:pt x="72" y="2"/>
                      <a:pt x="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1" name="Freeform 386">
                <a:extLst>
                  <a:ext uri="{FF2B5EF4-FFF2-40B4-BE49-F238E27FC236}">
                    <a16:creationId xmlns="" xmlns:a16="http://schemas.microsoft.com/office/drawing/2014/main" id="{9A85F9F3-1B3C-4C58-9E03-DFAD8C8039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6" y="2519"/>
                <a:ext cx="244" cy="80"/>
              </a:xfrm>
              <a:custGeom>
                <a:avLst/>
                <a:gdLst>
                  <a:gd name="T0" fmla="*/ 53 w 154"/>
                  <a:gd name="T1" fmla="*/ 28 h 51"/>
                  <a:gd name="T2" fmla="*/ 16 w 154"/>
                  <a:gd name="T3" fmla="*/ 37 h 51"/>
                  <a:gd name="T4" fmla="*/ 6 w 154"/>
                  <a:gd name="T5" fmla="*/ 45 h 51"/>
                  <a:gd name="T6" fmla="*/ 2 w 154"/>
                  <a:gd name="T7" fmla="*/ 48 h 51"/>
                  <a:gd name="T8" fmla="*/ 0 w 154"/>
                  <a:gd name="T9" fmla="*/ 51 h 51"/>
                  <a:gd name="T10" fmla="*/ 30 w 154"/>
                  <a:gd name="T11" fmla="*/ 41 h 51"/>
                  <a:gd name="T12" fmla="*/ 38 w 154"/>
                  <a:gd name="T13" fmla="*/ 36 h 51"/>
                  <a:gd name="T14" fmla="*/ 47 w 154"/>
                  <a:gd name="T15" fmla="*/ 32 h 51"/>
                  <a:gd name="T16" fmla="*/ 53 w 154"/>
                  <a:gd name="T17" fmla="*/ 28 h 51"/>
                  <a:gd name="T18" fmla="*/ 154 w 154"/>
                  <a:gd name="T19" fmla="*/ 0 h 51"/>
                  <a:gd name="T20" fmla="*/ 73 w 154"/>
                  <a:gd name="T21" fmla="*/ 22 h 51"/>
                  <a:gd name="T22" fmla="*/ 66 w 154"/>
                  <a:gd name="T23" fmla="*/ 27 h 51"/>
                  <a:gd name="T24" fmla="*/ 67 w 154"/>
                  <a:gd name="T25" fmla="*/ 27 h 51"/>
                  <a:gd name="T26" fmla="*/ 61 w 154"/>
                  <a:gd name="T27" fmla="*/ 30 h 51"/>
                  <a:gd name="T28" fmla="*/ 57 w 154"/>
                  <a:gd name="T29" fmla="*/ 33 h 51"/>
                  <a:gd name="T30" fmla="*/ 56 w 154"/>
                  <a:gd name="T31" fmla="*/ 34 h 51"/>
                  <a:gd name="T32" fmla="*/ 65 w 154"/>
                  <a:gd name="T33" fmla="*/ 31 h 51"/>
                  <a:gd name="T34" fmla="*/ 111 w 154"/>
                  <a:gd name="T35" fmla="*/ 20 h 51"/>
                  <a:gd name="T36" fmla="*/ 116 w 154"/>
                  <a:gd name="T37" fmla="*/ 17 h 51"/>
                  <a:gd name="T38" fmla="*/ 154 w 154"/>
                  <a:gd name="T3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4" h="51">
                    <a:moveTo>
                      <a:pt x="53" y="28"/>
                    </a:moveTo>
                    <a:cubicBezTo>
                      <a:pt x="41" y="31"/>
                      <a:pt x="28" y="34"/>
                      <a:pt x="16" y="37"/>
                    </a:cubicBezTo>
                    <a:cubicBezTo>
                      <a:pt x="13" y="40"/>
                      <a:pt x="10" y="42"/>
                      <a:pt x="6" y="45"/>
                    </a:cubicBezTo>
                    <a:cubicBezTo>
                      <a:pt x="5" y="46"/>
                      <a:pt x="3" y="47"/>
                      <a:pt x="2" y="48"/>
                    </a:cubicBezTo>
                    <a:cubicBezTo>
                      <a:pt x="1" y="49"/>
                      <a:pt x="0" y="50"/>
                      <a:pt x="0" y="51"/>
                    </a:cubicBezTo>
                    <a:cubicBezTo>
                      <a:pt x="10" y="48"/>
                      <a:pt x="20" y="44"/>
                      <a:pt x="30" y="41"/>
                    </a:cubicBezTo>
                    <a:cubicBezTo>
                      <a:pt x="33" y="39"/>
                      <a:pt x="35" y="38"/>
                      <a:pt x="38" y="36"/>
                    </a:cubicBezTo>
                    <a:cubicBezTo>
                      <a:pt x="40" y="35"/>
                      <a:pt x="43" y="34"/>
                      <a:pt x="47" y="32"/>
                    </a:cubicBezTo>
                    <a:cubicBezTo>
                      <a:pt x="49" y="30"/>
                      <a:pt x="51" y="29"/>
                      <a:pt x="53" y="28"/>
                    </a:cubicBezTo>
                    <a:moveTo>
                      <a:pt x="154" y="0"/>
                    </a:moveTo>
                    <a:cubicBezTo>
                      <a:pt x="127" y="7"/>
                      <a:pt x="100" y="15"/>
                      <a:pt x="73" y="22"/>
                    </a:cubicBezTo>
                    <a:cubicBezTo>
                      <a:pt x="70" y="24"/>
                      <a:pt x="68" y="25"/>
                      <a:pt x="66" y="27"/>
                    </a:cubicBezTo>
                    <a:cubicBezTo>
                      <a:pt x="66" y="27"/>
                      <a:pt x="67" y="27"/>
                      <a:pt x="67" y="27"/>
                    </a:cubicBezTo>
                    <a:cubicBezTo>
                      <a:pt x="65" y="28"/>
                      <a:pt x="63" y="29"/>
                      <a:pt x="61" y="30"/>
                    </a:cubicBezTo>
                    <a:cubicBezTo>
                      <a:pt x="60" y="31"/>
                      <a:pt x="58" y="32"/>
                      <a:pt x="57" y="33"/>
                    </a:cubicBezTo>
                    <a:cubicBezTo>
                      <a:pt x="57" y="33"/>
                      <a:pt x="56" y="33"/>
                      <a:pt x="56" y="34"/>
                    </a:cubicBezTo>
                    <a:cubicBezTo>
                      <a:pt x="59" y="33"/>
                      <a:pt x="62" y="32"/>
                      <a:pt x="65" y="31"/>
                    </a:cubicBezTo>
                    <a:cubicBezTo>
                      <a:pt x="81" y="27"/>
                      <a:pt x="96" y="24"/>
                      <a:pt x="111" y="20"/>
                    </a:cubicBezTo>
                    <a:cubicBezTo>
                      <a:pt x="113" y="19"/>
                      <a:pt x="114" y="18"/>
                      <a:pt x="116" y="17"/>
                    </a:cubicBezTo>
                    <a:cubicBezTo>
                      <a:pt x="128" y="11"/>
                      <a:pt x="141" y="5"/>
                      <a:pt x="1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2" name="Freeform 387">
                <a:extLst>
                  <a:ext uri="{FF2B5EF4-FFF2-40B4-BE49-F238E27FC236}">
                    <a16:creationId xmlns="" xmlns:a16="http://schemas.microsoft.com/office/drawing/2014/main" id="{B3015D24-EB74-4528-8A25-8F20A2446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" y="2584"/>
                <a:ext cx="116" cy="46"/>
              </a:xfrm>
              <a:custGeom>
                <a:avLst/>
                <a:gdLst>
                  <a:gd name="T0" fmla="*/ 73 w 73"/>
                  <a:gd name="T1" fmla="*/ 0 h 29"/>
                  <a:gd name="T2" fmla="*/ 60 w 73"/>
                  <a:gd name="T3" fmla="*/ 3 h 29"/>
                  <a:gd name="T4" fmla="*/ 29 w 73"/>
                  <a:gd name="T5" fmla="*/ 10 h 29"/>
                  <a:gd name="T6" fmla="*/ 5 w 73"/>
                  <a:gd name="T7" fmla="*/ 25 h 29"/>
                  <a:gd name="T8" fmla="*/ 0 w 73"/>
                  <a:gd name="T9" fmla="*/ 29 h 29"/>
                  <a:gd name="T10" fmla="*/ 50 w 73"/>
                  <a:gd name="T11" fmla="*/ 16 h 29"/>
                  <a:gd name="T12" fmla="*/ 73 w 73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9">
                    <a:moveTo>
                      <a:pt x="73" y="0"/>
                    </a:moveTo>
                    <a:cubicBezTo>
                      <a:pt x="69" y="1"/>
                      <a:pt x="64" y="2"/>
                      <a:pt x="60" y="3"/>
                    </a:cubicBezTo>
                    <a:cubicBezTo>
                      <a:pt x="50" y="5"/>
                      <a:pt x="39" y="8"/>
                      <a:pt x="29" y="10"/>
                    </a:cubicBezTo>
                    <a:cubicBezTo>
                      <a:pt x="21" y="15"/>
                      <a:pt x="13" y="20"/>
                      <a:pt x="5" y="25"/>
                    </a:cubicBezTo>
                    <a:cubicBezTo>
                      <a:pt x="3" y="26"/>
                      <a:pt x="2" y="27"/>
                      <a:pt x="0" y="29"/>
                    </a:cubicBezTo>
                    <a:cubicBezTo>
                      <a:pt x="17" y="26"/>
                      <a:pt x="33" y="21"/>
                      <a:pt x="50" y="16"/>
                    </a:cubicBezTo>
                    <a:cubicBezTo>
                      <a:pt x="58" y="10"/>
                      <a:pt x="66" y="5"/>
                      <a:pt x="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3" name="Freeform 388">
                <a:extLst>
                  <a:ext uri="{FF2B5EF4-FFF2-40B4-BE49-F238E27FC236}">
                    <a16:creationId xmlns="" xmlns:a16="http://schemas.microsoft.com/office/drawing/2014/main" id="{5598B495-44BE-4091-A3D2-6BDE751DE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755"/>
                <a:ext cx="693" cy="290"/>
              </a:xfrm>
              <a:custGeom>
                <a:avLst/>
                <a:gdLst>
                  <a:gd name="T0" fmla="*/ 426 w 437"/>
                  <a:gd name="T1" fmla="*/ 0 h 183"/>
                  <a:gd name="T2" fmla="*/ 316 w 437"/>
                  <a:gd name="T3" fmla="*/ 15 h 183"/>
                  <a:gd name="T4" fmla="*/ 304 w 437"/>
                  <a:gd name="T5" fmla="*/ 24 h 183"/>
                  <a:gd name="T6" fmla="*/ 243 w 437"/>
                  <a:gd name="T7" fmla="*/ 48 h 183"/>
                  <a:gd name="T8" fmla="*/ 234 w 437"/>
                  <a:gd name="T9" fmla="*/ 52 h 183"/>
                  <a:gd name="T10" fmla="*/ 180 w 437"/>
                  <a:gd name="T11" fmla="*/ 89 h 183"/>
                  <a:gd name="T12" fmla="*/ 168 w 437"/>
                  <a:gd name="T13" fmla="*/ 96 h 183"/>
                  <a:gd name="T14" fmla="*/ 152 w 437"/>
                  <a:gd name="T15" fmla="*/ 106 h 183"/>
                  <a:gd name="T16" fmla="*/ 144 w 437"/>
                  <a:gd name="T17" fmla="*/ 110 h 183"/>
                  <a:gd name="T18" fmla="*/ 123 w 437"/>
                  <a:gd name="T19" fmla="*/ 123 h 183"/>
                  <a:gd name="T20" fmla="*/ 157 w 437"/>
                  <a:gd name="T21" fmla="*/ 118 h 183"/>
                  <a:gd name="T22" fmla="*/ 134 w 437"/>
                  <a:gd name="T23" fmla="*/ 130 h 183"/>
                  <a:gd name="T24" fmla="*/ 145 w 437"/>
                  <a:gd name="T25" fmla="*/ 128 h 183"/>
                  <a:gd name="T26" fmla="*/ 145 w 437"/>
                  <a:gd name="T27" fmla="*/ 128 h 183"/>
                  <a:gd name="T28" fmla="*/ 145 w 437"/>
                  <a:gd name="T29" fmla="*/ 128 h 183"/>
                  <a:gd name="T30" fmla="*/ 144 w 437"/>
                  <a:gd name="T31" fmla="*/ 133 h 183"/>
                  <a:gd name="T32" fmla="*/ 148 w 437"/>
                  <a:gd name="T33" fmla="*/ 132 h 183"/>
                  <a:gd name="T34" fmla="*/ 155 w 437"/>
                  <a:gd name="T35" fmla="*/ 134 h 183"/>
                  <a:gd name="T36" fmla="*/ 0 w 437"/>
                  <a:gd name="T37" fmla="*/ 182 h 183"/>
                  <a:gd name="T38" fmla="*/ 8 w 437"/>
                  <a:gd name="T39" fmla="*/ 183 h 183"/>
                  <a:gd name="T40" fmla="*/ 31 w 437"/>
                  <a:gd name="T41" fmla="*/ 179 h 183"/>
                  <a:gd name="T42" fmla="*/ 80 w 437"/>
                  <a:gd name="T43" fmla="*/ 163 h 183"/>
                  <a:gd name="T44" fmla="*/ 143 w 437"/>
                  <a:gd name="T45" fmla="*/ 148 h 183"/>
                  <a:gd name="T46" fmla="*/ 154 w 437"/>
                  <a:gd name="T47" fmla="*/ 145 h 183"/>
                  <a:gd name="T48" fmla="*/ 148 w 437"/>
                  <a:gd name="T49" fmla="*/ 147 h 183"/>
                  <a:gd name="T50" fmla="*/ 191 w 437"/>
                  <a:gd name="T51" fmla="*/ 140 h 183"/>
                  <a:gd name="T52" fmla="*/ 222 w 437"/>
                  <a:gd name="T53" fmla="*/ 127 h 183"/>
                  <a:gd name="T54" fmla="*/ 316 w 437"/>
                  <a:gd name="T55" fmla="*/ 81 h 183"/>
                  <a:gd name="T56" fmla="*/ 389 w 437"/>
                  <a:gd name="T57" fmla="*/ 37 h 183"/>
                  <a:gd name="T58" fmla="*/ 305 w 437"/>
                  <a:gd name="T59" fmla="*/ 69 h 183"/>
                  <a:gd name="T60" fmla="*/ 156 w 437"/>
                  <a:gd name="T61" fmla="*/ 142 h 183"/>
                  <a:gd name="T62" fmla="*/ 155 w 437"/>
                  <a:gd name="T63" fmla="*/ 143 h 183"/>
                  <a:gd name="T64" fmla="*/ 193 w 437"/>
                  <a:gd name="T65" fmla="*/ 119 h 183"/>
                  <a:gd name="T66" fmla="*/ 266 w 437"/>
                  <a:gd name="T67" fmla="*/ 79 h 183"/>
                  <a:gd name="T68" fmla="*/ 390 w 437"/>
                  <a:gd name="T69" fmla="*/ 25 h 183"/>
                  <a:gd name="T70" fmla="*/ 264 w 437"/>
                  <a:gd name="T71" fmla="*/ 61 h 183"/>
                  <a:gd name="T72" fmla="*/ 264 w 437"/>
                  <a:gd name="T73" fmla="*/ 61 h 183"/>
                  <a:gd name="T74" fmla="*/ 429 w 437"/>
                  <a:gd name="T75" fmla="*/ 0 h 183"/>
                  <a:gd name="T76" fmla="*/ 426 w 437"/>
                  <a:gd name="T7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7" h="183">
                    <a:moveTo>
                      <a:pt x="426" y="0"/>
                    </a:moveTo>
                    <a:cubicBezTo>
                      <a:pt x="409" y="0"/>
                      <a:pt x="332" y="11"/>
                      <a:pt x="316" y="15"/>
                    </a:cubicBezTo>
                    <a:cubicBezTo>
                      <a:pt x="310" y="19"/>
                      <a:pt x="305" y="19"/>
                      <a:pt x="304" y="24"/>
                    </a:cubicBezTo>
                    <a:cubicBezTo>
                      <a:pt x="282" y="30"/>
                      <a:pt x="265" y="38"/>
                      <a:pt x="243" y="48"/>
                    </a:cubicBezTo>
                    <a:cubicBezTo>
                      <a:pt x="240" y="49"/>
                      <a:pt x="237" y="51"/>
                      <a:pt x="234" y="52"/>
                    </a:cubicBezTo>
                    <a:cubicBezTo>
                      <a:pt x="213" y="67"/>
                      <a:pt x="188" y="86"/>
                      <a:pt x="180" y="89"/>
                    </a:cubicBezTo>
                    <a:cubicBezTo>
                      <a:pt x="176" y="91"/>
                      <a:pt x="172" y="94"/>
                      <a:pt x="168" y="96"/>
                    </a:cubicBezTo>
                    <a:cubicBezTo>
                      <a:pt x="164" y="100"/>
                      <a:pt x="158" y="104"/>
                      <a:pt x="152" y="106"/>
                    </a:cubicBezTo>
                    <a:cubicBezTo>
                      <a:pt x="149" y="108"/>
                      <a:pt x="147" y="109"/>
                      <a:pt x="144" y="110"/>
                    </a:cubicBezTo>
                    <a:cubicBezTo>
                      <a:pt x="137" y="115"/>
                      <a:pt x="131" y="118"/>
                      <a:pt x="123" y="123"/>
                    </a:cubicBezTo>
                    <a:cubicBezTo>
                      <a:pt x="134" y="121"/>
                      <a:pt x="145" y="119"/>
                      <a:pt x="157" y="118"/>
                    </a:cubicBezTo>
                    <a:cubicBezTo>
                      <a:pt x="167" y="119"/>
                      <a:pt x="140" y="124"/>
                      <a:pt x="134" y="130"/>
                    </a:cubicBezTo>
                    <a:cubicBezTo>
                      <a:pt x="140" y="129"/>
                      <a:pt x="145" y="128"/>
                      <a:pt x="145" y="128"/>
                    </a:cubicBezTo>
                    <a:cubicBezTo>
                      <a:pt x="145" y="128"/>
                      <a:pt x="145" y="128"/>
                      <a:pt x="145" y="128"/>
                    </a:cubicBezTo>
                    <a:cubicBezTo>
                      <a:pt x="145" y="128"/>
                      <a:pt x="145" y="128"/>
                      <a:pt x="145" y="128"/>
                    </a:cubicBezTo>
                    <a:cubicBezTo>
                      <a:pt x="145" y="128"/>
                      <a:pt x="145" y="130"/>
                      <a:pt x="144" y="133"/>
                    </a:cubicBezTo>
                    <a:cubicBezTo>
                      <a:pt x="146" y="132"/>
                      <a:pt x="147" y="132"/>
                      <a:pt x="148" y="132"/>
                    </a:cubicBezTo>
                    <a:cubicBezTo>
                      <a:pt x="150" y="132"/>
                      <a:pt x="152" y="133"/>
                      <a:pt x="155" y="134"/>
                    </a:cubicBezTo>
                    <a:cubicBezTo>
                      <a:pt x="103" y="149"/>
                      <a:pt x="52" y="166"/>
                      <a:pt x="0" y="182"/>
                    </a:cubicBezTo>
                    <a:cubicBezTo>
                      <a:pt x="2" y="183"/>
                      <a:pt x="5" y="183"/>
                      <a:pt x="8" y="183"/>
                    </a:cubicBezTo>
                    <a:cubicBezTo>
                      <a:pt x="15" y="183"/>
                      <a:pt x="25" y="180"/>
                      <a:pt x="31" y="179"/>
                    </a:cubicBezTo>
                    <a:cubicBezTo>
                      <a:pt x="47" y="172"/>
                      <a:pt x="64" y="165"/>
                      <a:pt x="80" y="163"/>
                    </a:cubicBezTo>
                    <a:cubicBezTo>
                      <a:pt x="100" y="155"/>
                      <a:pt x="122" y="151"/>
                      <a:pt x="143" y="148"/>
                    </a:cubicBezTo>
                    <a:cubicBezTo>
                      <a:pt x="147" y="147"/>
                      <a:pt x="150" y="146"/>
                      <a:pt x="154" y="145"/>
                    </a:cubicBezTo>
                    <a:cubicBezTo>
                      <a:pt x="152" y="145"/>
                      <a:pt x="150" y="146"/>
                      <a:pt x="148" y="147"/>
                    </a:cubicBezTo>
                    <a:cubicBezTo>
                      <a:pt x="163" y="145"/>
                      <a:pt x="177" y="143"/>
                      <a:pt x="191" y="140"/>
                    </a:cubicBezTo>
                    <a:cubicBezTo>
                      <a:pt x="202" y="135"/>
                      <a:pt x="213" y="130"/>
                      <a:pt x="222" y="127"/>
                    </a:cubicBezTo>
                    <a:cubicBezTo>
                      <a:pt x="278" y="106"/>
                      <a:pt x="267" y="103"/>
                      <a:pt x="316" y="81"/>
                    </a:cubicBezTo>
                    <a:cubicBezTo>
                      <a:pt x="326" y="77"/>
                      <a:pt x="368" y="48"/>
                      <a:pt x="389" y="37"/>
                    </a:cubicBezTo>
                    <a:cubicBezTo>
                      <a:pt x="352" y="49"/>
                      <a:pt x="325" y="64"/>
                      <a:pt x="305" y="69"/>
                    </a:cubicBezTo>
                    <a:cubicBezTo>
                      <a:pt x="244" y="96"/>
                      <a:pt x="170" y="138"/>
                      <a:pt x="156" y="142"/>
                    </a:cubicBezTo>
                    <a:cubicBezTo>
                      <a:pt x="155" y="142"/>
                      <a:pt x="155" y="143"/>
                      <a:pt x="155" y="143"/>
                    </a:cubicBezTo>
                    <a:cubicBezTo>
                      <a:pt x="153" y="143"/>
                      <a:pt x="163" y="136"/>
                      <a:pt x="193" y="119"/>
                    </a:cubicBezTo>
                    <a:cubicBezTo>
                      <a:pt x="211" y="109"/>
                      <a:pt x="234" y="95"/>
                      <a:pt x="266" y="79"/>
                    </a:cubicBezTo>
                    <a:cubicBezTo>
                      <a:pt x="299" y="63"/>
                      <a:pt x="341" y="47"/>
                      <a:pt x="390" y="25"/>
                    </a:cubicBezTo>
                    <a:cubicBezTo>
                      <a:pt x="381" y="27"/>
                      <a:pt x="270" y="61"/>
                      <a:pt x="264" y="61"/>
                    </a:cubicBezTo>
                    <a:cubicBezTo>
                      <a:pt x="264" y="61"/>
                      <a:pt x="264" y="61"/>
                      <a:pt x="264" y="61"/>
                    </a:cubicBezTo>
                    <a:cubicBezTo>
                      <a:pt x="261" y="54"/>
                      <a:pt x="437" y="4"/>
                      <a:pt x="429" y="0"/>
                    </a:cubicBezTo>
                    <a:cubicBezTo>
                      <a:pt x="428" y="0"/>
                      <a:pt x="427" y="0"/>
                      <a:pt x="4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4" name="Freeform 389">
                <a:extLst>
                  <a:ext uri="{FF2B5EF4-FFF2-40B4-BE49-F238E27FC236}">
                    <a16:creationId xmlns="" xmlns:a16="http://schemas.microsoft.com/office/drawing/2014/main" id="{5CA28E63-22AD-4946-A210-8BA1314197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9" y="1907"/>
                <a:ext cx="340" cy="134"/>
              </a:xfrm>
              <a:custGeom>
                <a:avLst/>
                <a:gdLst>
                  <a:gd name="T0" fmla="*/ 36 w 214"/>
                  <a:gd name="T1" fmla="*/ 70 h 85"/>
                  <a:gd name="T2" fmla="*/ 22 w 214"/>
                  <a:gd name="T3" fmla="*/ 73 h 85"/>
                  <a:gd name="T4" fmla="*/ 0 w 214"/>
                  <a:gd name="T5" fmla="*/ 85 h 85"/>
                  <a:gd name="T6" fmla="*/ 24 w 214"/>
                  <a:gd name="T7" fmla="*/ 77 h 85"/>
                  <a:gd name="T8" fmla="*/ 36 w 214"/>
                  <a:gd name="T9" fmla="*/ 70 h 85"/>
                  <a:gd name="T10" fmla="*/ 214 w 214"/>
                  <a:gd name="T11" fmla="*/ 0 h 85"/>
                  <a:gd name="T12" fmla="*/ 190 w 214"/>
                  <a:gd name="T13" fmla="*/ 14 h 85"/>
                  <a:gd name="T14" fmla="*/ 198 w 214"/>
                  <a:gd name="T15" fmla="*/ 10 h 85"/>
                  <a:gd name="T16" fmla="*/ 214 w 214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85">
                    <a:moveTo>
                      <a:pt x="36" y="70"/>
                    </a:moveTo>
                    <a:cubicBezTo>
                      <a:pt x="31" y="71"/>
                      <a:pt x="27" y="72"/>
                      <a:pt x="22" y="73"/>
                    </a:cubicBezTo>
                    <a:cubicBezTo>
                      <a:pt x="14" y="76"/>
                      <a:pt x="7" y="81"/>
                      <a:pt x="0" y="85"/>
                    </a:cubicBezTo>
                    <a:cubicBezTo>
                      <a:pt x="8" y="82"/>
                      <a:pt x="16" y="80"/>
                      <a:pt x="24" y="77"/>
                    </a:cubicBezTo>
                    <a:cubicBezTo>
                      <a:pt x="28" y="74"/>
                      <a:pt x="32" y="72"/>
                      <a:pt x="36" y="70"/>
                    </a:cubicBezTo>
                    <a:moveTo>
                      <a:pt x="214" y="0"/>
                    </a:moveTo>
                    <a:cubicBezTo>
                      <a:pt x="204" y="5"/>
                      <a:pt x="196" y="10"/>
                      <a:pt x="190" y="14"/>
                    </a:cubicBezTo>
                    <a:cubicBezTo>
                      <a:pt x="193" y="13"/>
                      <a:pt x="195" y="12"/>
                      <a:pt x="198" y="10"/>
                    </a:cubicBezTo>
                    <a:cubicBezTo>
                      <a:pt x="204" y="8"/>
                      <a:pt x="210" y="4"/>
                      <a:pt x="2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5" name="Freeform 390">
                <a:extLst>
                  <a:ext uri="{FF2B5EF4-FFF2-40B4-BE49-F238E27FC236}">
                    <a16:creationId xmlns="" xmlns:a16="http://schemas.microsoft.com/office/drawing/2014/main" id="{75BA6FCA-90F5-437E-A0A5-2AA9EBBE12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0" y="2038"/>
                <a:ext cx="718" cy="273"/>
              </a:xfrm>
              <a:custGeom>
                <a:avLst/>
                <a:gdLst>
                  <a:gd name="T0" fmla="*/ 183 w 453"/>
                  <a:gd name="T1" fmla="*/ 93 h 172"/>
                  <a:gd name="T2" fmla="*/ 150 w 453"/>
                  <a:gd name="T3" fmla="*/ 104 h 172"/>
                  <a:gd name="T4" fmla="*/ 142 w 453"/>
                  <a:gd name="T5" fmla="*/ 108 h 172"/>
                  <a:gd name="T6" fmla="*/ 78 w 453"/>
                  <a:gd name="T7" fmla="*/ 130 h 172"/>
                  <a:gd name="T8" fmla="*/ 56 w 453"/>
                  <a:gd name="T9" fmla="*/ 142 h 172"/>
                  <a:gd name="T10" fmla="*/ 112 w 453"/>
                  <a:gd name="T11" fmla="*/ 124 h 172"/>
                  <a:gd name="T12" fmla="*/ 120 w 453"/>
                  <a:gd name="T13" fmla="*/ 121 h 172"/>
                  <a:gd name="T14" fmla="*/ 128 w 453"/>
                  <a:gd name="T15" fmla="*/ 117 h 172"/>
                  <a:gd name="T16" fmla="*/ 133 w 453"/>
                  <a:gd name="T17" fmla="*/ 115 h 172"/>
                  <a:gd name="T18" fmla="*/ 145 w 453"/>
                  <a:gd name="T19" fmla="*/ 110 h 172"/>
                  <a:gd name="T20" fmla="*/ 183 w 453"/>
                  <a:gd name="T21" fmla="*/ 93 h 172"/>
                  <a:gd name="T22" fmla="*/ 391 w 453"/>
                  <a:gd name="T23" fmla="*/ 16 h 172"/>
                  <a:gd name="T24" fmla="*/ 325 w 453"/>
                  <a:gd name="T25" fmla="*/ 31 h 172"/>
                  <a:gd name="T26" fmla="*/ 312 w 453"/>
                  <a:gd name="T27" fmla="*/ 38 h 172"/>
                  <a:gd name="T28" fmla="*/ 234 w 453"/>
                  <a:gd name="T29" fmla="*/ 74 h 172"/>
                  <a:gd name="T30" fmla="*/ 164 w 453"/>
                  <a:gd name="T31" fmla="*/ 104 h 172"/>
                  <a:gd name="T32" fmla="*/ 148 w 453"/>
                  <a:gd name="T33" fmla="*/ 110 h 172"/>
                  <a:gd name="T34" fmla="*/ 188 w 453"/>
                  <a:gd name="T35" fmla="*/ 99 h 172"/>
                  <a:gd name="T36" fmla="*/ 259 w 453"/>
                  <a:gd name="T37" fmla="*/ 73 h 172"/>
                  <a:gd name="T38" fmla="*/ 259 w 453"/>
                  <a:gd name="T39" fmla="*/ 73 h 172"/>
                  <a:gd name="T40" fmla="*/ 259 w 453"/>
                  <a:gd name="T41" fmla="*/ 73 h 172"/>
                  <a:gd name="T42" fmla="*/ 159 w 453"/>
                  <a:gd name="T43" fmla="*/ 114 h 172"/>
                  <a:gd name="T44" fmla="*/ 133 w 453"/>
                  <a:gd name="T45" fmla="*/ 126 h 172"/>
                  <a:gd name="T46" fmla="*/ 47 w 453"/>
                  <a:gd name="T47" fmla="*/ 154 h 172"/>
                  <a:gd name="T48" fmla="*/ 38 w 453"/>
                  <a:gd name="T49" fmla="*/ 157 h 172"/>
                  <a:gd name="T50" fmla="*/ 33 w 453"/>
                  <a:gd name="T51" fmla="*/ 158 h 172"/>
                  <a:gd name="T52" fmla="*/ 0 w 453"/>
                  <a:gd name="T53" fmla="*/ 172 h 172"/>
                  <a:gd name="T54" fmla="*/ 35 w 453"/>
                  <a:gd name="T55" fmla="*/ 166 h 172"/>
                  <a:gd name="T56" fmla="*/ 46 w 453"/>
                  <a:gd name="T57" fmla="*/ 163 h 172"/>
                  <a:gd name="T58" fmla="*/ 174 w 453"/>
                  <a:gd name="T59" fmla="*/ 117 h 172"/>
                  <a:gd name="T60" fmla="*/ 299 w 453"/>
                  <a:gd name="T61" fmla="*/ 59 h 172"/>
                  <a:gd name="T62" fmla="*/ 323 w 453"/>
                  <a:gd name="T63" fmla="*/ 52 h 172"/>
                  <a:gd name="T64" fmla="*/ 293 w 453"/>
                  <a:gd name="T65" fmla="*/ 72 h 172"/>
                  <a:gd name="T66" fmla="*/ 207 w 453"/>
                  <a:gd name="T67" fmla="*/ 112 h 172"/>
                  <a:gd name="T68" fmla="*/ 251 w 453"/>
                  <a:gd name="T69" fmla="*/ 102 h 172"/>
                  <a:gd name="T70" fmla="*/ 263 w 453"/>
                  <a:gd name="T71" fmla="*/ 93 h 172"/>
                  <a:gd name="T72" fmla="*/ 384 w 453"/>
                  <a:gd name="T73" fmla="*/ 36 h 172"/>
                  <a:gd name="T74" fmla="*/ 323 w 453"/>
                  <a:gd name="T75" fmla="*/ 52 h 172"/>
                  <a:gd name="T76" fmla="*/ 343 w 453"/>
                  <a:gd name="T77" fmla="*/ 41 h 172"/>
                  <a:gd name="T78" fmla="*/ 391 w 453"/>
                  <a:gd name="T79" fmla="*/ 16 h 172"/>
                  <a:gd name="T80" fmla="*/ 453 w 453"/>
                  <a:gd name="T81" fmla="*/ 8 h 172"/>
                  <a:gd name="T82" fmla="*/ 330 w 453"/>
                  <a:gd name="T83" fmla="*/ 73 h 172"/>
                  <a:gd name="T84" fmla="*/ 452 w 453"/>
                  <a:gd name="T85" fmla="*/ 8 h 172"/>
                  <a:gd name="T86" fmla="*/ 453 w 453"/>
                  <a:gd name="T87" fmla="*/ 8 h 172"/>
                  <a:gd name="T88" fmla="*/ 441 w 453"/>
                  <a:gd name="T89" fmla="*/ 0 h 172"/>
                  <a:gd name="T90" fmla="*/ 419 w 453"/>
                  <a:gd name="T91" fmla="*/ 8 h 172"/>
                  <a:gd name="T92" fmla="*/ 407 w 453"/>
                  <a:gd name="T93" fmla="*/ 11 h 172"/>
                  <a:gd name="T94" fmla="*/ 389 w 453"/>
                  <a:gd name="T95" fmla="*/ 28 h 172"/>
                  <a:gd name="T96" fmla="*/ 441 w 453"/>
                  <a:gd name="T9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3" h="172">
                    <a:moveTo>
                      <a:pt x="183" y="93"/>
                    </a:moveTo>
                    <a:cubicBezTo>
                      <a:pt x="173" y="96"/>
                      <a:pt x="162" y="100"/>
                      <a:pt x="150" y="104"/>
                    </a:cubicBezTo>
                    <a:cubicBezTo>
                      <a:pt x="147" y="105"/>
                      <a:pt x="144" y="107"/>
                      <a:pt x="142" y="108"/>
                    </a:cubicBezTo>
                    <a:cubicBezTo>
                      <a:pt x="126" y="117"/>
                      <a:pt x="94" y="121"/>
                      <a:pt x="78" y="130"/>
                    </a:cubicBezTo>
                    <a:cubicBezTo>
                      <a:pt x="71" y="134"/>
                      <a:pt x="63" y="138"/>
                      <a:pt x="56" y="142"/>
                    </a:cubicBezTo>
                    <a:cubicBezTo>
                      <a:pt x="75" y="136"/>
                      <a:pt x="94" y="130"/>
                      <a:pt x="112" y="124"/>
                    </a:cubicBezTo>
                    <a:cubicBezTo>
                      <a:pt x="115" y="123"/>
                      <a:pt x="117" y="122"/>
                      <a:pt x="120" y="121"/>
                    </a:cubicBezTo>
                    <a:cubicBezTo>
                      <a:pt x="122" y="120"/>
                      <a:pt x="125" y="119"/>
                      <a:pt x="128" y="117"/>
                    </a:cubicBezTo>
                    <a:cubicBezTo>
                      <a:pt x="129" y="117"/>
                      <a:pt x="131" y="116"/>
                      <a:pt x="133" y="115"/>
                    </a:cubicBezTo>
                    <a:cubicBezTo>
                      <a:pt x="138" y="113"/>
                      <a:pt x="142" y="112"/>
                      <a:pt x="145" y="110"/>
                    </a:cubicBezTo>
                    <a:cubicBezTo>
                      <a:pt x="158" y="105"/>
                      <a:pt x="171" y="99"/>
                      <a:pt x="183" y="93"/>
                    </a:cubicBezTo>
                    <a:moveTo>
                      <a:pt x="391" y="16"/>
                    </a:moveTo>
                    <a:cubicBezTo>
                      <a:pt x="369" y="22"/>
                      <a:pt x="347" y="27"/>
                      <a:pt x="325" y="31"/>
                    </a:cubicBezTo>
                    <a:cubicBezTo>
                      <a:pt x="321" y="33"/>
                      <a:pt x="317" y="36"/>
                      <a:pt x="312" y="38"/>
                    </a:cubicBezTo>
                    <a:cubicBezTo>
                      <a:pt x="291" y="50"/>
                      <a:pt x="264" y="62"/>
                      <a:pt x="234" y="74"/>
                    </a:cubicBezTo>
                    <a:cubicBezTo>
                      <a:pt x="211" y="84"/>
                      <a:pt x="187" y="94"/>
                      <a:pt x="164" y="104"/>
                    </a:cubicBezTo>
                    <a:cubicBezTo>
                      <a:pt x="162" y="104"/>
                      <a:pt x="157" y="106"/>
                      <a:pt x="148" y="110"/>
                    </a:cubicBezTo>
                    <a:cubicBezTo>
                      <a:pt x="161" y="105"/>
                      <a:pt x="176" y="101"/>
                      <a:pt x="188" y="99"/>
                    </a:cubicBezTo>
                    <a:cubicBezTo>
                      <a:pt x="225" y="86"/>
                      <a:pt x="251" y="76"/>
                      <a:pt x="259" y="73"/>
                    </a:cubicBezTo>
                    <a:cubicBezTo>
                      <a:pt x="259" y="73"/>
                      <a:pt x="259" y="73"/>
                      <a:pt x="259" y="73"/>
                    </a:cubicBezTo>
                    <a:cubicBezTo>
                      <a:pt x="259" y="73"/>
                      <a:pt x="259" y="73"/>
                      <a:pt x="259" y="73"/>
                    </a:cubicBezTo>
                    <a:cubicBezTo>
                      <a:pt x="225" y="88"/>
                      <a:pt x="191" y="101"/>
                      <a:pt x="159" y="114"/>
                    </a:cubicBezTo>
                    <a:cubicBezTo>
                      <a:pt x="150" y="118"/>
                      <a:pt x="141" y="122"/>
                      <a:pt x="133" y="126"/>
                    </a:cubicBezTo>
                    <a:cubicBezTo>
                      <a:pt x="104" y="137"/>
                      <a:pt x="75" y="146"/>
                      <a:pt x="47" y="154"/>
                    </a:cubicBezTo>
                    <a:cubicBezTo>
                      <a:pt x="44" y="155"/>
                      <a:pt x="41" y="156"/>
                      <a:pt x="38" y="157"/>
                    </a:cubicBezTo>
                    <a:cubicBezTo>
                      <a:pt x="36" y="157"/>
                      <a:pt x="34" y="158"/>
                      <a:pt x="33" y="158"/>
                    </a:cubicBezTo>
                    <a:cubicBezTo>
                      <a:pt x="22" y="163"/>
                      <a:pt x="11" y="167"/>
                      <a:pt x="0" y="172"/>
                    </a:cubicBezTo>
                    <a:cubicBezTo>
                      <a:pt x="12" y="170"/>
                      <a:pt x="23" y="168"/>
                      <a:pt x="35" y="166"/>
                    </a:cubicBezTo>
                    <a:cubicBezTo>
                      <a:pt x="38" y="165"/>
                      <a:pt x="42" y="164"/>
                      <a:pt x="46" y="163"/>
                    </a:cubicBezTo>
                    <a:cubicBezTo>
                      <a:pt x="83" y="150"/>
                      <a:pt x="125" y="135"/>
                      <a:pt x="174" y="117"/>
                    </a:cubicBezTo>
                    <a:cubicBezTo>
                      <a:pt x="216" y="98"/>
                      <a:pt x="254" y="77"/>
                      <a:pt x="299" y="59"/>
                    </a:cubicBezTo>
                    <a:cubicBezTo>
                      <a:pt x="308" y="56"/>
                      <a:pt x="315" y="54"/>
                      <a:pt x="323" y="52"/>
                    </a:cubicBezTo>
                    <a:cubicBezTo>
                      <a:pt x="313" y="57"/>
                      <a:pt x="303" y="69"/>
                      <a:pt x="293" y="72"/>
                    </a:cubicBezTo>
                    <a:cubicBezTo>
                      <a:pt x="261" y="84"/>
                      <a:pt x="234" y="100"/>
                      <a:pt x="207" y="112"/>
                    </a:cubicBezTo>
                    <a:cubicBezTo>
                      <a:pt x="221" y="109"/>
                      <a:pt x="236" y="105"/>
                      <a:pt x="251" y="102"/>
                    </a:cubicBezTo>
                    <a:cubicBezTo>
                      <a:pt x="255" y="98"/>
                      <a:pt x="259" y="95"/>
                      <a:pt x="263" y="93"/>
                    </a:cubicBezTo>
                    <a:cubicBezTo>
                      <a:pt x="303" y="75"/>
                      <a:pt x="348" y="57"/>
                      <a:pt x="384" y="36"/>
                    </a:cubicBezTo>
                    <a:cubicBezTo>
                      <a:pt x="364" y="41"/>
                      <a:pt x="343" y="43"/>
                      <a:pt x="323" y="52"/>
                    </a:cubicBezTo>
                    <a:cubicBezTo>
                      <a:pt x="330" y="48"/>
                      <a:pt x="337" y="44"/>
                      <a:pt x="343" y="41"/>
                    </a:cubicBezTo>
                    <a:cubicBezTo>
                      <a:pt x="365" y="33"/>
                      <a:pt x="379" y="25"/>
                      <a:pt x="391" y="16"/>
                    </a:cubicBezTo>
                    <a:moveTo>
                      <a:pt x="453" y="8"/>
                    </a:moveTo>
                    <a:cubicBezTo>
                      <a:pt x="414" y="23"/>
                      <a:pt x="371" y="51"/>
                      <a:pt x="330" y="73"/>
                    </a:cubicBezTo>
                    <a:cubicBezTo>
                      <a:pt x="374" y="57"/>
                      <a:pt x="412" y="29"/>
                      <a:pt x="452" y="8"/>
                    </a:cubicBezTo>
                    <a:cubicBezTo>
                      <a:pt x="453" y="8"/>
                      <a:pt x="453" y="8"/>
                      <a:pt x="453" y="8"/>
                    </a:cubicBezTo>
                    <a:moveTo>
                      <a:pt x="441" y="0"/>
                    </a:moveTo>
                    <a:cubicBezTo>
                      <a:pt x="433" y="2"/>
                      <a:pt x="426" y="5"/>
                      <a:pt x="419" y="8"/>
                    </a:cubicBezTo>
                    <a:cubicBezTo>
                      <a:pt x="415" y="9"/>
                      <a:pt x="411" y="10"/>
                      <a:pt x="407" y="11"/>
                    </a:cubicBezTo>
                    <a:cubicBezTo>
                      <a:pt x="400" y="18"/>
                      <a:pt x="393" y="23"/>
                      <a:pt x="389" y="28"/>
                    </a:cubicBezTo>
                    <a:cubicBezTo>
                      <a:pt x="402" y="21"/>
                      <a:pt x="421" y="11"/>
                      <a:pt x="4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6" name="Freeform 391">
                <a:extLst>
                  <a:ext uri="{FF2B5EF4-FFF2-40B4-BE49-F238E27FC236}">
                    <a16:creationId xmlns="" xmlns:a16="http://schemas.microsoft.com/office/drawing/2014/main" id="{872F1C35-4564-4DB2-B211-70B31FD16B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0" y="2087"/>
                <a:ext cx="516" cy="214"/>
              </a:xfrm>
              <a:custGeom>
                <a:avLst/>
                <a:gdLst>
                  <a:gd name="T0" fmla="*/ 112 w 325"/>
                  <a:gd name="T1" fmla="*/ 93 h 135"/>
                  <a:gd name="T2" fmla="*/ 56 w 325"/>
                  <a:gd name="T3" fmla="*/ 111 h 135"/>
                  <a:gd name="T4" fmla="*/ 0 w 325"/>
                  <a:gd name="T5" fmla="*/ 135 h 135"/>
                  <a:gd name="T6" fmla="*/ 40 w 325"/>
                  <a:gd name="T7" fmla="*/ 124 h 135"/>
                  <a:gd name="T8" fmla="*/ 40 w 325"/>
                  <a:gd name="T9" fmla="*/ 124 h 135"/>
                  <a:gd name="T10" fmla="*/ 40 w 325"/>
                  <a:gd name="T11" fmla="*/ 124 h 135"/>
                  <a:gd name="T12" fmla="*/ 33 w 325"/>
                  <a:gd name="T13" fmla="*/ 127 h 135"/>
                  <a:gd name="T14" fmla="*/ 38 w 325"/>
                  <a:gd name="T15" fmla="*/ 126 h 135"/>
                  <a:gd name="T16" fmla="*/ 47 w 325"/>
                  <a:gd name="T17" fmla="*/ 123 h 135"/>
                  <a:gd name="T18" fmla="*/ 40 w 325"/>
                  <a:gd name="T19" fmla="*/ 124 h 135"/>
                  <a:gd name="T20" fmla="*/ 64 w 325"/>
                  <a:gd name="T21" fmla="*/ 114 h 135"/>
                  <a:gd name="T22" fmla="*/ 67 w 325"/>
                  <a:gd name="T23" fmla="*/ 112 h 135"/>
                  <a:gd name="T24" fmla="*/ 112 w 325"/>
                  <a:gd name="T25" fmla="*/ 93 h 135"/>
                  <a:gd name="T26" fmla="*/ 174 w 325"/>
                  <a:gd name="T27" fmla="*/ 86 h 135"/>
                  <a:gd name="T28" fmla="*/ 46 w 325"/>
                  <a:gd name="T29" fmla="*/ 132 h 135"/>
                  <a:gd name="T30" fmla="*/ 89 w 325"/>
                  <a:gd name="T31" fmla="*/ 120 h 135"/>
                  <a:gd name="T32" fmla="*/ 151 w 325"/>
                  <a:gd name="T33" fmla="*/ 98 h 135"/>
                  <a:gd name="T34" fmla="*/ 147 w 325"/>
                  <a:gd name="T35" fmla="*/ 98 h 135"/>
                  <a:gd name="T36" fmla="*/ 145 w 325"/>
                  <a:gd name="T37" fmla="*/ 98 h 135"/>
                  <a:gd name="T38" fmla="*/ 174 w 325"/>
                  <a:gd name="T39" fmla="*/ 86 h 135"/>
                  <a:gd name="T40" fmla="*/ 259 w 325"/>
                  <a:gd name="T41" fmla="*/ 42 h 135"/>
                  <a:gd name="T42" fmla="*/ 188 w 325"/>
                  <a:gd name="T43" fmla="*/ 68 h 135"/>
                  <a:gd name="T44" fmla="*/ 196 w 325"/>
                  <a:gd name="T45" fmla="*/ 66 h 135"/>
                  <a:gd name="T46" fmla="*/ 196 w 325"/>
                  <a:gd name="T47" fmla="*/ 66 h 135"/>
                  <a:gd name="T48" fmla="*/ 196 w 325"/>
                  <a:gd name="T49" fmla="*/ 66 h 135"/>
                  <a:gd name="T50" fmla="*/ 159 w 325"/>
                  <a:gd name="T51" fmla="*/ 83 h 135"/>
                  <a:gd name="T52" fmla="*/ 259 w 325"/>
                  <a:gd name="T53" fmla="*/ 42 h 135"/>
                  <a:gd name="T54" fmla="*/ 228 w 325"/>
                  <a:gd name="T55" fmla="*/ 39 h 135"/>
                  <a:gd name="T56" fmla="*/ 150 w 325"/>
                  <a:gd name="T57" fmla="*/ 73 h 135"/>
                  <a:gd name="T58" fmla="*/ 183 w 325"/>
                  <a:gd name="T59" fmla="*/ 62 h 135"/>
                  <a:gd name="T60" fmla="*/ 228 w 325"/>
                  <a:gd name="T61" fmla="*/ 39 h 135"/>
                  <a:gd name="T62" fmla="*/ 325 w 325"/>
                  <a:gd name="T63" fmla="*/ 0 h 135"/>
                  <a:gd name="T64" fmla="*/ 317 w 325"/>
                  <a:gd name="T65" fmla="*/ 2 h 135"/>
                  <a:gd name="T66" fmla="*/ 290 w 325"/>
                  <a:gd name="T67" fmla="*/ 14 h 135"/>
                  <a:gd name="T68" fmla="*/ 234 w 325"/>
                  <a:gd name="T69" fmla="*/ 43 h 135"/>
                  <a:gd name="T70" fmla="*/ 312 w 325"/>
                  <a:gd name="T71" fmla="*/ 7 h 135"/>
                  <a:gd name="T72" fmla="*/ 325 w 325"/>
                  <a:gd name="T7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5" h="135">
                    <a:moveTo>
                      <a:pt x="112" y="93"/>
                    </a:moveTo>
                    <a:cubicBezTo>
                      <a:pt x="94" y="99"/>
                      <a:pt x="75" y="105"/>
                      <a:pt x="56" y="111"/>
                    </a:cubicBezTo>
                    <a:cubicBezTo>
                      <a:pt x="38" y="119"/>
                      <a:pt x="19" y="127"/>
                      <a:pt x="0" y="135"/>
                    </a:cubicBezTo>
                    <a:cubicBezTo>
                      <a:pt x="14" y="131"/>
                      <a:pt x="27" y="128"/>
                      <a:pt x="40" y="124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38" y="125"/>
                      <a:pt x="35" y="126"/>
                      <a:pt x="33" y="127"/>
                    </a:cubicBezTo>
                    <a:cubicBezTo>
                      <a:pt x="34" y="127"/>
                      <a:pt x="36" y="126"/>
                      <a:pt x="38" y="126"/>
                    </a:cubicBezTo>
                    <a:cubicBezTo>
                      <a:pt x="41" y="125"/>
                      <a:pt x="44" y="124"/>
                      <a:pt x="47" y="123"/>
                    </a:cubicBezTo>
                    <a:cubicBezTo>
                      <a:pt x="45" y="123"/>
                      <a:pt x="43" y="124"/>
                      <a:pt x="40" y="124"/>
                    </a:cubicBezTo>
                    <a:cubicBezTo>
                      <a:pt x="48" y="121"/>
                      <a:pt x="56" y="118"/>
                      <a:pt x="64" y="114"/>
                    </a:cubicBezTo>
                    <a:cubicBezTo>
                      <a:pt x="65" y="114"/>
                      <a:pt x="66" y="113"/>
                      <a:pt x="67" y="112"/>
                    </a:cubicBezTo>
                    <a:cubicBezTo>
                      <a:pt x="84" y="105"/>
                      <a:pt x="99" y="99"/>
                      <a:pt x="112" y="93"/>
                    </a:cubicBezTo>
                    <a:moveTo>
                      <a:pt x="174" y="86"/>
                    </a:moveTo>
                    <a:cubicBezTo>
                      <a:pt x="125" y="104"/>
                      <a:pt x="83" y="119"/>
                      <a:pt x="46" y="132"/>
                    </a:cubicBezTo>
                    <a:cubicBezTo>
                      <a:pt x="60" y="128"/>
                      <a:pt x="75" y="124"/>
                      <a:pt x="89" y="120"/>
                    </a:cubicBezTo>
                    <a:cubicBezTo>
                      <a:pt x="109" y="113"/>
                      <a:pt x="130" y="105"/>
                      <a:pt x="151" y="98"/>
                    </a:cubicBezTo>
                    <a:cubicBezTo>
                      <a:pt x="149" y="98"/>
                      <a:pt x="148" y="98"/>
                      <a:pt x="147" y="98"/>
                    </a:cubicBezTo>
                    <a:cubicBezTo>
                      <a:pt x="146" y="98"/>
                      <a:pt x="145" y="98"/>
                      <a:pt x="145" y="98"/>
                    </a:cubicBezTo>
                    <a:cubicBezTo>
                      <a:pt x="155" y="94"/>
                      <a:pt x="165" y="90"/>
                      <a:pt x="174" y="86"/>
                    </a:cubicBezTo>
                    <a:moveTo>
                      <a:pt x="259" y="42"/>
                    </a:moveTo>
                    <a:cubicBezTo>
                      <a:pt x="251" y="45"/>
                      <a:pt x="225" y="55"/>
                      <a:pt x="188" y="68"/>
                    </a:cubicBezTo>
                    <a:cubicBezTo>
                      <a:pt x="191" y="67"/>
                      <a:pt x="194" y="67"/>
                      <a:pt x="196" y="66"/>
                    </a:cubicBezTo>
                    <a:cubicBezTo>
                      <a:pt x="196" y="66"/>
                      <a:pt x="196" y="66"/>
                      <a:pt x="196" y="66"/>
                    </a:cubicBezTo>
                    <a:cubicBezTo>
                      <a:pt x="196" y="66"/>
                      <a:pt x="196" y="66"/>
                      <a:pt x="196" y="66"/>
                    </a:cubicBezTo>
                    <a:cubicBezTo>
                      <a:pt x="184" y="71"/>
                      <a:pt x="171" y="77"/>
                      <a:pt x="159" y="83"/>
                    </a:cubicBezTo>
                    <a:cubicBezTo>
                      <a:pt x="191" y="70"/>
                      <a:pt x="225" y="57"/>
                      <a:pt x="259" y="42"/>
                    </a:cubicBezTo>
                    <a:moveTo>
                      <a:pt x="228" y="39"/>
                    </a:moveTo>
                    <a:cubicBezTo>
                      <a:pt x="202" y="50"/>
                      <a:pt x="176" y="61"/>
                      <a:pt x="150" y="73"/>
                    </a:cubicBezTo>
                    <a:cubicBezTo>
                      <a:pt x="162" y="69"/>
                      <a:pt x="173" y="65"/>
                      <a:pt x="183" y="62"/>
                    </a:cubicBezTo>
                    <a:cubicBezTo>
                      <a:pt x="199" y="54"/>
                      <a:pt x="214" y="47"/>
                      <a:pt x="228" y="39"/>
                    </a:cubicBezTo>
                    <a:moveTo>
                      <a:pt x="325" y="0"/>
                    </a:moveTo>
                    <a:cubicBezTo>
                      <a:pt x="323" y="0"/>
                      <a:pt x="320" y="1"/>
                      <a:pt x="317" y="2"/>
                    </a:cubicBezTo>
                    <a:cubicBezTo>
                      <a:pt x="308" y="6"/>
                      <a:pt x="299" y="10"/>
                      <a:pt x="290" y="14"/>
                    </a:cubicBezTo>
                    <a:cubicBezTo>
                      <a:pt x="273" y="24"/>
                      <a:pt x="254" y="33"/>
                      <a:pt x="234" y="43"/>
                    </a:cubicBezTo>
                    <a:cubicBezTo>
                      <a:pt x="264" y="31"/>
                      <a:pt x="291" y="19"/>
                      <a:pt x="312" y="7"/>
                    </a:cubicBezTo>
                    <a:cubicBezTo>
                      <a:pt x="317" y="5"/>
                      <a:pt x="321" y="2"/>
                      <a:pt x="3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7" name="Freeform 392">
                <a:extLst>
                  <a:ext uri="{FF2B5EF4-FFF2-40B4-BE49-F238E27FC236}">
                    <a16:creationId xmlns="" xmlns:a16="http://schemas.microsoft.com/office/drawing/2014/main" id="{123564FD-F807-4208-B055-5900A92C5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2200"/>
                <a:ext cx="256" cy="78"/>
              </a:xfrm>
              <a:custGeom>
                <a:avLst/>
                <a:gdLst>
                  <a:gd name="T0" fmla="*/ 162 w 162"/>
                  <a:gd name="T1" fmla="*/ 0 h 49"/>
                  <a:gd name="T2" fmla="*/ 118 w 162"/>
                  <a:gd name="T3" fmla="*/ 10 h 49"/>
                  <a:gd name="T4" fmla="*/ 69 w 162"/>
                  <a:gd name="T5" fmla="*/ 28 h 49"/>
                  <a:gd name="T6" fmla="*/ 66 w 162"/>
                  <a:gd name="T7" fmla="*/ 28 h 49"/>
                  <a:gd name="T8" fmla="*/ 62 w 162"/>
                  <a:gd name="T9" fmla="*/ 27 h 49"/>
                  <a:gd name="T10" fmla="*/ 62 w 162"/>
                  <a:gd name="T11" fmla="*/ 27 h 49"/>
                  <a:gd name="T12" fmla="*/ 0 w 162"/>
                  <a:gd name="T13" fmla="*/ 49 h 49"/>
                  <a:gd name="T14" fmla="*/ 149 w 162"/>
                  <a:gd name="T15" fmla="*/ 8 h 49"/>
                  <a:gd name="T16" fmla="*/ 156 w 162"/>
                  <a:gd name="T17" fmla="*/ 6 h 49"/>
                  <a:gd name="T18" fmla="*/ 162 w 162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49">
                    <a:moveTo>
                      <a:pt x="162" y="0"/>
                    </a:moveTo>
                    <a:cubicBezTo>
                      <a:pt x="147" y="3"/>
                      <a:pt x="132" y="7"/>
                      <a:pt x="118" y="10"/>
                    </a:cubicBezTo>
                    <a:cubicBezTo>
                      <a:pt x="102" y="17"/>
                      <a:pt x="87" y="24"/>
                      <a:pt x="69" y="28"/>
                    </a:cubicBezTo>
                    <a:cubicBezTo>
                      <a:pt x="68" y="28"/>
                      <a:pt x="67" y="28"/>
                      <a:pt x="66" y="28"/>
                    </a:cubicBezTo>
                    <a:cubicBezTo>
                      <a:pt x="65" y="28"/>
                      <a:pt x="63" y="28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41" y="34"/>
                      <a:pt x="20" y="42"/>
                      <a:pt x="0" y="49"/>
                    </a:cubicBezTo>
                    <a:cubicBezTo>
                      <a:pt x="50" y="35"/>
                      <a:pt x="99" y="20"/>
                      <a:pt x="149" y="8"/>
                    </a:cubicBezTo>
                    <a:cubicBezTo>
                      <a:pt x="152" y="7"/>
                      <a:pt x="154" y="6"/>
                      <a:pt x="156" y="6"/>
                    </a:cubicBezTo>
                    <a:cubicBezTo>
                      <a:pt x="158" y="4"/>
                      <a:pt x="160" y="2"/>
                      <a:pt x="1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8" name="Freeform 393">
                <a:extLst>
                  <a:ext uri="{FF2B5EF4-FFF2-40B4-BE49-F238E27FC236}">
                    <a16:creationId xmlns="" xmlns:a16="http://schemas.microsoft.com/office/drawing/2014/main" id="{9B81D49C-6758-4200-A43F-F22B198DB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0" y="2113"/>
                <a:ext cx="267" cy="127"/>
              </a:xfrm>
              <a:custGeom>
                <a:avLst/>
                <a:gdLst>
                  <a:gd name="T0" fmla="*/ 8 w 168"/>
                  <a:gd name="T1" fmla="*/ 77 h 80"/>
                  <a:gd name="T2" fmla="*/ 1 w 168"/>
                  <a:gd name="T3" fmla="*/ 79 h 80"/>
                  <a:gd name="T4" fmla="*/ 0 w 168"/>
                  <a:gd name="T5" fmla="*/ 80 h 80"/>
                  <a:gd name="T6" fmla="*/ 8 w 168"/>
                  <a:gd name="T7" fmla="*/ 77 h 80"/>
                  <a:gd name="T8" fmla="*/ 168 w 168"/>
                  <a:gd name="T9" fmla="*/ 0 h 80"/>
                  <a:gd name="T10" fmla="*/ 152 w 168"/>
                  <a:gd name="T11" fmla="*/ 4 h 80"/>
                  <a:gd name="T12" fmla="*/ 145 w 168"/>
                  <a:gd name="T13" fmla="*/ 6 h 80"/>
                  <a:gd name="T14" fmla="*/ 101 w 168"/>
                  <a:gd name="T15" fmla="*/ 27 h 80"/>
                  <a:gd name="T16" fmla="*/ 139 w 168"/>
                  <a:gd name="T17" fmla="*/ 16 h 80"/>
                  <a:gd name="T18" fmla="*/ 168 w 16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80">
                    <a:moveTo>
                      <a:pt x="8" y="77"/>
                    </a:moveTo>
                    <a:cubicBezTo>
                      <a:pt x="5" y="78"/>
                      <a:pt x="3" y="79"/>
                      <a:pt x="1" y="7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79"/>
                      <a:pt x="5" y="78"/>
                      <a:pt x="8" y="77"/>
                    </a:cubicBezTo>
                    <a:moveTo>
                      <a:pt x="168" y="0"/>
                    </a:moveTo>
                    <a:cubicBezTo>
                      <a:pt x="163" y="1"/>
                      <a:pt x="157" y="3"/>
                      <a:pt x="152" y="4"/>
                    </a:cubicBezTo>
                    <a:cubicBezTo>
                      <a:pt x="150" y="5"/>
                      <a:pt x="147" y="5"/>
                      <a:pt x="145" y="6"/>
                    </a:cubicBezTo>
                    <a:cubicBezTo>
                      <a:pt x="131" y="13"/>
                      <a:pt x="116" y="21"/>
                      <a:pt x="101" y="27"/>
                    </a:cubicBezTo>
                    <a:cubicBezTo>
                      <a:pt x="113" y="24"/>
                      <a:pt x="126" y="20"/>
                      <a:pt x="139" y="16"/>
                    </a:cubicBezTo>
                    <a:cubicBezTo>
                      <a:pt x="148" y="10"/>
                      <a:pt x="158" y="5"/>
                      <a:pt x="1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9" name="Freeform 394">
                <a:extLst>
                  <a:ext uri="{FF2B5EF4-FFF2-40B4-BE49-F238E27FC236}">
                    <a16:creationId xmlns="" xmlns:a16="http://schemas.microsoft.com/office/drawing/2014/main" id="{42637087-692D-40D2-90BC-FE78B40D6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2138"/>
                <a:ext cx="219" cy="100"/>
              </a:xfrm>
              <a:custGeom>
                <a:avLst/>
                <a:gdLst>
                  <a:gd name="T0" fmla="*/ 138 w 138"/>
                  <a:gd name="T1" fmla="*/ 0 h 63"/>
                  <a:gd name="T2" fmla="*/ 100 w 138"/>
                  <a:gd name="T3" fmla="*/ 11 h 63"/>
                  <a:gd name="T4" fmla="*/ 22 w 138"/>
                  <a:gd name="T5" fmla="*/ 45 h 63"/>
                  <a:gd name="T6" fmla="*/ 0 w 138"/>
                  <a:gd name="T7" fmla="*/ 63 h 63"/>
                  <a:gd name="T8" fmla="*/ 7 w 138"/>
                  <a:gd name="T9" fmla="*/ 61 h 63"/>
                  <a:gd name="T10" fmla="*/ 59 w 138"/>
                  <a:gd name="T11" fmla="*/ 40 h 63"/>
                  <a:gd name="T12" fmla="*/ 138 w 138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3">
                    <a:moveTo>
                      <a:pt x="138" y="0"/>
                    </a:moveTo>
                    <a:cubicBezTo>
                      <a:pt x="125" y="4"/>
                      <a:pt x="112" y="8"/>
                      <a:pt x="100" y="11"/>
                    </a:cubicBezTo>
                    <a:cubicBezTo>
                      <a:pt x="74" y="23"/>
                      <a:pt x="47" y="34"/>
                      <a:pt x="22" y="45"/>
                    </a:cubicBezTo>
                    <a:cubicBezTo>
                      <a:pt x="14" y="49"/>
                      <a:pt x="5" y="58"/>
                      <a:pt x="0" y="63"/>
                    </a:cubicBezTo>
                    <a:cubicBezTo>
                      <a:pt x="2" y="63"/>
                      <a:pt x="4" y="62"/>
                      <a:pt x="7" y="61"/>
                    </a:cubicBezTo>
                    <a:cubicBezTo>
                      <a:pt x="24" y="54"/>
                      <a:pt x="41" y="47"/>
                      <a:pt x="59" y="40"/>
                    </a:cubicBezTo>
                    <a:cubicBezTo>
                      <a:pt x="84" y="29"/>
                      <a:pt x="111" y="14"/>
                      <a:pt x="1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0" name="Freeform 395">
                <a:extLst>
                  <a:ext uri="{FF2B5EF4-FFF2-40B4-BE49-F238E27FC236}">
                    <a16:creationId xmlns="" xmlns:a16="http://schemas.microsoft.com/office/drawing/2014/main" id="{D95396B7-6E5F-4667-8F50-A8D85BF76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2154"/>
                <a:ext cx="98" cy="41"/>
              </a:xfrm>
              <a:custGeom>
                <a:avLst/>
                <a:gdLst>
                  <a:gd name="T0" fmla="*/ 62 w 62"/>
                  <a:gd name="T1" fmla="*/ 0 h 26"/>
                  <a:gd name="T2" fmla="*/ 45 w 62"/>
                  <a:gd name="T3" fmla="*/ 5 h 26"/>
                  <a:gd name="T4" fmla="*/ 33 w 62"/>
                  <a:gd name="T5" fmla="*/ 8 h 26"/>
                  <a:gd name="T6" fmla="*/ 0 w 62"/>
                  <a:gd name="T7" fmla="*/ 26 h 26"/>
                  <a:gd name="T8" fmla="*/ 28 w 62"/>
                  <a:gd name="T9" fmla="*/ 19 h 26"/>
                  <a:gd name="T10" fmla="*/ 41 w 62"/>
                  <a:gd name="T11" fmla="*/ 14 h 26"/>
                  <a:gd name="T12" fmla="*/ 62 w 6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6">
                    <a:moveTo>
                      <a:pt x="62" y="0"/>
                    </a:moveTo>
                    <a:cubicBezTo>
                      <a:pt x="57" y="2"/>
                      <a:pt x="51" y="4"/>
                      <a:pt x="45" y="5"/>
                    </a:cubicBezTo>
                    <a:cubicBezTo>
                      <a:pt x="41" y="6"/>
                      <a:pt x="37" y="7"/>
                      <a:pt x="33" y="8"/>
                    </a:cubicBezTo>
                    <a:cubicBezTo>
                      <a:pt x="22" y="14"/>
                      <a:pt x="11" y="20"/>
                      <a:pt x="0" y="26"/>
                    </a:cubicBezTo>
                    <a:cubicBezTo>
                      <a:pt x="9" y="24"/>
                      <a:pt x="18" y="21"/>
                      <a:pt x="28" y="19"/>
                    </a:cubicBezTo>
                    <a:cubicBezTo>
                      <a:pt x="32" y="17"/>
                      <a:pt x="36" y="15"/>
                      <a:pt x="41" y="14"/>
                    </a:cubicBezTo>
                    <a:cubicBezTo>
                      <a:pt x="48" y="12"/>
                      <a:pt x="55" y="5"/>
                      <a:pt x="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1" name="Freeform 396">
                <a:extLst>
                  <a:ext uri="{FF2B5EF4-FFF2-40B4-BE49-F238E27FC236}">
                    <a16:creationId xmlns="" xmlns:a16="http://schemas.microsoft.com/office/drawing/2014/main" id="{F38370BC-2BDE-4BE7-9B98-38A4CC805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2184"/>
                <a:ext cx="228" cy="86"/>
              </a:xfrm>
              <a:custGeom>
                <a:avLst/>
                <a:gdLst>
                  <a:gd name="T0" fmla="*/ 144 w 144"/>
                  <a:gd name="T1" fmla="*/ 0 h 54"/>
                  <a:gd name="T2" fmla="*/ 116 w 144"/>
                  <a:gd name="T3" fmla="*/ 7 h 54"/>
                  <a:gd name="T4" fmla="*/ 106 w 144"/>
                  <a:gd name="T5" fmla="*/ 13 h 54"/>
                  <a:gd name="T6" fmla="*/ 5 w 144"/>
                  <a:gd name="T7" fmla="*/ 52 h 54"/>
                  <a:gd name="T8" fmla="*/ 11 w 144"/>
                  <a:gd name="T9" fmla="*/ 49 h 54"/>
                  <a:gd name="T10" fmla="*/ 0 w 144"/>
                  <a:gd name="T11" fmla="*/ 53 h 54"/>
                  <a:gd name="T12" fmla="*/ 2 w 144"/>
                  <a:gd name="T13" fmla="*/ 53 h 54"/>
                  <a:gd name="T14" fmla="*/ 5 w 144"/>
                  <a:gd name="T15" fmla="*/ 52 h 54"/>
                  <a:gd name="T16" fmla="*/ 5 w 144"/>
                  <a:gd name="T17" fmla="*/ 52 h 54"/>
                  <a:gd name="T18" fmla="*/ 5 w 144"/>
                  <a:gd name="T19" fmla="*/ 52 h 54"/>
                  <a:gd name="T20" fmla="*/ 3 w 144"/>
                  <a:gd name="T21" fmla="*/ 53 h 54"/>
                  <a:gd name="T22" fmla="*/ 7 w 144"/>
                  <a:gd name="T23" fmla="*/ 53 h 54"/>
                  <a:gd name="T24" fmla="*/ 11 w 144"/>
                  <a:gd name="T25" fmla="*/ 54 h 54"/>
                  <a:gd name="T26" fmla="*/ 14 w 144"/>
                  <a:gd name="T27" fmla="*/ 54 h 54"/>
                  <a:gd name="T28" fmla="*/ 144 w 144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54">
                    <a:moveTo>
                      <a:pt x="144" y="0"/>
                    </a:moveTo>
                    <a:cubicBezTo>
                      <a:pt x="134" y="2"/>
                      <a:pt x="125" y="5"/>
                      <a:pt x="116" y="7"/>
                    </a:cubicBezTo>
                    <a:cubicBezTo>
                      <a:pt x="113" y="9"/>
                      <a:pt x="110" y="11"/>
                      <a:pt x="106" y="13"/>
                    </a:cubicBezTo>
                    <a:cubicBezTo>
                      <a:pt x="73" y="28"/>
                      <a:pt x="39" y="41"/>
                      <a:pt x="5" y="52"/>
                    </a:cubicBezTo>
                    <a:cubicBezTo>
                      <a:pt x="7" y="51"/>
                      <a:pt x="9" y="50"/>
                      <a:pt x="11" y="49"/>
                    </a:cubicBezTo>
                    <a:cubicBezTo>
                      <a:pt x="8" y="50"/>
                      <a:pt x="4" y="52"/>
                      <a:pt x="0" y="53"/>
                    </a:cubicBezTo>
                    <a:cubicBezTo>
                      <a:pt x="1" y="53"/>
                      <a:pt x="2" y="53"/>
                      <a:pt x="2" y="53"/>
                    </a:cubicBezTo>
                    <a:cubicBezTo>
                      <a:pt x="3" y="53"/>
                      <a:pt x="4" y="52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6" y="53"/>
                      <a:pt x="7" y="53"/>
                    </a:cubicBezTo>
                    <a:cubicBezTo>
                      <a:pt x="8" y="54"/>
                      <a:pt x="10" y="54"/>
                      <a:pt x="11" y="54"/>
                    </a:cubicBezTo>
                    <a:cubicBezTo>
                      <a:pt x="12" y="54"/>
                      <a:pt x="13" y="54"/>
                      <a:pt x="14" y="54"/>
                    </a:cubicBezTo>
                    <a:cubicBezTo>
                      <a:pt x="62" y="42"/>
                      <a:pt x="97" y="18"/>
                      <a:pt x="1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2" name="Freeform 397">
                <a:extLst>
                  <a:ext uri="{FF2B5EF4-FFF2-40B4-BE49-F238E27FC236}">
                    <a16:creationId xmlns="" xmlns:a16="http://schemas.microsoft.com/office/drawing/2014/main" id="{BF2BC480-C2A1-4B55-AAA5-4704B10517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2263"/>
                <a:ext cx="754" cy="235"/>
              </a:xfrm>
              <a:custGeom>
                <a:avLst/>
                <a:gdLst>
                  <a:gd name="T0" fmla="*/ 287 w 476"/>
                  <a:gd name="T1" fmla="*/ 51 h 148"/>
                  <a:gd name="T2" fmla="*/ 178 w 476"/>
                  <a:gd name="T3" fmla="*/ 85 h 148"/>
                  <a:gd name="T4" fmla="*/ 241 w 476"/>
                  <a:gd name="T5" fmla="*/ 68 h 148"/>
                  <a:gd name="T6" fmla="*/ 241 w 476"/>
                  <a:gd name="T7" fmla="*/ 68 h 148"/>
                  <a:gd name="T8" fmla="*/ 241 w 476"/>
                  <a:gd name="T9" fmla="*/ 68 h 148"/>
                  <a:gd name="T10" fmla="*/ 47 w 476"/>
                  <a:gd name="T11" fmla="*/ 130 h 148"/>
                  <a:gd name="T12" fmla="*/ 0 w 476"/>
                  <a:gd name="T13" fmla="*/ 148 h 148"/>
                  <a:gd name="T14" fmla="*/ 182 w 476"/>
                  <a:gd name="T15" fmla="*/ 93 h 148"/>
                  <a:gd name="T16" fmla="*/ 255 w 476"/>
                  <a:gd name="T17" fmla="*/ 63 h 148"/>
                  <a:gd name="T18" fmla="*/ 287 w 476"/>
                  <a:gd name="T19" fmla="*/ 51 h 148"/>
                  <a:gd name="T20" fmla="*/ 476 w 476"/>
                  <a:gd name="T21" fmla="*/ 0 h 148"/>
                  <a:gd name="T22" fmla="*/ 396 w 476"/>
                  <a:gd name="T23" fmla="*/ 28 h 148"/>
                  <a:gd name="T24" fmla="*/ 476 w 476"/>
                  <a:gd name="T2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6" h="148">
                    <a:moveTo>
                      <a:pt x="287" y="51"/>
                    </a:moveTo>
                    <a:cubicBezTo>
                      <a:pt x="251" y="63"/>
                      <a:pt x="215" y="74"/>
                      <a:pt x="178" y="85"/>
                    </a:cubicBezTo>
                    <a:cubicBezTo>
                      <a:pt x="198" y="81"/>
                      <a:pt x="219" y="76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175" y="97"/>
                      <a:pt x="112" y="112"/>
                      <a:pt x="47" y="130"/>
                    </a:cubicBezTo>
                    <a:cubicBezTo>
                      <a:pt x="31" y="136"/>
                      <a:pt x="16" y="142"/>
                      <a:pt x="0" y="148"/>
                    </a:cubicBezTo>
                    <a:cubicBezTo>
                      <a:pt x="61" y="131"/>
                      <a:pt x="121" y="113"/>
                      <a:pt x="182" y="93"/>
                    </a:cubicBezTo>
                    <a:cubicBezTo>
                      <a:pt x="206" y="83"/>
                      <a:pt x="230" y="73"/>
                      <a:pt x="255" y="63"/>
                    </a:cubicBezTo>
                    <a:cubicBezTo>
                      <a:pt x="266" y="59"/>
                      <a:pt x="277" y="55"/>
                      <a:pt x="287" y="51"/>
                    </a:cubicBezTo>
                    <a:moveTo>
                      <a:pt x="476" y="0"/>
                    </a:moveTo>
                    <a:cubicBezTo>
                      <a:pt x="447" y="10"/>
                      <a:pt x="420" y="19"/>
                      <a:pt x="396" y="28"/>
                    </a:cubicBezTo>
                    <a:cubicBezTo>
                      <a:pt x="423" y="19"/>
                      <a:pt x="449" y="10"/>
                      <a:pt x="4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3" name="Freeform 398">
                <a:extLst>
                  <a:ext uri="{FF2B5EF4-FFF2-40B4-BE49-F238E27FC236}">
                    <a16:creationId xmlns="" xmlns:a16="http://schemas.microsoft.com/office/drawing/2014/main" id="{7F62F0A3-D427-41BD-B205-981A00982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235"/>
                <a:ext cx="547" cy="176"/>
              </a:xfrm>
              <a:custGeom>
                <a:avLst/>
                <a:gdLst>
                  <a:gd name="T0" fmla="*/ 345 w 345"/>
                  <a:gd name="T1" fmla="*/ 0 h 111"/>
                  <a:gd name="T2" fmla="*/ 214 w 345"/>
                  <a:gd name="T3" fmla="*/ 35 h 111"/>
                  <a:gd name="T4" fmla="*/ 148 w 345"/>
                  <a:gd name="T5" fmla="*/ 61 h 111"/>
                  <a:gd name="T6" fmla="*/ 127 w 345"/>
                  <a:gd name="T7" fmla="*/ 69 h 111"/>
                  <a:gd name="T8" fmla="*/ 137 w 345"/>
                  <a:gd name="T9" fmla="*/ 59 h 111"/>
                  <a:gd name="T10" fmla="*/ 117 w 345"/>
                  <a:gd name="T11" fmla="*/ 65 h 111"/>
                  <a:gd name="T12" fmla="*/ 105 w 345"/>
                  <a:gd name="T13" fmla="*/ 69 h 111"/>
                  <a:gd name="T14" fmla="*/ 73 w 345"/>
                  <a:gd name="T15" fmla="*/ 81 h 111"/>
                  <a:gd name="T16" fmla="*/ 0 w 345"/>
                  <a:gd name="T17" fmla="*/ 111 h 111"/>
                  <a:gd name="T18" fmla="*/ 127 w 345"/>
                  <a:gd name="T19" fmla="*/ 69 h 111"/>
                  <a:gd name="T20" fmla="*/ 127 w 345"/>
                  <a:gd name="T21" fmla="*/ 69 h 111"/>
                  <a:gd name="T22" fmla="*/ 127 w 345"/>
                  <a:gd name="T23" fmla="*/ 69 h 111"/>
                  <a:gd name="T24" fmla="*/ 95 w 345"/>
                  <a:gd name="T25" fmla="*/ 83 h 111"/>
                  <a:gd name="T26" fmla="*/ 66 w 345"/>
                  <a:gd name="T27" fmla="*/ 94 h 111"/>
                  <a:gd name="T28" fmla="*/ 214 w 345"/>
                  <a:gd name="T29" fmla="*/ 46 h 111"/>
                  <a:gd name="T30" fmla="*/ 294 w 345"/>
                  <a:gd name="T31" fmla="*/ 18 h 111"/>
                  <a:gd name="T32" fmla="*/ 345 w 345"/>
                  <a:gd name="T3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5" h="111">
                    <a:moveTo>
                      <a:pt x="345" y="0"/>
                    </a:moveTo>
                    <a:cubicBezTo>
                      <a:pt x="300" y="11"/>
                      <a:pt x="257" y="23"/>
                      <a:pt x="214" y="35"/>
                    </a:cubicBezTo>
                    <a:cubicBezTo>
                      <a:pt x="192" y="45"/>
                      <a:pt x="170" y="54"/>
                      <a:pt x="148" y="61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32" y="66"/>
                      <a:pt x="136" y="62"/>
                      <a:pt x="137" y="59"/>
                    </a:cubicBezTo>
                    <a:cubicBezTo>
                      <a:pt x="130" y="61"/>
                      <a:pt x="123" y="63"/>
                      <a:pt x="117" y="65"/>
                    </a:cubicBezTo>
                    <a:cubicBezTo>
                      <a:pt x="113" y="67"/>
                      <a:pt x="109" y="68"/>
                      <a:pt x="105" y="69"/>
                    </a:cubicBezTo>
                    <a:cubicBezTo>
                      <a:pt x="95" y="73"/>
                      <a:pt x="84" y="77"/>
                      <a:pt x="73" y="81"/>
                    </a:cubicBezTo>
                    <a:cubicBezTo>
                      <a:pt x="48" y="91"/>
                      <a:pt x="24" y="101"/>
                      <a:pt x="0" y="111"/>
                    </a:cubicBezTo>
                    <a:cubicBezTo>
                      <a:pt x="42" y="97"/>
                      <a:pt x="84" y="83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17" y="75"/>
                      <a:pt x="102" y="81"/>
                      <a:pt x="95" y="83"/>
                    </a:cubicBezTo>
                    <a:cubicBezTo>
                      <a:pt x="85" y="86"/>
                      <a:pt x="75" y="90"/>
                      <a:pt x="66" y="94"/>
                    </a:cubicBezTo>
                    <a:cubicBezTo>
                      <a:pt x="115" y="78"/>
                      <a:pt x="165" y="62"/>
                      <a:pt x="214" y="46"/>
                    </a:cubicBezTo>
                    <a:cubicBezTo>
                      <a:pt x="238" y="37"/>
                      <a:pt x="265" y="28"/>
                      <a:pt x="294" y="18"/>
                    </a:cubicBezTo>
                    <a:cubicBezTo>
                      <a:pt x="311" y="12"/>
                      <a:pt x="328" y="6"/>
                      <a:pt x="3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4" name="Freeform 399">
                <a:extLst>
                  <a:ext uri="{FF2B5EF4-FFF2-40B4-BE49-F238E27FC236}">
                    <a16:creationId xmlns="" xmlns:a16="http://schemas.microsoft.com/office/drawing/2014/main" id="{3FB1266D-FEB0-488A-968B-90B5528877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4" y="2322"/>
                <a:ext cx="897" cy="327"/>
              </a:xfrm>
              <a:custGeom>
                <a:avLst/>
                <a:gdLst>
                  <a:gd name="T0" fmla="*/ 55 w 566"/>
                  <a:gd name="T1" fmla="*/ 165 h 206"/>
                  <a:gd name="T2" fmla="*/ 37 w 566"/>
                  <a:gd name="T3" fmla="*/ 172 h 206"/>
                  <a:gd name="T4" fmla="*/ 5 w 566"/>
                  <a:gd name="T5" fmla="*/ 190 h 206"/>
                  <a:gd name="T6" fmla="*/ 6 w 566"/>
                  <a:gd name="T7" fmla="*/ 190 h 206"/>
                  <a:gd name="T8" fmla="*/ 7 w 566"/>
                  <a:gd name="T9" fmla="*/ 190 h 206"/>
                  <a:gd name="T10" fmla="*/ 9 w 566"/>
                  <a:gd name="T11" fmla="*/ 190 h 206"/>
                  <a:gd name="T12" fmla="*/ 15 w 566"/>
                  <a:gd name="T13" fmla="*/ 188 h 206"/>
                  <a:gd name="T14" fmla="*/ 16 w 566"/>
                  <a:gd name="T15" fmla="*/ 193 h 206"/>
                  <a:gd name="T16" fmla="*/ 26 w 566"/>
                  <a:gd name="T17" fmla="*/ 189 h 206"/>
                  <a:gd name="T18" fmla="*/ 5 w 566"/>
                  <a:gd name="T19" fmla="*/ 206 h 206"/>
                  <a:gd name="T20" fmla="*/ 7 w 566"/>
                  <a:gd name="T21" fmla="*/ 205 h 206"/>
                  <a:gd name="T22" fmla="*/ 31 w 566"/>
                  <a:gd name="T23" fmla="*/ 197 h 206"/>
                  <a:gd name="T24" fmla="*/ 45 w 566"/>
                  <a:gd name="T25" fmla="*/ 175 h 206"/>
                  <a:gd name="T26" fmla="*/ 55 w 566"/>
                  <a:gd name="T27" fmla="*/ 165 h 206"/>
                  <a:gd name="T28" fmla="*/ 395 w 566"/>
                  <a:gd name="T29" fmla="*/ 53 h 206"/>
                  <a:gd name="T30" fmla="*/ 309 w 566"/>
                  <a:gd name="T31" fmla="*/ 80 h 206"/>
                  <a:gd name="T32" fmla="*/ 155 w 566"/>
                  <a:gd name="T33" fmla="*/ 148 h 206"/>
                  <a:gd name="T34" fmla="*/ 199 w 566"/>
                  <a:gd name="T35" fmla="*/ 134 h 206"/>
                  <a:gd name="T36" fmla="*/ 203 w 566"/>
                  <a:gd name="T37" fmla="*/ 132 h 206"/>
                  <a:gd name="T38" fmla="*/ 395 w 566"/>
                  <a:gd name="T39" fmla="*/ 53 h 206"/>
                  <a:gd name="T40" fmla="*/ 566 w 566"/>
                  <a:gd name="T41" fmla="*/ 0 h 206"/>
                  <a:gd name="T42" fmla="*/ 561 w 566"/>
                  <a:gd name="T43" fmla="*/ 2 h 206"/>
                  <a:gd name="T44" fmla="*/ 532 w 566"/>
                  <a:gd name="T45" fmla="*/ 13 h 206"/>
                  <a:gd name="T46" fmla="*/ 521 w 566"/>
                  <a:gd name="T47" fmla="*/ 18 h 206"/>
                  <a:gd name="T48" fmla="*/ 566 w 566"/>
                  <a:gd name="T4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6" h="206">
                    <a:moveTo>
                      <a:pt x="55" y="165"/>
                    </a:moveTo>
                    <a:cubicBezTo>
                      <a:pt x="49" y="167"/>
                      <a:pt x="43" y="169"/>
                      <a:pt x="37" y="172"/>
                    </a:cubicBezTo>
                    <a:cubicBezTo>
                      <a:pt x="27" y="177"/>
                      <a:pt x="16" y="184"/>
                      <a:pt x="5" y="190"/>
                    </a:cubicBezTo>
                    <a:cubicBezTo>
                      <a:pt x="5" y="190"/>
                      <a:pt x="6" y="190"/>
                      <a:pt x="6" y="190"/>
                    </a:cubicBezTo>
                    <a:cubicBezTo>
                      <a:pt x="6" y="190"/>
                      <a:pt x="7" y="190"/>
                      <a:pt x="7" y="190"/>
                    </a:cubicBezTo>
                    <a:cubicBezTo>
                      <a:pt x="8" y="190"/>
                      <a:pt x="9" y="190"/>
                      <a:pt x="9" y="190"/>
                    </a:cubicBezTo>
                    <a:cubicBezTo>
                      <a:pt x="11" y="190"/>
                      <a:pt x="13" y="190"/>
                      <a:pt x="15" y="188"/>
                    </a:cubicBezTo>
                    <a:cubicBezTo>
                      <a:pt x="16" y="191"/>
                      <a:pt x="16" y="193"/>
                      <a:pt x="16" y="193"/>
                    </a:cubicBezTo>
                    <a:cubicBezTo>
                      <a:pt x="16" y="193"/>
                      <a:pt x="21" y="191"/>
                      <a:pt x="26" y="189"/>
                    </a:cubicBezTo>
                    <a:cubicBezTo>
                      <a:pt x="22" y="195"/>
                      <a:pt x="0" y="206"/>
                      <a:pt x="5" y="206"/>
                    </a:cubicBezTo>
                    <a:cubicBezTo>
                      <a:pt x="5" y="206"/>
                      <a:pt x="6" y="206"/>
                      <a:pt x="7" y="205"/>
                    </a:cubicBezTo>
                    <a:cubicBezTo>
                      <a:pt x="15" y="203"/>
                      <a:pt x="23" y="200"/>
                      <a:pt x="31" y="197"/>
                    </a:cubicBezTo>
                    <a:cubicBezTo>
                      <a:pt x="35" y="186"/>
                      <a:pt x="40" y="181"/>
                      <a:pt x="45" y="175"/>
                    </a:cubicBezTo>
                    <a:cubicBezTo>
                      <a:pt x="48" y="171"/>
                      <a:pt x="51" y="168"/>
                      <a:pt x="55" y="165"/>
                    </a:cubicBezTo>
                    <a:moveTo>
                      <a:pt x="395" y="53"/>
                    </a:moveTo>
                    <a:cubicBezTo>
                      <a:pt x="367" y="62"/>
                      <a:pt x="338" y="71"/>
                      <a:pt x="309" y="80"/>
                    </a:cubicBezTo>
                    <a:cubicBezTo>
                      <a:pt x="246" y="105"/>
                      <a:pt x="195" y="127"/>
                      <a:pt x="155" y="148"/>
                    </a:cubicBezTo>
                    <a:cubicBezTo>
                      <a:pt x="169" y="143"/>
                      <a:pt x="184" y="138"/>
                      <a:pt x="199" y="134"/>
                    </a:cubicBezTo>
                    <a:cubicBezTo>
                      <a:pt x="200" y="133"/>
                      <a:pt x="201" y="132"/>
                      <a:pt x="203" y="132"/>
                    </a:cubicBezTo>
                    <a:cubicBezTo>
                      <a:pt x="261" y="106"/>
                      <a:pt x="329" y="80"/>
                      <a:pt x="395" y="53"/>
                    </a:cubicBezTo>
                    <a:moveTo>
                      <a:pt x="566" y="0"/>
                    </a:moveTo>
                    <a:cubicBezTo>
                      <a:pt x="565" y="1"/>
                      <a:pt x="563" y="2"/>
                      <a:pt x="561" y="2"/>
                    </a:cubicBezTo>
                    <a:cubicBezTo>
                      <a:pt x="548" y="7"/>
                      <a:pt x="538" y="11"/>
                      <a:pt x="532" y="13"/>
                    </a:cubicBezTo>
                    <a:cubicBezTo>
                      <a:pt x="528" y="15"/>
                      <a:pt x="524" y="16"/>
                      <a:pt x="521" y="18"/>
                    </a:cubicBezTo>
                    <a:cubicBezTo>
                      <a:pt x="536" y="12"/>
                      <a:pt x="552" y="7"/>
                      <a:pt x="5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5" name="Freeform 400">
                <a:extLst>
                  <a:ext uri="{FF2B5EF4-FFF2-40B4-BE49-F238E27FC236}">
                    <a16:creationId xmlns="" xmlns:a16="http://schemas.microsoft.com/office/drawing/2014/main" id="{96B55739-3884-40AF-A979-EE31EC2776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3" y="2325"/>
                <a:ext cx="840" cy="309"/>
              </a:xfrm>
              <a:custGeom>
                <a:avLst/>
                <a:gdLst>
                  <a:gd name="T0" fmla="*/ 278 w 530"/>
                  <a:gd name="T1" fmla="*/ 78 h 195"/>
                  <a:gd name="T2" fmla="*/ 238 w 530"/>
                  <a:gd name="T3" fmla="*/ 91 h 195"/>
                  <a:gd name="T4" fmla="*/ 47 w 530"/>
                  <a:gd name="T5" fmla="*/ 155 h 195"/>
                  <a:gd name="T6" fmla="*/ 24 w 530"/>
                  <a:gd name="T7" fmla="*/ 163 h 195"/>
                  <a:gd name="T8" fmla="*/ 14 w 530"/>
                  <a:gd name="T9" fmla="*/ 173 h 195"/>
                  <a:gd name="T10" fmla="*/ 0 w 530"/>
                  <a:gd name="T11" fmla="*/ 195 h 195"/>
                  <a:gd name="T12" fmla="*/ 42 w 530"/>
                  <a:gd name="T13" fmla="*/ 175 h 195"/>
                  <a:gd name="T14" fmla="*/ 54 w 530"/>
                  <a:gd name="T15" fmla="*/ 173 h 195"/>
                  <a:gd name="T16" fmla="*/ 48 w 530"/>
                  <a:gd name="T17" fmla="*/ 172 h 195"/>
                  <a:gd name="T18" fmla="*/ 59 w 530"/>
                  <a:gd name="T19" fmla="*/ 166 h 195"/>
                  <a:gd name="T20" fmla="*/ 71 w 530"/>
                  <a:gd name="T21" fmla="*/ 162 h 195"/>
                  <a:gd name="T22" fmla="*/ 71 w 530"/>
                  <a:gd name="T23" fmla="*/ 162 h 195"/>
                  <a:gd name="T24" fmla="*/ 72 w 530"/>
                  <a:gd name="T25" fmla="*/ 162 h 195"/>
                  <a:gd name="T26" fmla="*/ 124 w 530"/>
                  <a:gd name="T27" fmla="*/ 146 h 195"/>
                  <a:gd name="T28" fmla="*/ 278 w 530"/>
                  <a:gd name="T29" fmla="*/ 78 h 195"/>
                  <a:gd name="T30" fmla="*/ 441 w 530"/>
                  <a:gd name="T31" fmla="*/ 4 h 195"/>
                  <a:gd name="T32" fmla="*/ 423 w 530"/>
                  <a:gd name="T33" fmla="*/ 10 h 195"/>
                  <a:gd name="T34" fmla="*/ 112 w 530"/>
                  <a:gd name="T35" fmla="*/ 115 h 195"/>
                  <a:gd name="T36" fmla="*/ 113 w 530"/>
                  <a:gd name="T37" fmla="*/ 116 h 195"/>
                  <a:gd name="T38" fmla="*/ 50 w 530"/>
                  <a:gd name="T39" fmla="*/ 147 h 195"/>
                  <a:gd name="T40" fmla="*/ 154 w 530"/>
                  <a:gd name="T41" fmla="*/ 111 h 195"/>
                  <a:gd name="T42" fmla="*/ 160 w 530"/>
                  <a:gd name="T43" fmla="*/ 109 h 195"/>
                  <a:gd name="T44" fmla="*/ 229 w 530"/>
                  <a:gd name="T45" fmla="*/ 79 h 195"/>
                  <a:gd name="T46" fmla="*/ 288 w 530"/>
                  <a:gd name="T47" fmla="*/ 64 h 195"/>
                  <a:gd name="T48" fmla="*/ 393 w 530"/>
                  <a:gd name="T49" fmla="*/ 27 h 195"/>
                  <a:gd name="T50" fmla="*/ 378 w 530"/>
                  <a:gd name="T51" fmla="*/ 29 h 195"/>
                  <a:gd name="T52" fmla="*/ 434 w 530"/>
                  <a:gd name="T53" fmla="*/ 12 h 195"/>
                  <a:gd name="T54" fmla="*/ 441 w 530"/>
                  <a:gd name="T55" fmla="*/ 4 h 195"/>
                  <a:gd name="T56" fmla="*/ 530 w 530"/>
                  <a:gd name="T57" fmla="*/ 0 h 195"/>
                  <a:gd name="T58" fmla="*/ 364 w 530"/>
                  <a:gd name="T59" fmla="*/ 51 h 195"/>
                  <a:gd name="T60" fmla="*/ 172 w 530"/>
                  <a:gd name="T61" fmla="*/ 130 h 195"/>
                  <a:gd name="T62" fmla="*/ 168 w 530"/>
                  <a:gd name="T63" fmla="*/ 132 h 195"/>
                  <a:gd name="T64" fmla="*/ 357 w 530"/>
                  <a:gd name="T65" fmla="*/ 69 h 195"/>
                  <a:gd name="T66" fmla="*/ 362 w 530"/>
                  <a:gd name="T67" fmla="*/ 67 h 195"/>
                  <a:gd name="T68" fmla="*/ 385 w 530"/>
                  <a:gd name="T69" fmla="*/ 50 h 195"/>
                  <a:gd name="T70" fmla="*/ 490 w 530"/>
                  <a:gd name="T71" fmla="*/ 16 h 195"/>
                  <a:gd name="T72" fmla="*/ 501 w 530"/>
                  <a:gd name="T73" fmla="*/ 11 h 195"/>
                  <a:gd name="T74" fmla="*/ 530 w 530"/>
                  <a:gd name="T7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0" h="195">
                    <a:moveTo>
                      <a:pt x="278" y="78"/>
                    </a:moveTo>
                    <a:cubicBezTo>
                      <a:pt x="265" y="82"/>
                      <a:pt x="251" y="86"/>
                      <a:pt x="238" y="91"/>
                    </a:cubicBezTo>
                    <a:cubicBezTo>
                      <a:pt x="174" y="114"/>
                      <a:pt x="111" y="136"/>
                      <a:pt x="47" y="155"/>
                    </a:cubicBezTo>
                    <a:cubicBezTo>
                      <a:pt x="39" y="158"/>
                      <a:pt x="32" y="160"/>
                      <a:pt x="24" y="163"/>
                    </a:cubicBezTo>
                    <a:cubicBezTo>
                      <a:pt x="20" y="166"/>
                      <a:pt x="17" y="169"/>
                      <a:pt x="14" y="173"/>
                    </a:cubicBezTo>
                    <a:cubicBezTo>
                      <a:pt x="9" y="179"/>
                      <a:pt x="4" y="184"/>
                      <a:pt x="0" y="195"/>
                    </a:cubicBezTo>
                    <a:cubicBezTo>
                      <a:pt x="14" y="189"/>
                      <a:pt x="28" y="182"/>
                      <a:pt x="42" y="175"/>
                    </a:cubicBezTo>
                    <a:cubicBezTo>
                      <a:pt x="54" y="173"/>
                      <a:pt x="54" y="173"/>
                      <a:pt x="54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3" y="165"/>
                      <a:pt x="67" y="164"/>
                      <a:pt x="71" y="162"/>
                    </a:cubicBezTo>
                    <a:cubicBezTo>
                      <a:pt x="71" y="162"/>
                      <a:pt x="71" y="162"/>
                      <a:pt x="71" y="162"/>
                    </a:cubicBezTo>
                    <a:cubicBezTo>
                      <a:pt x="71" y="162"/>
                      <a:pt x="71" y="162"/>
                      <a:pt x="72" y="162"/>
                    </a:cubicBezTo>
                    <a:cubicBezTo>
                      <a:pt x="89" y="157"/>
                      <a:pt x="106" y="151"/>
                      <a:pt x="124" y="146"/>
                    </a:cubicBezTo>
                    <a:cubicBezTo>
                      <a:pt x="164" y="125"/>
                      <a:pt x="215" y="103"/>
                      <a:pt x="278" y="78"/>
                    </a:cubicBezTo>
                    <a:moveTo>
                      <a:pt x="441" y="4"/>
                    </a:moveTo>
                    <a:cubicBezTo>
                      <a:pt x="435" y="6"/>
                      <a:pt x="429" y="8"/>
                      <a:pt x="423" y="10"/>
                    </a:cubicBezTo>
                    <a:cubicBezTo>
                      <a:pt x="318" y="43"/>
                      <a:pt x="215" y="79"/>
                      <a:pt x="112" y="115"/>
                    </a:cubicBezTo>
                    <a:cubicBezTo>
                      <a:pt x="112" y="115"/>
                      <a:pt x="112" y="115"/>
                      <a:pt x="113" y="116"/>
                    </a:cubicBezTo>
                    <a:cubicBezTo>
                      <a:pt x="92" y="127"/>
                      <a:pt x="71" y="137"/>
                      <a:pt x="50" y="147"/>
                    </a:cubicBezTo>
                    <a:cubicBezTo>
                      <a:pt x="85" y="135"/>
                      <a:pt x="120" y="123"/>
                      <a:pt x="154" y="111"/>
                    </a:cubicBezTo>
                    <a:cubicBezTo>
                      <a:pt x="156" y="110"/>
                      <a:pt x="158" y="110"/>
                      <a:pt x="160" y="109"/>
                    </a:cubicBezTo>
                    <a:cubicBezTo>
                      <a:pt x="183" y="98"/>
                      <a:pt x="206" y="88"/>
                      <a:pt x="229" y="79"/>
                    </a:cubicBezTo>
                    <a:cubicBezTo>
                      <a:pt x="249" y="74"/>
                      <a:pt x="269" y="69"/>
                      <a:pt x="288" y="64"/>
                    </a:cubicBezTo>
                    <a:cubicBezTo>
                      <a:pt x="323" y="52"/>
                      <a:pt x="358" y="39"/>
                      <a:pt x="393" y="27"/>
                    </a:cubicBezTo>
                    <a:cubicBezTo>
                      <a:pt x="388" y="28"/>
                      <a:pt x="383" y="28"/>
                      <a:pt x="378" y="29"/>
                    </a:cubicBezTo>
                    <a:cubicBezTo>
                      <a:pt x="434" y="12"/>
                      <a:pt x="434" y="12"/>
                      <a:pt x="434" y="12"/>
                    </a:cubicBezTo>
                    <a:cubicBezTo>
                      <a:pt x="438" y="10"/>
                      <a:pt x="440" y="7"/>
                      <a:pt x="441" y="4"/>
                    </a:cubicBezTo>
                    <a:moveTo>
                      <a:pt x="530" y="0"/>
                    </a:moveTo>
                    <a:cubicBezTo>
                      <a:pt x="475" y="18"/>
                      <a:pt x="419" y="34"/>
                      <a:pt x="364" y="51"/>
                    </a:cubicBezTo>
                    <a:cubicBezTo>
                      <a:pt x="298" y="78"/>
                      <a:pt x="230" y="104"/>
                      <a:pt x="172" y="130"/>
                    </a:cubicBezTo>
                    <a:cubicBezTo>
                      <a:pt x="170" y="130"/>
                      <a:pt x="169" y="131"/>
                      <a:pt x="168" y="132"/>
                    </a:cubicBezTo>
                    <a:cubicBezTo>
                      <a:pt x="231" y="111"/>
                      <a:pt x="294" y="90"/>
                      <a:pt x="357" y="69"/>
                    </a:cubicBezTo>
                    <a:cubicBezTo>
                      <a:pt x="359" y="68"/>
                      <a:pt x="360" y="68"/>
                      <a:pt x="362" y="67"/>
                    </a:cubicBezTo>
                    <a:cubicBezTo>
                      <a:pt x="369" y="65"/>
                      <a:pt x="391" y="59"/>
                      <a:pt x="385" y="50"/>
                    </a:cubicBezTo>
                    <a:cubicBezTo>
                      <a:pt x="420" y="39"/>
                      <a:pt x="456" y="28"/>
                      <a:pt x="490" y="16"/>
                    </a:cubicBezTo>
                    <a:cubicBezTo>
                      <a:pt x="493" y="14"/>
                      <a:pt x="497" y="13"/>
                      <a:pt x="501" y="11"/>
                    </a:cubicBezTo>
                    <a:cubicBezTo>
                      <a:pt x="507" y="9"/>
                      <a:pt x="517" y="5"/>
                      <a:pt x="5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6" name="Freeform 401">
                <a:extLst>
                  <a:ext uri="{FF2B5EF4-FFF2-40B4-BE49-F238E27FC236}">
                    <a16:creationId xmlns="" xmlns:a16="http://schemas.microsoft.com/office/drawing/2014/main" id="{7EF3DFF9-F798-476C-9D5B-8891D151BE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1" y="2333"/>
                <a:ext cx="166" cy="68"/>
              </a:xfrm>
              <a:custGeom>
                <a:avLst/>
                <a:gdLst>
                  <a:gd name="T0" fmla="*/ 100 w 105"/>
                  <a:gd name="T1" fmla="*/ 10 h 43"/>
                  <a:gd name="T2" fmla="*/ 57 w 105"/>
                  <a:gd name="T3" fmla="*/ 20 h 43"/>
                  <a:gd name="T4" fmla="*/ 2 w 105"/>
                  <a:gd name="T5" fmla="*/ 42 h 43"/>
                  <a:gd name="T6" fmla="*/ 0 w 105"/>
                  <a:gd name="T7" fmla="*/ 43 h 43"/>
                  <a:gd name="T8" fmla="*/ 76 w 105"/>
                  <a:gd name="T9" fmla="*/ 20 h 43"/>
                  <a:gd name="T10" fmla="*/ 100 w 105"/>
                  <a:gd name="T11" fmla="*/ 10 h 43"/>
                  <a:gd name="T12" fmla="*/ 105 w 105"/>
                  <a:gd name="T13" fmla="*/ 0 h 43"/>
                  <a:gd name="T14" fmla="*/ 100 w 105"/>
                  <a:gd name="T15" fmla="*/ 2 h 43"/>
                  <a:gd name="T16" fmla="*/ 104 w 105"/>
                  <a:gd name="T17" fmla="*/ 1 h 43"/>
                  <a:gd name="T18" fmla="*/ 105 w 10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43">
                    <a:moveTo>
                      <a:pt x="100" y="10"/>
                    </a:moveTo>
                    <a:cubicBezTo>
                      <a:pt x="85" y="14"/>
                      <a:pt x="71" y="17"/>
                      <a:pt x="57" y="20"/>
                    </a:cubicBezTo>
                    <a:cubicBezTo>
                      <a:pt x="38" y="28"/>
                      <a:pt x="20" y="36"/>
                      <a:pt x="2" y="42"/>
                    </a:cubicBezTo>
                    <a:cubicBezTo>
                      <a:pt x="1" y="43"/>
                      <a:pt x="1" y="43"/>
                      <a:pt x="0" y="43"/>
                    </a:cubicBezTo>
                    <a:cubicBezTo>
                      <a:pt x="25" y="36"/>
                      <a:pt x="50" y="29"/>
                      <a:pt x="76" y="20"/>
                    </a:cubicBezTo>
                    <a:cubicBezTo>
                      <a:pt x="84" y="17"/>
                      <a:pt x="92" y="13"/>
                      <a:pt x="100" y="10"/>
                    </a:cubicBezTo>
                    <a:moveTo>
                      <a:pt x="105" y="0"/>
                    </a:moveTo>
                    <a:cubicBezTo>
                      <a:pt x="103" y="1"/>
                      <a:pt x="101" y="1"/>
                      <a:pt x="100" y="2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104" y="1"/>
                      <a:pt x="105" y="0"/>
                      <a:pt x="1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7" name="Freeform 402">
                <a:extLst>
                  <a:ext uri="{FF2B5EF4-FFF2-40B4-BE49-F238E27FC236}">
                    <a16:creationId xmlns="" xmlns:a16="http://schemas.microsoft.com/office/drawing/2014/main" id="{8AE58EBB-BCD8-4653-AE21-317985ADCC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8" y="2341"/>
                <a:ext cx="195" cy="63"/>
              </a:xfrm>
              <a:custGeom>
                <a:avLst/>
                <a:gdLst>
                  <a:gd name="T0" fmla="*/ 65 w 123"/>
                  <a:gd name="T1" fmla="*/ 15 h 40"/>
                  <a:gd name="T2" fmla="*/ 64 w 123"/>
                  <a:gd name="T3" fmla="*/ 15 h 40"/>
                  <a:gd name="T4" fmla="*/ 60 w 123"/>
                  <a:gd name="T5" fmla="*/ 16 h 40"/>
                  <a:gd name="T6" fmla="*/ 0 w 123"/>
                  <a:gd name="T7" fmla="*/ 40 h 40"/>
                  <a:gd name="T8" fmla="*/ 8 w 123"/>
                  <a:gd name="T9" fmla="*/ 38 h 40"/>
                  <a:gd name="T10" fmla="*/ 10 w 123"/>
                  <a:gd name="T11" fmla="*/ 37 h 40"/>
                  <a:gd name="T12" fmla="*/ 65 w 123"/>
                  <a:gd name="T13" fmla="*/ 15 h 40"/>
                  <a:gd name="T14" fmla="*/ 123 w 123"/>
                  <a:gd name="T15" fmla="*/ 0 h 40"/>
                  <a:gd name="T16" fmla="*/ 108 w 123"/>
                  <a:gd name="T17" fmla="*/ 5 h 40"/>
                  <a:gd name="T18" fmla="*/ 84 w 123"/>
                  <a:gd name="T19" fmla="*/ 15 h 40"/>
                  <a:gd name="T20" fmla="*/ 123 w 123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40">
                    <a:moveTo>
                      <a:pt x="65" y="15"/>
                    </a:moveTo>
                    <a:cubicBezTo>
                      <a:pt x="65" y="15"/>
                      <a:pt x="64" y="15"/>
                      <a:pt x="64" y="15"/>
                    </a:cubicBezTo>
                    <a:cubicBezTo>
                      <a:pt x="62" y="15"/>
                      <a:pt x="61" y="16"/>
                      <a:pt x="60" y="16"/>
                    </a:cubicBezTo>
                    <a:cubicBezTo>
                      <a:pt x="40" y="24"/>
                      <a:pt x="20" y="32"/>
                      <a:pt x="0" y="40"/>
                    </a:cubicBezTo>
                    <a:cubicBezTo>
                      <a:pt x="3" y="39"/>
                      <a:pt x="6" y="39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cubicBezTo>
                      <a:pt x="28" y="31"/>
                      <a:pt x="46" y="23"/>
                      <a:pt x="65" y="15"/>
                    </a:cubicBezTo>
                    <a:moveTo>
                      <a:pt x="123" y="0"/>
                    </a:moveTo>
                    <a:cubicBezTo>
                      <a:pt x="118" y="1"/>
                      <a:pt x="113" y="3"/>
                      <a:pt x="108" y="5"/>
                    </a:cubicBezTo>
                    <a:cubicBezTo>
                      <a:pt x="100" y="8"/>
                      <a:pt x="92" y="12"/>
                      <a:pt x="84" y="15"/>
                    </a:cubicBezTo>
                    <a:cubicBezTo>
                      <a:pt x="97" y="10"/>
                      <a:pt x="110" y="5"/>
                      <a:pt x="1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8" name="Freeform 403">
                <a:extLst>
                  <a:ext uri="{FF2B5EF4-FFF2-40B4-BE49-F238E27FC236}">
                    <a16:creationId xmlns="" xmlns:a16="http://schemas.microsoft.com/office/drawing/2014/main" id="{B08C63EB-E9CA-4F75-B7DB-6BDE774EB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514"/>
                <a:ext cx="79" cy="30"/>
              </a:xfrm>
              <a:custGeom>
                <a:avLst/>
                <a:gdLst>
                  <a:gd name="T0" fmla="*/ 50 w 50"/>
                  <a:gd name="T1" fmla="*/ 0 h 19"/>
                  <a:gd name="T2" fmla="*/ 13 w 50"/>
                  <a:gd name="T3" fmla="*/ 11 h 19"/>
                  <a:gd name="T4" fmla="*/ 6 w 50"/>
                  <a:gd name="T5" fmla="*/ 15 h 19"/>
                  <a:gd name="T6" fmla="*/ 0 w 50"/>
                  <a:gd name="T7" fmla="*/ 19 h 19"/>
                  <a:gd name="T8" fmla="*/ 50 w 5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9">
                    <a:moveTo>
                      <a:pt x="50" y="0"/>
                    </a:moveTo>
                    <a:cubicBezTo>
                      <a:pt x="38" y="4"/>
                      <a:pt x="25" y="7"/>
                      <a:pt x="13" y="11"/>
                    </a:cubicBezTo>
                    <a:cubicBezTo>
                      <a:pt x="10" y="12"/>
                      <a:pt x="8" y="13"/>
                      <a:pt x="6" y="15"/>
                    </a:cubicBezTo>
                    <a:cubicBezTo>
                      <a:pt x="4" y="16"/>
                      <a:pt x="2" y="17"/>
                      <a:pt x="0" y="19"/>
                    </a:cubicBezTo>
                    <a:cubicBezTo>
                      <a:pt x="17" y="12"/>
                      <a:pt x="33" y="6"/>
                      <a:pt x="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9" name="Freeform 404">
                <a:extLst>
                  <a:ext uri="{FF2B5EF4-FFF2-40B4-BE49-F238E27FC236}">
                    <a16:creationId xmlns="" xmlns:a16="http://schemas.microsoft.com/office/drawing/2014/main" id="{D48FC7E0-F97A-45B5-844D-15BCEDD3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2538"/>
                <a:ext cx="19" cy="9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6 w 12"/>
                  <a:gd name="T5" fmla="*/ 4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cubicBezTo>
                      <a:pt x="8" y="2"/>
                      <a:pt x="4" y="4"/>
                      <a:pt x="0" y="6"/>
                    </a:cubicBezTo>
                    <a:cubicBezTo>
                      <a:pt x="2" y="5"/>
                      <a:pt x="4" y="4"/>
                      <a:pt x="6" y="4"/>
                    </a:cubicBezTo>
                    <a:cubicBezTo>
                      <a:pt x="8" y="2"/>
                      <a:pt x="10" y="1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0" name="Freeform 405">
                <a:extLst>
                  <a:ext uri="{FF2B5EF4-FFF2-40B4-BE49-F238E27FC236}">
                    <a16:creationId xmlns="" xmlns:a16="http://schemas.microsoft.com/office/drawing/2014/main" id="{AEAF6962-1C98-48CD-BFEC-BC2F5B8F6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2528"/>
                <a:ext cx="209" cy="83"/>
              </a:xfrm>
              <a:custGeom>
                <a:avLst/>
                <a:gdLst>
                  <a:gd name="T0" fmla="*/ 132 w 132"/>
                  <a:gd name="T1" fmla="*/ 0 h 52"/>
                  <a:gd name="T2" fmla="*/ 12 w 132"/>
                  <a:gd name="T3" fmla="*/ 43 h 52"/>
                  <a:gd name="T4" fmla="*/ 0 w 132"/>
                  <a:gd name="T5" fmla="*/ 52 h 52"/>
                  <a:gd name="T6" fmla="*/ 35 w 132"/>
                  <a:gd name="T7" fmla="*/ 42 h 52"/>
                  <a:gd name="T8" fmla="*/ 62 w 132"/>
                  <a:gd name="T9" fmla="*/ 33 h 52"/>
                  <a:gd name="T10" fmla="*/ 97 w 132"/>
                  <a:gd name="T11" fmla="*/ 17 h 52"/>
                  <a:gd name="T12" fmla="*/ 132 w 132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52">
                    <a:moveTo>
                      <a:pt x="132" y="0"/>
                    </a:moveTo>
                    <a:cubicBezTo>
                      <a:pt x="92" y="14"/>
                      <a:pt x="52" y="29"/>
                      <a:pt x="12" y="43"/>
                    </a:cubicBezTo>
                    <a:cubicBezTo>
                      <a:pt x="8" y="46"/>
                      <a:pt x="4" y="49"/>
                      <a:pt x="0" y="52"/>
                    </a:cubicBezTo>
                    <a:cubicBezTo>
                      <a:pt x="12" y="49"/>
                      <a:pt x="23" y="45"/>
                      <a:pt x="35" y="42"/>
                    </a:cubicBezTo>
                    <a:cubicBezTo>
                      <a:pt x="44" y="39"/>
                      <a:pt x="53" y="36"/>
                      <a:pt x="62" y="33"/>
                    </a:cubicBezTo>
                    <a:cubicBezTo>
                      <a:pt x="74" y="28"/>
                      <a:pt x="86" y="23"/>
                      <a:pt x="97" y="17"/>
                    </a:cubicBezTo>
                    <a:cubicBezTo>
                      <a:pt x="110" y="13"/>
                      <a:pt x="120" y="7"/>
                      <a:pt x="1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607">
              <a:extLst>
                <a:ext uri="{FF2B5EF4-FFF2-40B4-BE49-F238E27FC236}">
                  <a16:creationId xmlns="" xmlns:a16="http://schemas.microsoft.com/office/drawing/2014/main" id="{0BCD233F-17C3-4B6F-B27F-989F89818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6513" y="2489201"/>
              <a:ext cx="3638550" cy="3055938"/>
              <a:chOff x="823" y="1568"/>
              <a:chExt cx="2292" cy="1925"/>
            </a:xfrm>
          </p:grpSpPr>
          <p:sp>
            <p:nvSpPr>
              <p:cNvPr id="361" name="Freeform 407">
                <a:extLst>
                  <a:ext uri="{FF2B5EF4-FFF2-40B4-BE49-F238E27FC236}">
                    <a16:creationId xmlns="" xmlns:a16="http://schemas.microsoft.com/office/drawing/2014/main" id="{BF4AC767-CFAC-4B77-9498-2059D130A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2596"/>
                <a:ext cx="67" cy="29"/>
              </a:xfrm>
              <a:custGeom>
                <a:avLst/>
                <a:gdLst>
                  <a:gd name="T0" fmla="*/ 42 w 42"/>
                  <a:gd name="T1" fmla="*/ 0 h 18"/>
                  <a:gd name="T2" fmla="*/ 6 w 42"/>
                  <a:gd name="T3" fmla="*/ 14 h 18"/>
                  <a:gd name="T4" fmla="*/ 0 w 42"/>
                  <a:gd name="T5" fmla="*/ 18 h 18"/>
                  <a:gd name="T6" fmla="*/ 30 w 42"/>
                  <a:gd name="T7" fmla="*/ 9 h 18"/>
                  <a:gd name="T8" fmla="*/ 4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cubicBezTo>
                      <a:pt x="30" y="5"/>
                      <a:pt x="18" y="9"/>
                      <a:pt x="6" y="14"/>
                    </a:cubicBezTo>
                    <a:cubicBezTo>
                      <a:pt x="4" y="15"/>
                      <a:pt x="2" y="17"/>
                      <a:pt x="0" y="18"/>
                    </a:cubicBezTo>
                    <a:cubicBezTo>
                      <a:pt x="10" y="15"/>
                      <a:pt x="20" y="12"/>
                      <a:pt x="30" y="9"/>
                    </a:cubicBezTo>
                    <a:cubicBezTo>
                      <a:pt x="34" y="6"/>
                      <a:pt x="38" y="3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Freeform 408">
                <a:extLst>
                  <a:ext uri="{FF2B5EF4-FFF2-40B4-BE49-F238E27FC236}">
                    <a16:creationId xmlns="" xmlns:a16="http://schemas.microsoft.com/office/drawing/2014/main" id="{42C436DC-C000-4DA6-B4EA-6E6B784A1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2634"/>
                <a:ext cx="101" cy="84"/>
              </a:xfrm>
              <a:custGeom>
                <a:avLst/>
                <a:gdLst>
                  <a:gd name="T0" fmla="*/ 64 w 64"/>
                  <a:gd name="T1" fmla="*/ 0 h 53"/>
                  <a:gd name="T2" fmla="*/ 52 w 64"/>
                  <a:gd name="T3" fmla="*/ 2 h 53"/>
                  <a:gd name="T4" fmla="*/ 45 w 64"/>
                  <a:gd name="T5" fmla="*/ 3 h 53"/>
                  <a:gd name="T6" fmla="*/ 22 w 64"/>
                  <a:gd name="T7" fmla="*/ 17 h 53"/>
                  <a:gd name="T8" fmla="*/ 16 w 64"/>
                  <a:gd name="T9" fmla="*/ 27 h 53"/>
                  <a:gd name="T10" fmla="*/ 9 w 64"/>
                  <a:gd name="T11" fmla="*/ 31 h 53"/>
                  <a:gd name="T12" fmla="*/ 4 w 64"/>
                  <a:gd name="T13" fmla="*/ 42 h 53"/>
                  <a:gd name="T14" fmla="*/ 3 w 64"/>
                  <a:gd name="T15" fmla="*/ 53 h 53"/>
                  <a:gd name="T16" fmla="*/ 6 w 64"/>
                  <a:gd name="T17" fmla="*/ 52 h 53"/>
                  <a:gd name="T18" fmla="*/ 37 w 64"/>
                  <a:gd name="T19" fmla="*/ 19 h 53"/>
                  <a:gd name="T20" fmla="*/ 64 w 64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53">
                    <a:moveTo>
                      <a:pt x="64" y="0"/>
                    </a:moveTo>
                    <a:cubicBezTo>
                      <a:pt x="60" y="1"/>
                      <a:pt x="56" y="2"/>
                      <a:pt x="52" y="2"/>
                    </a:cubicBezTo>
                    <a:cubicBezTo>
                      <a:pt x="50" y="3"/>
                      <a:pt x="47" y="3"/>
                      <a:pt x="45" y="3"/>
                    </a:cubicBezTo>
                    <a:cubicBezTo>
                      <a:pt x="37" y="8"/>
                      <a:pt x="30" y="12"/>
                      <a:pt x="22" y="17"/>
                    </a:cubicBezTo>
                    <a:cubicBezTo>
                      <a:pt x="23" y="22"/>
                      <a:pt x="19" y="23"/>
                      <a:pt x="16" y="27"/>
                    </a:cubicBezTo>
                    <a:cubicBezTo>
                      <a:pt x="15" y="28"/>
                      <a:pt x="12" y="29"/>
                      <a:pt x="9" y="31"/>
                    </a:cubicBezTo>
                    <a:cubicBezTo>
                      <a:pt x="7" y="34"/>
                      <a:pt x="5" y="38"/>
                      <a:pt x="4" y="42"/>
                    </a:cubicBezTo>
                    <a:cubicBezTo>
                      <a:pt x="0" y="51"/>
                      <a:pt x="1" y="53"/>
                      <a:pt x="3" y="53"/>
                    </a:cubicBezTo>
                    <a:cubicBezTo>
                      <a:pt x="4" y="53"/>
                      <a:pt x="5" y="53"/>
                      <a:pt x="6" y="52"/>
                    </a:cubicBezTo>
                    <a:cubicBezTo>
                      <a:pt x="16" y="36"/>
                      <a:pt x="28" y="26"/>
                      <a:pt x="37" y="19"/>
                    </a:cubicBezTo>
                    <a:cubicBezTo>
                      <a:pt x="46" y="12"/>
                      <a:pt x="55" y="5"/>
                      <a:pt x="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Freeform 409">
                <a:extLst>
                  <a:ext uri="{FF2B5EF4-FFF2-40B4-BE49-F238E27FC236}">
                    <a16:creationId xmlns="" xmlns:a16="http://schemas.microsoft.com/office/drawing/2014/main" id="{71EE6ACD-B6AE-48B1-8F81-E7BF63051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2639"/>
                <a:ext cx="57" cy="44"/>
              </a:xfrm>
              <a:custGeom>
                <a:avLst/>
                <a:gdLst>
                  <a:gd name="T0" fmla="*/ 36 w 36"/>
                  <a:gd name="T1" fmla="*/ 0 h 28"/>
                  <a:gd name="T2" fmla="*/ 21 w 36"/>
                  <a:gd name="T3" fmla="*/ 1 h 28"/>
                  <a:gd name="T4" fmla="*/ 20 w 36"/>
                  <a:gd name="T5" fmla="*/ 2 h 28"/>
                  <a:gd name="T6" fmla="*/ 0 w 36"/>
                  <a:gd name="T7" fmla="*/ 28 h 28"/>
                  <a:gd name="T8" fmla="*/ 7 w 36"/>
                  <a:gd name="T9" fmla="*/ 24 h 28"/>
                  <a:gd name="T10" fmla="*/ 13 w 36"/>
                  <a:gd name="T11" fmla="*/ 14 h 28"/>
                  <a:gd name="T12" fmla="*/ 36 w 36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cubicBezTo>
                      <a:pt x="31" y="1"/>
                      <a:pt x="26" y="1"/>
                      <a:pt x="21" y="1"/>
                    </a:cubicBezTo>
                    <a:cubicBezTo>
                      <a:pt x="21" y="1"/>
                      <a:pt x="21" y="2"/>
                      <a:pt x="20" y="2"/>
                    </a:cubicBezTo>
                    <a:cubicBezTo>
                      <a:pt x="13" y="8"/>
                      <a:pt x="5" y="17"/>
                      <a:pt x="0" y="28"/>
                    </a:cubicBezTo>
                    <a:cubicBezTo>
                      <a:pt x="3" y="26"/>
                      <a:pt x="6" y="25"/>
                      <a:pt x="7" y="24"/>
                    </a:cubicBezTo>
                    <a:cubicBezTo>
                      <a:pt x="10" y="20"/>
                      <a:pt x="14" y="19"/>
                      <a:pt x="13" y="14"/>
                    </a:cubicBezTo>
                    <a:cubicBezTo>
                      <a:pt x="21" y="9"/>
                      <a:pt x="28" y="5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Freeform 410">
                <a:extLst>
                  <a:ext uri="{FF2B5EF4-FFF2-40B4-BE49-F238E27FC236}">
                    <a16:creationId xmlns="" xmlns:a16="http://schemas.microsoft.com/office/drawing/2014/main" id="{0FECD0DC-662C-4466-AB6D-11CD1C307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942"/>
                <a:ext cx="509" cy="203"/>
              </a:xfrm>
              <a:custGeom>
                <a:avLst/>
                <a:gdLst>
                  <a:gd name="T0" fmla="*/ 311 w 321"/>
                  <a:gd name="T1" fmla="*/ 0 h 128"/>
                  <a:gd name="T2" fmla="*/ 277 w 321"/>
                  <a:gd name="T3" fmla="*/ 5 h 128"/>
                  <a:gd name="T4" fmla="*/ 243 w 321"/>
                  <a:gd name="T5" fmla="*/ 19 h 128"/>
                  <a:gd name="T6" fmla="*/ 206 w 321"/>
                  <a:gd name="T7" fmla="*/ 38 h 128"/>
                  <a:gd name="T8" fmla="*/ 142 w 321"/>
                  <a:gd name="T9" fmla="*/ 64 h 128"/>
                  <a:gd name="T10" fmla="*/ 69 w 321"/>
                  <a:gd name="T11" fmla="*/ 102 h 128"/>
                  <a:gd name="T12" fmla="*/ 99 w 321"/>
                  <a:gd name="T13" fmla="*/ 78 h 128"/>
                  <a:gd name="T14" fmla="*/ 82 w 321"/>
                  <a:gd name="T15" fmla="*/ 83 h 128"/>
                  <a:gd name="T16" fmla="*/ 22 w 321"/>
                  <a:gd name="T17" fmla="*/ 116 h 128"/>
                  <a:gd name="T18" fmla="*/ 0 w 321"/>
                  <a:gd name="T19" fmla="*/ 128 h 128"/>
                  <a:gd name="T20" fmla="*/ 64 w 321"/>
                  <a:gd name="T21" fmla="*/ 111 h 128"/>
                  <a:gd name="T22" fmla="*/ 64 w 321"/>
                  <a:gd name="T23" fmla="*/ 111 h 128"/>
                  <a:gd name="T24" fmla="*/ 64 w 321"/>
                  <a:gd name="T25" fmla="*/ 111 h 128"/>
                  <a:gd name="T26" fmla="*/ 58 w 321"/>
                  <a:gd name="T27" fmla="*/ 114 h 128"/>
                  <a:gd name="T28" fmla="*/ 65 w 321"/>
                  <a:gd name="T29" fmla="*/ 112 h 128"/>
                  <a:gd name="T30" fmla="*/ 81 w 321"/>
                  <a:gd name="T31" fmla="*/ 108 h 128"/>
                  <a:gd name="T32" fmla="*/ 181 w 321"/>
                  <a:gd name="T33" fmla="*/ 70 h 128"/>
                  <a:gd name="T34" fmla="*/ 184 w 321"/>
                  <a:gd name="T35" fmla="*/ 68 h 128"/>
                  <a:gd name="T36" fmla="*/ 187 w 321"/>
                  <a:gd name="T37" fmla="*/ 66 h 128"/>
                  <a:gd name="T38" fmla="*/ 187 w 321"/>
                  <a:gd name="T39" fmla="*/ 66 h 128"/>
                  <a:gd name="T40" fmla="*/ 200 w 321"/>
                  <a:gd name="T41" fmla="*/ 57 h 128"/>
                  <a:gd name="T42" fmla="*/ 200 w 321"/>
                  <a:gd name="T43" fmla="*/ 57 h 128"/>
                  <a:gd name="T44" fmla="*/ 194 w 321"/>
                  <a:gd name="T45" fmla="*/ 65 h 128"/>
                  <a:gd name="T46" fmla="*/ 224 w 321"/>
                  <a:gd name="T47" fmla="*/ 57 h 128"/>
                  <a:gd name="T48" fmla="*/ 224 w 321"/>
                  <a:gd name="T49" fmla="*/ 57 h 128"/>
                  <a:gd name="T50" fmla="*/ 224 w 321"/>
                  <a:gd name="T51" fmla="*/ 57 h 128"/>
                  <a:gd name="T52" fmla="*/ 196 w 321"/>
                  <a:gd name="T53" fmla="*/ 67 h 128"/>
                  <a:gd name="T54" fmla="*/ 177 w 321"/>
                  <a:gd name="T55" fmla="*/ 78 h 128"/>
                  <a:gd name="T56" fmla="*/ 156 w 321"/>
                  <a:gd name="T57" fmla="*/ 92 h 128"/>
                  <a:gd name="T58" fmla="*/ 222 w 321"/>
                  <a:gd name="T59" fmla="*/ 77 h 128"/>
                  <a:gd name="T60" fmla="*/ 297 w 321"/>
                  <a:gd name="T61" fmla="*/ 30 h 128"/>
                  <a:gd name="T62" fmla="*/ 234 w 321"/>
                  <a:gd name="T63" fmla="*/ 45 h 128"/>
                  <a:gd name="T64" fmla="*/ 185 w 321"/>
                  <a:gd name="T65" fmla="*/ 61 h 128"/>
                  <a:gd name="T66" fmla="*/ 162 w 321"/>
                  <a:gd name="T67" fmla="*/ 65 h 128"/>
                  <a:gd name="T68" fmla="*/ 154 w 321"/>
                  <a:gd name="T69" fmla="*/ 64 h 128"/>
                  <a:gd name="T70" fmla="*/ 309 w 321"/>
                  <a:gd name="T71" fmla="*/ 16 h 128"/>
                  <a:gd name="T72" fmla="*/ 302 w 321"/>
                  <a:gd name="T73" fmla="*/ 14 h 128"/>
                  <a:gd name="T74" fmla="*/ 298 w 321"/>
                  <a:gd name="T75" fmla="*/ 15 h 128"/>
                  <a:gd name="T76" fmla="*/ 299 w 321"/>
                  <a:gd name="T77" fmla="*/ 10 h 128"/>
                  <a:gd name="T78" fmla="*/ 288 w 321"/>
                  <a:gd name="T79" fmla="*/ 12 h 128"/>
                  <a:gd name="T80" fmla="*/ 311 w 321"/>
                  <a:gd name="T8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1" h="128">
                    <a:moveTo>
                      <a:pt x="311" y="0"/>
                    </a:moveTo>
                    <a:cubicBezTo>
                      <a:pt x="299" y="1"/>
                      <a:pt x="288" y="3"/>
                      <a:pt x="277" y="5"/>
                    </a:cubicBezTo>
                    <a:cubicBezTo>
                      <a:pt x="269" y="9"/>
                      <a:pt x="259" y="13"/>
                      <a:pt x="243" y="19"/>
                    </a:cubicBezTo>
                    <a:cubicBezTo>
                      <a:pt x="231" y="25"/>
                      <a:pt x="218" y="32"/>
                      <a:pt x="206" y="38"/>
                    </a:cubicBezTo>
                    <a:cubicBezTo>
                      <a:pt x="185" y="49"/>
                      <a:pt x="164" y="57"/>
                      <a:pt x="142" y="64"/>
                    </a:cubicBezTo>
                    <a:cubicBezTo>
                      <a:pt x="114" y="79"/>
                      <a:pt x="88" y="93"/>
                      <a:pt x="69" y="102"/>
                    </a:cubicBezTo>
                    <a:cubicBezTo>
                      <a:pt x="76" y="96"/>
                      <a:pt x="87" y="87"/>
                      <a:pt x="99" y="78"/>
                    </a:cubicBezTo>
                    <a:cubicBezTo>
                      <a:pt x="93" y="79"/>
                      <a:pt x="88" y="81"/>
                      <a:pt x="82" y="83"/>
                    </a:cubicBezTo>
                    <a:cubicBezTo>
                      <a:pt x="67" y="94"/>
                      <a:pt x="51" y="106"/>
                      <a:pt x="22" y="116"/>
                    </a:cubicBezTo>
                    <a:cubicBezTo>
                      <a:pt x="15" y="119"/>
                      <a:pt x="8" y="123"/>
                      <a:pt x="0" y="128"/>
                    </a:cubicBezTo>
                    <a:cubicBezTo>
                      <a:pt x="21" y="118"/>
                      <a:pt x="43" y="116"/>
                      <a:pt x="64" y="111"/>
                    </a:cubicBezTo>
                    <a:cubicBezTo>
                      <a:pt x="64" y="111"/>
                      <a:pt x="64" y="111"/>
                      <a:pt x="64" y="111"/>
                    </a:cubicBezTo>
                    <a:cubicBezTo>
                      <a:pt x="64" y="111"/>
                      <a:pt x="64" y="111"/>
                      <a:pt x="64" y="111"/>
                    </a:cubicBezTo>
                    <a:cubicBezTo>
                      <a:pt x="62" y="112"/>
                      <a:pt x="60" y="113"/>
                      <a:pt x="58" y="114"/>
                    </a:cubicBezTo>
                    <a:cubicBezTo>
                      <a:pt x="60" y="113"/>
                      <a:pt x="63" y="113"/>
                      <a:pt x="65" y="112"/>
                    </a:cubicBezTo>
                    <a:cubicBezTo>
                      <a:pt x="70" y="111"/>
                      <a:pt x="76" y="109"/>
                      <a:pt x="81" y="108"/>
                    </a:cubicBezTo>
                    <a:cubicBezTo>
                      <a:pt x="118" y="89"/>
                      <a:pt x="153" y="73"/>
                      <a:pt x="181" y="70"/>
                    </a:cubicBezTo>
                    <a:cubicBezTo>
                      <a:pt x="182" y="69"/>
                      <a:pt x="183" y="68"/>
                      <a:pt x="184" y="68"/>
                    </a:cubicBezTo>
                    <a:cubicBezTo>
                      <a:pt x="185" y="67"/>
                      <a:pt x="186" y="67"/>
                      <a:pt x="187" y="66"/>
                    </a:cubicBezTo>
                    <a:cubicBezTo>
                      <a:pt x="187" y="66"/>
                      <a:pt x="187" y="66"/>
                      <a:pt x="187" y="66"/>
                    </a:cubicBezTo>
                    <a:cubicBezTo>
                      <a:pt x="195" y="61"/>
                      <a:pt x="199" y="58"/>
                      <a:pt x="200" y="57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200" y="57"/>
                      <a:pt x="198" y="60"/>
                      <a:pt x="194" y="65"/>
                    </a:cubicBezTo>
                    <a:cubicBezTo>
                      <a:pt x="203" y="61"/>
                      <a:pt x="213" y="58"/>
                      <a:pt x="224" y="57"/>
                    </a:cubicBezTo>
                    <a:cubicBezTo>
                      <a:pt x="224" y="57"/>
                      <a:pt x="224" y="57"/>
                      <a:pt x="224" y="57"/>
                    </a:cubicBezTo>
                    <a:cubicBezTo>
                      <a:pt x="224" y="57"/>
                      <a:pt x="224" y="57"/>
                      <a:pt x="224" y="57"/>
                    </a:cubicBezTo>
                    <a:cubicBezTo>
                      <a:pt x="196" y="67"/>
                      <a:pt x="196" y="67"/>
                      <a:pt x="196" y="67"/>
                    </a:cubicBezTo>
                    <a:cubicBezTo>
                      <a:pt x="190" y="71"/>
                      <a:pt x="184" y="75"/>
                      <a:pt x="177" y="78"/>
                    </a:cubicBezTo>
                    <a:cubicBezTo>
                      <a:pt x="171" y="83"/>
                      <a:pt x="164" y="87"/>
                      <a:pt x="156" y="92"/>
                    </a:cubicBezTo>
                    <a:cubicBezTo>
                      <a:pt x="178" y="88"/>
                      <a:pt x="200" y="83"/>
                      <a:pt x="222" y="77"/>
                    </a:cubicBezTo>
                    <a:cubicBezTo>
                      <a:pt x="245" y="59"/>
                      <a:pt x="258" y="41"/>
                      <a:pt x="297" y="30"/>
                    </a:cubicBezTo>
                    <a:cubicBezTo>
                      <a:pt x="276" y="33"/>
                      <a:pt x="254" y="37"/>
                      <a:pt x="234" y="45"/>
                    </a:cubicBezTo>
                    <a:cubicBezTo>
                      <a:pt x="218" y="47"/>
                      <a:pt x="201" y="54"/>
                      <a:pt x="185" y="61"/>
                    </a:cubicBezTo>
                    <a:cubicBezTo>
                      <a:pt x="179" y="62"/>
                      <a:pt x="169" y="65"/>
                      <a:pt x="162" y="65"/>
                    </a:cubicBezTo>
                    <a:cubicBezTo>
                      <a:pt x="159" y="65"/>
                      <a:pt x="156" y="65"/>
                      <a:pt x="154" y="64"/>
                    </a:cubicBezTo>
                    <a:cubicBezTo>
                      <a:pt x="206" y="48"/>
                      <a:pt x="257" y="31"/>
                      <a:pt x="309" y="16"/>
                    </a:cubicBezTo>
                    <a:cubicBezTo>
                      <a:pt x="306" y="15"/>
                      <a:pt x="304" y="14"/>
                      <a:pt x="302" y="14"/>
                    </a:cubicBezTo>
                    <a:cubicBezTo>
                      <a:pt x="301" y="14"/>
                      <a:pt x="300" y="14"/>
                      <a:pt x="298" y="15"/>
                    </a:cubicBezTo>
                    <a:cubicBezTo>
                      <a:pt x="299" y="12"/>
                      <a:pt x="299" y="10"/>
                      <a:pt x="299" y="10"/>
                    </a:cubicBezTo>
                    <a:cubicBezTo>
                      <a:pt x="299" y="10"/>
                      <a:pt x="294" y="11"/>
                      <a:pt x="288" y="12"/>
                    </a:cubicBezTo>
                    <a:cubicBezTo>
                      <a:pt x="294" y="6"/>
                      <a:pt x="321" y="1"/>
                      <a:pt x="3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Freeform 411">
                <a:extLst>
                  <a:ext uri="{FF2B5EF4-FFF2-40B4-BE49-F238E27FC236}">
                    <a16:creationId xmlns="" xmlns:a16="http://schemas.microsoft.com/office/drawing/2014/main" id="{41F10A7A-4537-45C4-93CE-53B1CF2EBA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8" y="1972"/>
                <a:ext cx="255" cy="101"/>
              </a:xfrm>
              <a:custGeom>
                <a:avLst/>
                <a:gdLst>
                  <a:gd name="T0" fmla="*/ 50 w 161"/>
                  <a:gd name="T1" fmla="*/ 36 h 64"/>
                  <a:gd name="T2" fmla="*/ 26 w 161"/>
                  <a:gd name="T3" fmla="*/ 44 h 64"/>
                  <a:gd name="T4" fmla="*/ 0 w 161"/>
                  <a:gd name="T5" fmla="*/ 64 h 64"/>
                  <a:gd name="T6" fmla="*/ 17 w 161"/>
                  <a:gd name="T7" fmla="*/ 59 h 64"/>
                  <a:gd name="T8" fmla="*/ 50 w 161"/>
                  <a:gd name="T9" fmla="*/ 36 h 64"/>
                  <a:gd name="T10" fmla="*/ 161 w 161"/>
                  <a:gd name="T11" fmla="*/ 0 h 64"/>
                  <a:gd name="T12" fmla="*/ 154 w 161"/>
                  <a:gd name="T13" fmla="*/ 2 h 64"/>
                  <a:gd name="T14" fmla="*/ 60 w 161"/>
                  <a:gd name="T15" fmla="*/ 45 h 64"/>
                  <a:gd name="T16" fmla="*/ 124 w 161"/>
                  <a:gd name="T17" fmla="*/ 19 h 64"/>
                  <a:gd name="T18" fmla="*/ 161 w 161"/>
                  <a:gd name="T1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64">
                    <a:moveTo>
                      <a:pt x="50" y="36"/>
                    </a:moveTo>
                    <a:cubicBezTo>
                      <a:pt x="42" y="39"/>
                      <a:pt x="34" y="41"/>
                      <a:pt x="26" y="44"/>
                    </a:cubicBezTo>
                    <a:cubicBezTo>
                      <a:pt x="17" y="50"/>
                      <a:pt x="9" y="57"/>
                      <a:pt x="0" y="64"/>
                    </a:cubicBezTo>
                    <a:cubicBezTo>
                      <a:pt x="6" y="62"/>
                      <a:pt x="11" y="60"/>
                      <a:pt x="17" y="59"/>
                    </a:cubicBezTo>
                    <a:cubicBezTo>
                      <a:pt x="27" y="51"/>
                      <a:pt x="38" y="43"/>
                      <a:pt x="50" y="36"/>
                    </a:cubicBezTo>
                    <a:moveTo>
                      <a:pt x="161" y="0"/>
                    </a:moveTo>
                    <a:cubicBezTo>
                      <a:pt x="159" y="1"/>
                      <a:pt x="156" y="1"/>
                      <a:pt x="154" y="2"/>
                    </a:cubicBezTo>
                    <a:cubicBezTo>
                      <a:pt x="127" y="12"/>
                      <a:pt x="93" y="29"/>
                      <a:pt x="60" y="45"/>
                    </a:cubicBezTo>
                    <a:cubicBezTo>
                      <a:pt x="82" y="38"/>
                      <a:pt x="103" y="30"/>
                      <a:pt x="124" y="19"/>
                    </a:cubicBezTo>
                    <a:cubicBezTo>
                      <a:pt x="136" y="13"/>
                      <a:pt x="149" y="6"/>
                      <a:pt x="16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Freeform 412">
                <a:extLst>
                  <a:ext uri="{FF2B5EF4-FFF2-40B4-BE49-F238E27FC236}">
                    <a16:creationId xmlns="" xmlns:a16="http://schemas.microsoft.com/office/drawing/2014/main" id="{FD8D5667-9840-419D-8B4D-4849DF0529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3" y="2032"/>
                <a:ext cx="82" cy="59"/>
              </a:xfrm>
              <a:custGeom>
                <a:avLst/>
                <a:gdLst>
                  <a:gd name="T0" fmla="*/ 29 w 52"/>
                  <a:gd name="T1" fmla="*/ 21 h 37"/>
                  <a:gd name="T2" fmla="*/ 0 w 52"/>
                  <a:gd name="T3" fmla="*/ 37 h 37"/>
                  <a:gd name="T4" fmla="*/ 8 w 52"/>
                  <a:gd name="T5" fmla="*/ 35 h 37"/>
                  <a:gd name="T6" fmla="*/ 29 w 52"/>
                  <a:gd name="T7" fmla="*/ 21 h 37"/>
                  <a:gd name="T8" fmla="*/ 36 w 52"/>
                  <a:gd name="T9" fmla="*/ 11 h 37"/>
                  <a:gd name="T10" fmla="*/ 33 w 52"/>
                  <a:gd name="T11" fmla="*/ 13 h 37"/>
                  <a:gd name="T12" fmla="*/ 33 w 52"/>
                  <a:gd name="T13" fmla="*/ 13 h 37"/>
                  <a:gd name="T14" fmla="*/ 36 w 52"/>
                  <a:gd name="T15" fmla="*/ 11 h 37"/>
                  <a:gd name="T16" fmla="*/ 52 w 52"/>
                  <a:gd name="T17" fmla="*/ 0 h 37"/>
                  <a:gd name="T18" fmla="*/ 52 w 52"/>
                  <a:gd name="T19" fmla="*/ 0 h 37"/>
                  <a:gd name="T20" fmla="*/ 39 w 52"/>
                  <a:gd name="T21" fmla="*/ 9 h 37"/>
                  <a:gd name="T22" fmla="*/ 40 w 52"/>
                  <a:gd name="T23" fmla="*/ 9 h 37"/>
                  <a:gd name="T24" fmla="*/ 42 w 52"/>
                  <a:gd name="T25" fmla="*/ 9 h 37"/>
                  <a:gd name="T26" fmla="*/ 46 w 52"/>
                  <a:gd name="T27" fmla="*/ 8 h 37"/>
                  <a:gd name="T28" fmla="*/ 52 w 52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7">
                    <a:moveTo>
                      <a:pt x="29" y="21"/>
                    </a:moveTo>
                    <a:cubicBezTo>
                      <a:pt x="20" y="27"/>
                      <a:pt x="10" y="32"/>
                      <a:pt x="0" y="37"/>
                    </a:cubicBezTo>
                    <a:cubicBezTo>
                      <a:pt x="3" y="36"/>
                      <a:pt x="6" y="35"/>
                      <a:pt x="8" y="35"/>
                    </a:cubicBezTo>
                    <a:cubicBezTo>
                      <a:pt x="16" y="30"/>
                      <a:pt x="23" y="26"/>
                      <a:pt x="29" y="21"/>
                    </a:cubicBezTo>
                    <a:moveTo>
                      <a:pt x="36" y="11"/>
                    </a:moveTo>
                    <a:cubicBezTo>
                      <a:pt x="35" y="11"/>
                      <a:pt x="34" y="12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2"/>
                      <a:pt x="35" y="12"/>
                      <a:pt x="36" y="11"/>
                    </a:cubicBezTo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1" y="1"/>
                      <a:pt x="47" y="4"/>
                      <a:pt x="39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3" y="8"/>
                      <a:pt x="44" y="8"/>
                      <a:pt x="46" y="8"/>
                    </a:cubicBezTo>
                    <a:cubicBezTo>
                      <a:pt x="50" y="3"/>
                      <a:pt x="52" y="0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Freeform 413">
                <a:extLst>
                  <a:ext uri="{FF2B5EF4-FFF2-40B4-BE49-F238E27FC236}">
                    <a16:creationId xmlns="" xmlns:a16="http://schemas.microsoft.com/office/drawing/2014/main" id="{13E8AED0-8A4C-4DF5-9DE2-61EB77E18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1976"/>
                <a:ext cx="169" cy="80"/>
              </a:xfrm>
              <a:custGeom>
                <a:avLst/>
                <a:gdLst>
                  <a:gd name="T0" fmla="*/ 107 w 107"/>
                  <a:gd name="T1" fmla="*/ 0 h 50"/>
                  <a:gd name="T2" fmla="*/ 64 w 107"/>
                  <a:gd name="T3" fmla="*/ 7 h 50"/>
                  <a:gd name="T4" fmla="*/ 0 w 107"/>
                  <a:gd name="T5" fmla="*/ 50 h 50"/>
                  <a:gd name="T6" fmla="*/ 12 w 107"/>
                  <a:gd name="T7" fmla="*/ 47 h 50"/>
                  <a:gd name="T8" fmla="*/ 34 w 107"/>
                  <a:gd name="T9" fmla="*/ 39 h 50"/>
                  <a:gd name="T10" fmla="*/ 107 w 107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50">
                    <a:moveTo>
                      <a:pt x="107" y="0"/>
                    </a:moveTo>
                    <a:cubicBezTo>
                      <a:pt x="93" y="3"/>
                      <a:pt x="79" y="5"/>
                      <a:pt x="64" y="7"/>
                    </a:cubicBezTo>
                    <a:cubicBezTo>
                      <a:pt x="43" y="15"/>
                      <a:pt x="18" y="34"/>
                      <a:pt x="0" y="50"/>
                    </a:cubicBezTo>
                    <a:cubicBezTo>
                      <a:pt x="4" y="49"/>
                      <a:pt x="8" y="48"/>
                      <a:pt x="12" y="47"/>
                    </a:cubicBezTo>
                    <a:cubicBezTo>
                      <a:pt x="19" y="44"/>
                      <a:pt x="26" y="41"/>
                      <a:pt x="34" y="39"/>
                    </a:cubicBezTo>
                    <a:cubicBezTo>
                      <a:pt x="57" y="25"/>
                      <a:pt x="84" y="11"/>
                      <a:pt x="1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Freeform 414">
                <a:extLst>
                  <a:ext uri="{FF2B5EF4-FFF2-40B4-BE49-F238E27FC236}">
                    <a16:creationId xmlns="" xmlns:a16="http://schemas.microsoft.com/office/drawing/2014/main" id="{436552F0-9081-4F8A-BCF1-1EE658E83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005"/>
                <a:ext cx="53" cy="17"/>
              </a:xfrm>
              <a:custGeom>
                <a:avLst/>
                <a:gdLst>
                  <a:gd name="T0" fmla="*/ 33 w 33"/>
                  <a:gd name="T1" fmla="*/ 0 h 11"/>
                  <a:gd name="T2" fmla="*/ 0 w 33"/>
                  <a:gd name="T3" fmla="*/ 11 h 11"/>
                  <a:gd name="T4" fmla="*/ 14 w 33"/>
                  <a:gd name="T5" fmla="*/ 8 h 11"/>
                  <a:gd name="T6" fmla="*/ 33 w 3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1">
                    <a:moveTo>
                      <a:pt x="33" y="0"/>
                    </a:moveTo>
                    <a:cubicBezTo>
                      <a:pt x="20" y="3"/>
                      <a:pt x="9" y="7"/>
                      <a:pt x="0" y="11"/>
                    </a:cubicBezTo>
                    <a:cubicBezTo>
                      <a:pt x="5" y="10"/>
                      <a:pt x="9" y="9"/>
                      <a:pt x="14" y="8"/>
                    </a:cubicBezTo>
                    <a:cubicBezTo>
                      <a:pt x="21" y="5"/>
                      <a:pt x="27" y="2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Freeform 415">
                <a:extLst>
                  <a:ext uri="{FF2B5EF4-FFF2-40B4-BE49-F238E27FC236}">
                    <a16:creationId xmlns="" xmlns:a16="http://schemas.microsoft.com/office/drawing/2014/main" id="{7C93E6B7-B6FF-4DBF-BB87-2952A0029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2145"/>
                <a:ext cx="63" cy="22"/>
              </a:xfrm>
              <a:custGeom>
                <a:avLst/>
                <a:gdLst>
                  <a:gd name="T0" fmla="*/ 40 w 40"/>
                  <a:gd name="T1" fmla="*/ 0 h 14"/>
                  <a:gd name="T2" fmla="*/ 17 w 40"/>
                  <a:gd name="T3" fmla="*/ 5 h 14"/>
                  <a:gd name="T4" fmla="*/ 0 w 40"/>
                  <a:gd name="T5" fmla="*/ 14 h 14"/>
                  <a:gd name="T6" fmla="*/ 12 w 40"/>
                  <a:gd name="T7" fmla="*/ 11 h 14"/>
                  <a:gd name="T8" fmla="*/ 29 w 40"/>
                  <a:gd name="T9" fmla="*/ 6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33" y="1"/>
                      <a:pt x="26" y="3"/>
                      <a:pt x="17" y="5"/>
                    </a:cubicBezTo>
                    <a:cubicBezTo>
                      <a:pt x="11" y="8"/>
                      <a:pt x="6" y="11"/>
                      <a:pt x="0" y="14"/>
                    </a:cubicBezTo>
                    <a:cubicBezTo>
                      <a:pt x="4" y="13"/>
                      <a:pt x="8" y="12"/>
                      <a:pt x="12" y="11"/>
                    </a:cubicBezTo>
                    <a:cubicBezTo>
                      <a:pt x="18" y="10"/>
                      <a:pt x="24" y="8"/>
                      <a:pt x="29" y="6"/>
                    </a:cubicBezTo>
                    <a:cubicBezTo>
                      <a:pt x="33" y="3"/>
                      <a:pt x="37" y="1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Freeform 416">
                <a:extLst>
                  <a:ext uri="{FF2B5EF4-FFF2-40B4-BE49-F238E27FC236}">
                    <a16:creationId xmlns="" xmlns:a16="http://schemas.microsoft.com/office/drawing/2014/main" id="{680A5D99-2381-490E-AE03-A4ABA3D0EB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2" y="1837"/>
                <a:ext cx="191" cy="116"/>
              </a:xfrm>
              <a:custGeom>
                <a:avLst/>
                <a:gdLst>
                  <a:gd name="T0" fmla="*/ 31 w 121"/>
                  <a:gd name="T1" fmla="*/ 58 h 73"/>
                  <a:gd name="T2" fmla="*/ 0 w 121"/>
                  <a:gd name="T3" fmla="*/ 73 h 73"/>
                  <a:gd name="T4" fmla="*/ 10 w 121"/>
                  <a:gd name="T5" fmla="*/ 71 h 73"/>
                  <a:gd name="T6" fmla="*/ 31 w 121"/>
                  <a:gd name="T7" fmla="*/ 58 h 73"/>
                  <a:gd name="T8" fmla="*/ 121 w 121"/>
                  <a:gd name="T9" fmla="*/ 0 h 73"/>
                  <a:gd name="T10" fmla="*/ 59 w 121"/>
                  <a:gd name="T11" fmla="*/ 36 h 73"/>
                  <a:gd name="T12" fmla="*/ 55 w 121"/>
                  <a:gd name="T13" fmla="*/ 44 h 73"/>
                  <a:gd name="T14" fmla="*/ 67 w 121"/>
                  <a:gd name="T15" fmla="*/ 37 h 73"/>
                  <a:gd name="T16" fmla="*/ 121 w 121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73">
                    <a:moveTo>
                      <a:pt x="31" y="58"/>
                    </a:moveTo>
                    <a:cubicBezTo>
                      <a:pt x="20" y="63"/>
                      <a:pt x="10" y="68"/>
                      <a:pt x="0" y="73"/>
                    </a:cubicBezTo>
                    <a:cubicBezTo>
                      <a:pt x="3" y="72"/>
                      <a:pt x="6" y="71"/>
                      <a:pt x="10" y="71"/>
                    </a:cubicBezTo>
                    <a:cubicBezTo>
                      <a:pt x="18" y="66"/>
                      <a:pt x="24" y="63"/>
                      <a:pt x="31" y="58"/>
                    </a:cubicBezTo>
                    <a:moveTo>
                      <a:pt x="121" y="0"/>
                    </a:moveTo>
                    <a:cubicBezTo>
                      <a:pt x="100" y="12"/>
                      <a:pt x="79" y="24"/>
                      <a:pt x="59" y="36"/>
                    </a:cubicBezTo>
                    <a:cubicBezTo>
                      <a:pt x="60" y="37"/>
                      <a:pt x="58" y="40"/>
                      <a:pt x="55" y="44"/>
                    </a:cubicBezTo>
                    <a:cubicBezTo>
                      <a:pt x="59" y="42"/>
                      <a:pt x="63" y="39"/>
                      <a:pt x="67" y="37"/>
                    </a:cubicBezTo>
                    <a:cubicBezTo>
                      <a:pt x="75" y="34"/>
                      <a:pt x="100" y="15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Freeform 417">
                <a:extLst>
                  <a:ext uri="{FF2B5EF4-FFF2-40B4-BE49-F238E27FC236}">
                    <a16:creationId xmlns="" xmlns:a16="http://schemas.microsoft.com/office/drawing/2014/main" id="{F288B865-2533-4D20-AD79-B34F6DC170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2" y="1894"/>
                <a:ext cx="395" cy="160"/>
              </a:xfrm>
              <a:custGeom>
                <a:avLst/>
                <a:gdLst>
                  <a:gd name="T0" fmla="*/ 52 w 249"/>
                  <a:gd name="T1" fmla="*/ 81 h 101"/>
                  <a:gd name="T2" fmla="*/ 46 w 249"/>
                  <a:gd name="T3" fmla="*/ 82 h 101"/>
                  <a:gd name="T4" fmla="*/ 11 w 249"/>
                  <a:gd name="T5" fmla="*/ 97 h 101"/>
                  <a:gd name="T6" fmla="*/ 0 w 249"/>
                  <a:gd name="T7" fmla="*/ 101 h 101"/>
                  <a:gd name="T8" fmla="*/ 27 w 249"/>
                  <a:gd name="T9" fmla="*/ 94 h 101"/>
                  <a:gd name="T10" fmla="*/ 30 w 249"/>
                  <a:gd name="T11" fmla="*/ 93 h 101"/>
                  <a:gd name="T12" fmla="*/ 52 w 249"/>
                  <a:gd name="T13" fmla="*/ 81 h 101"/>
                  <a:gd name="T14" fmla="*/ 79 w 249"/>
                  <a:gd name="T15" fmla="*/ 75 h 101"/>
                  <a:gd name="T16" fmla="*/ 66 w 249"/>
                  <a:gd name="T17" fmla="*/ 78 h 101"/>
                  <a:gd name="T18" fmla="*/ 54 w 249"/>
                  <a:gd name="T19" fmla="*/ 85 h 101"/>
                  <a:gd name="T20" fmla="*/ 79 w 249"/>
                  <a:gd name="T21" fmla="*/ 75 h 101"/>
                  <a:gd name="T22" fmla="*/ 248 w 249"/>
                  <a:gd name="T23" fmla="*/ 0 h 101"/>
                  <a:gd name="T24" fmla="*/ 159 w 249"/>
                  <a:gd name="T25" fmla="*/ 36 h 101"/>
                  <a:gd name="T26" fmla="*/ 138 w 249"/>
                  <a:gd name="T27" fmla="*/ 51 h 101"/>
                  <a:gd name="T28" fmla="*/ 136 w 249"/>
                  <a:gd name="T29" fmla="*/ 52 h 101"/>
                  <a:gd name="T30" fmla="*/ 142 w 249"/>
                  <a:gd name="T31" fmla="*/ 51 h 101"/>
                  <a:gd name="T32" fmla="*/ 154 w 249"/>
                  <a:gd name="T33" fmla="*/ 47 h 101"/>
                  <a:gd name="T34" fmla="*/ 148 w 249"/>
                  <a:gd name="T35" fmla="*/ 46 h 101"/>
                  <a:gd name="T36" fmla="*/ 161 w 249"/>
                  <a:gd name="T37" fmla="*/ 45 h 101"/>
                  <a:gd name="T38" fmla="*/ 189 w 249"/>
                  <a:gd name="T39" fmla="*/ 37 h 101"/>
                  <a:gd name="T40" fmla="*/ 220 w 249"/>
                  <a:gd name="T41" fmla="*/ 22 h 101"/>
                  <a:gd name="T42" fmla="*/ 244 w 249"/>
                  <a:gd name="T43" fmla="*/ 8 h 101"/>
                  <a:gd name="T44" fmla="*/ 248 w 249"/>
                  <a:gd name="T4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9" h="101">
                    <a:moveTo>
                      <a:pt x="52" y="81"/>
                    </a:moveTo>
                    <a:cubicBezTo>
                      <a:pt x="50" y="81"/>
                      <a:pt x="48" y="82"/>
                      <a:pt x="46" y="82"/>
                    </a:cubicBezTo>
                    <a:cubicBezTo>
                      <a:pt x="34" y="86"/>
                      <a:pt x="22" y="91"/>
                      <a:pt x="11" y="97"/>
                    </a:cubicBezTo>
                    <a:cubicBezTo>
                      <a:pt x="8" y="98"/>
                      <a:pt x="4" y="100"/>
                      <a:pt x="0" y="101"/>
                    </a:cubicBezTo>
                    <a:cubicBezTo>
                      <a:pt x="9" y="99"/>
                      <a:pt x="18" y="96"/>
                      <a:pt x="27" y="94"/>
                    </a:cubicBezTo>
                    <a:cubicBezTo>
                      <a:pt x="28" y="94"/>
                      <a:pt x="29" y="93"/>
                      <a:pt x="30" y="93"/>
                    </a:cubicBezTo>
                    <a:cubicBezTo>
                      <a:pt x="37" y="89"/>
                      <a:pt x="44" y="84"/>
                      <a:pt x="52" y="81"/>
                    </a:cubicBezTo>
                    <a:moveTo>
                      <a:pt x="79" y="75"/>
                    </a:moveTo>
                    <a:cubicBezTo>
                      <a:pt x="75" y="76"/>
                      <a:pt x="71" y="77"/>
                      <a:pt x="66" y="78"/>
                    </a:cubicBezTo>
                    <a:cubicBezTo>
                      <a:pt x="62" y="80"/>
                      <a:pt x="58" y="82"/>
                      <a:pt x="54" y="85"/>
                    </a:cubicBezTo>
                    <a:cubicBezTo>
                      <a:pt x="62" y="82"/>
                      <a:pt x="71" y="79"/>
                      <a:pt x="79" y="75"/>
                    </a:cubicBezTo>
                    <a:moveTo>
                      <a:pt x="248" y="0"/>
                    </a:moveTo>
                    <a:cubicBezTo>
                      <a:pt x="220" y="15"/>
                      <a:pt x="192" y="29"/>
                      <a:pt x="159" y="36"/>
                    </a:cubicBezTo>
                    <a:cubicBezTo>
                      <a:pt x="154" y="37"/>
                      <a:pt x="143" y="47"/>
                      <a:pt x="138" y="51"/>
                    </a:cubicBezTo>
                    <a:cubicBezTo>
                      <a:pt x="137" y="51"/>
                      <a:pt x="136" y="52"/>
                      <a:pt x="136" y="52"/>
                    </a:cubicBezTo>
                    <a:cubicBezTo>
                      <a:pt x="138" y="52"/>
                      <a:pt x="140" y="52"/>
                      <a:pt x="142" y="51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48" y="46"/>
                      <a:pt x="148" y="46"/>
                      <a:pt x="148" y="46"/>
                    </a:cubicBezTo>
                    <a:cubicBezTo>
                      <a:pt x="161" y="45"/>
                      <a:pt x="161" y="45"/>
                      <a:pt x="161" y="45"/>
                    </a:cubicBezTo>
                    <a:cubicBezTo>
                      <a:pt x="170" y="42"/>
                      <a:pt x="179" y="39"/>
                      <a:pt x="189" y="37"/>
                    </a:cubicBezTo>
                    <a:cubicBezTo>
                      <a:pt x="199" y="32"/>
                      <a:pt x="209" y="27"/>
                      <a:pt x="220" y="22"/>
                    </a:cubicBezTo>
                    <a:cubicBezTo>
                      <a:pt x="226" y="18"/>
                      <a:pt x="234" y="13"/>
                      <a:pt x="244" y="8"/>
                    </a:cubicBezTo>
                    <a:cubicBezTo>
                      <a:pt x="247" y="4"/>
                      <a:pt x="249" y="1"/>
                      <a:pt x="2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Freeform 418">
                <a:extLst>
                  <a:ext uri="{FF2B5EF4-FFF2-40B4-BE49-F238E27FC236}">
                    <a16:creationId xmlns="" xmlns:a16="http://schemas.microsoft.com/office/drawing/2014/main" id="{D0999E27-5B58-4E2D-91EB-EE59C96C7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91"/>
                <a:ext cx="43" cy="19"/>
              </a:xfrm>
              <a:custGeom>
                <a:avLst/>
                <a:gdLst>
                  <a:gd name="T0" fmla="*/ 27 w 27"/>
                  <a:gd name="T1" fmla="*/ 0 h 12"/>
                  <a:gd name="T2" fmla="*/ 16 w 27"/>
                  <a:gd name="T3" fmla="*/ 2 h 12"/>
                  <a:gd name="T4" fmla="*/ 0 w 27"/>
                  <a:gd name="T5" fmla="*/ 12 h 12"/>
                  <a:gd name="T6" fmla="*/ 27 w 2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27" y="0"/>
                    </a:moveTo>
                    <a:cubicBezTo>
                      <a:pt x="24" y="0"/>
                      <a:pt x="20" y="1"/>
                      <a:pt x="16" y="2"/>
                    </a:cubicBezTo>
                    <a:cubicBezTo>
                      <a:pt x="11" y="5"/>
                      <a:pt x="6" y="9"/>
                      <a:pt x="0" y="12"/>
                    </a:cubicBezTo>
                    <a:cubicBezTo>
                      <a:pt x="9" y="8"/>
                      <a:pt x="18" y="4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Freeform 419">
                <a:extLst>
                  <a:ext uri="{FF2B5EF4-FFF2-40B4-BE49-F238E27FC236}">
                    <a16:creationId xmlns="" xmlns:a16="http://schemas.microsoft.com/office/drawing/2014/main" id="{54E36754-4402-4B2F-88F3-5415DCC867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5" y="2099"/>
                <a:ext cx="1314" cy="497"/>
              </a:xfrm>
              <a:custGeom>
                <a:avLst/>
                <a:gdLst>
                  <a:gd name="T0" fmla="*/ 206 w 829"/>
                  <a:gd name="T1" fmla="*/ 228 h 314"/>
                  <a:gd name="T2" fmla="*/ 93 w 829"/>
                  <a:gd name="T3" fmla="*/ 262 h 314"/>
                  <a:gd name="T4" fmla="*/ 43 w 829"/>
                  <a:gd name="T5" fmla="*/ 281 h 314"/>
                  <a:gd name="T6" fmla="*/ 0 w 829"/>
                  <a:gd name="T7" fmla="*/ 314 h 314"/>
                  <a:gd name="T8" fmla="*/ 120 w 829"/>
                  <a:gd name="T9" fmla="*/ 271 h 314"/>
                  <a:gd name="T10" fmla="*/ 128 w 829"/>
                  <a:gd name="T11" fmla="*/ 266 h 314"/>
                  <a:gd name="T12" fmla="*/ 138 w 829"/>
                  <a:gd name="T13" fmla="*/ 262 h 314"/>
                  <a:gd name="T14" fmla="*/ 206 w 829"/>
                  <a:gd name="T15" fmla="*/ 228 h 314"/>
                  <a:gd name="T16" fmla="*/ 690 w 829"/>
                  <a:gd name="T17" fmla="*/ 66 h 314"/>
                  <a:gd name="T18" fmla="*/ 672 w 829"/>
                  <a:gd name="T19" fmla="*/ 72 h 314"/>
                  <a:gd name="T20" fmla="*/ 630 w 829"/>
                  <a:gd name="T21" fmla="*/ 86 h 314"/>
                  <a:gd name="T22" fmla="*/ 622 w 829"/>
                  <a:gd name="T23" fmla="*/ 89 h 314"/>
                  <a:gd name="T24" fmla="*/ 623 w 829"/>
                  <a:gd name="T25" fmla="*/ 88 h 314"/>
                  <a:gd name="T26" fmla="*/ 572 w 829"/>
                  <a:gd name="T27" fmla="*/ 104 h 314"/>
                  <a:gd name="T28" fmla="*/ 492 w 829"/>
                  <a:gd name="T29" fmla="*/ 132 h 314"/>
                  <a:gd name="T30" fmla="*/ 481 w 829"/>
                  <a:gd name="T31" fmla="*/ 136 h 314"/>
                  <a:gd name="T32" fmla="*/ 401 w 829"/>
                  <a:gd name="T33" fmla="*/ 170 h 314"/>
                  <a:gd name="T34" fmla="*/ 464 w 829"/>
                  <a:gd name="T35" fmla="*/ 148 h 314"/>
                  <a:gd name="T36" fmla="*/ 595 w 829"/>
                  <a:gd name="T37" fmla="*/ 104 h 314"/>
                  <a:gd name="T38" fmla="*/ 596 w 829"/>
                  <a:gd name="T39" fmla="*/ 104 h 314"/>
                  <a:gd name="T40" fmla="*/ 618 w 829"/>
                  <a:gd name="T41" fmla="*/ 92 h 314"/>
                  <a:gd name="T42" fmla="*/ 682 w 829"/>
                  <a:gd name="T43" fmla="*/ 70 h 314"/>
                  <a:gd name="T44" fmla="*/ 690 w 829"/>
                  <a:gd name="T45" fmla="*/ 66 h 314"/>
                  <a:gd name="T46" fmla="*/ 767 w 829"/>
                  <a:gd name="T47" fmla="*/ 15 h 314"/>
                  <a:gd name="T48" fmla="*/ 698 w 829"/>
                  <a:gd name="T49" fmla="*/ 35 h 314"/>
                  <a:gd name="T50" fmla="*/ 677 w 829"/>
                  <a:gd name="T51" fmla="*/ 49 h 314"/>
                  <a:gd name="T52" fmla="*/ 664 w 829"/>
                  <a:gd name="T53" fmla="*/ 54 h 314"/>
                  <a:gd name="T54" fmla="*/ 723 w 829"/>
                  <a:gd name="T55" fmla="*/ 36 h 314"/>
                  <a:gd name="T56" fmla="*/ 767 w 829"/>
                  <a:gd name="T57" fmla="*/ 15 h 314"/>
                  <a:gd name="T58" fmla="*/ 829 w 829"/>
                  <a:gd name="T59" fmla="*/ 0 h 314"/>
                  <a:gd name="T60" fmla="*/ 790 w 829"/>
                  <a:gd name="T61" fmla="*/ 9 h 314"/>
                  <a:gd name="T62" fmla="*/ 761 w 829"/>
                  <a:gd name="T63" fmla="*/ 25 h 314"/>
                  <a:gd name="T64" fmla="*/ 766 w 829"/>
                  <a:gd name="T65" fmla="*/ 23 h 314"/>
                  <a:gd name="T66" fmla="*/ 829 w 829"/>
                  <a:gd name="T67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9" h="314">
                    <a:moveTo>
                      <a:pt x="206" y="228"/>
                    </a:moveTo>
                    <a:cubicBezTo>
                      <a:pt x="168" y="240"/>
                      <a:pt x="131" y="252"/>
                      <a:pt x="93" y="262"/>
                    </a:cubicBezTo>
                    <a:cubicBezTo>
                      <a:pt x="76" y="268"/>
                      <a:pt x="60" y="274"/>
                      <a:pt x="43" y="281"/>
                    </a:cubicBezTo>
                    <a:cubicBezTo>
                      <a:pt x="29" y="291"/>
                      <a:pt x="15" y="303"/>
                      <a:pt x="0" y="314"/>
                    </a:cubicBezTo>
                    <a:cubicBezTo>
                      <a:pt x="40" y="300"/>
                      <a:pt x="80" y="285"/>
                      <a:pt x="120" y="271"/>
                    </a:cubicBezTo>
                    <a:cubicBezTo>
                      <a:pt x="123" y="269"/>
                      <a:pt x="125" y="268"/>
                      <a:pt x="128" y="266"/>
                    </a:cubicBezTo>
                    <a:cubicBezTo>
                      <a:pt x="130" y="265"/>
                      <a:pt x="134" y="263"/>
                      <a:pt x="138" y="262"/>
                    </a:cubicBezTo>
                    <a:cubicBezTo>
                      <a:pt x="161" y="249"/>
                      <a:pt x="183" y="238"/>
                      <a:pt x="206" y="228"/>
                    </a:cubicBezTo>
                    <a:moveTo>
                      <a:pt x="690" y="66"/>
                    </a:moveTo>
                    <a:cubicBezTo>
                      <a:pt x="684" y="68"/>
                      <a:pt x="678" y="70"/>
                      <a:pt x="672" y="72"/>
                    </a:cubicBezTo>
                    <a:cubicBezTo>
                      <a:pt x="658" y="77"/>
                      <a:pt x="644" y="81"/>
                      <a:pt x="630" y="86"/>
                    </a:cubicBezTo>
                    <a:cubicBezTo>
                      <a:pt x="627" y="87"/>
                      <a:pt x="624" y="88"/>
                      <a:pt x="622" y="89"/>
                    </a:cubicBezTo>
                    <a:cubicBezTo>
                      <a:pt x="622" y="89"/>
                      <a:pt x="622" y="89"/>
                      <a:pt x="623" y="88"/>
                    </a:cubicBezTo>
                    <a:cubicBezTo>
                      <a:pt x="605" y="94"/>
                      <a:pt x="588" y="99"/>
                      <a:pt x="572" y="104"/>
                    </a:cubicBezTo>
                    <a:cubicBezTo>
                      <a:pt x="545" y="114"/>
                      <a:pt x="519" y="123"/>
                      <a:pt x="492" y="132"/>
                    </a:cubicBezTo>
                    <a:cubicBezTo>
                      <a:pt x="488" y="133"/>
                      <a:pt x="485" y="135"/>
                      <a:pt x="481" y="136"/>
                    </a:cubicBezTo>
                    <a:cubicBezTo>
                      <a:pt x="431" y="157"/>
                      <a:pt x="398" y="169"/>
                      <a:pt x="401" y="170"/>
                    </a:cubicBezTo>
                    <a:cubicBezTo>
                      <a:pt x="405" y="169"/>
                      <a:pt x="429" y="161"/>
                      <a:pt x="464" y="148"/>
                    </a:cubicBezTo>
                    <a:cubicBezTo>
                      <a:pt x="499" y="133"/>
                      <a:pt x="547" y="119"/>
                      <a:pt x="595" y="104"/>
                    </a:cubicBezTo>
                    <a:cubicBezTo>
                      <a:pt x="595" y="104"/>
                      <a:pt x="595" y="104"/>
                      <a:pt x="596" y="104"/>
                    </a:cubicBezTo>
                    <a:cubicBezTo>
                      <a:pt x="603" y="100"/>
                      <a:pt x="611" y="96"/>
                      <a:pt x="618" y="92"/>
                    </a:cubicBezTo>
                    <a:cubicBezTo>
                      <a:pt x="634" y="83"/>
                      <a:pt x="666" y="79"/>
                      <a:pt x="682" y="70"/>
                    </a:cubicBezTo>
                    <a:cubicBezTo>
                      <a:pt x="684" y="69"/>
                      <a:pt x="687" y="67"/>
                      <a:pt x="690" y="66"/>
                    </a:cubicBezTo>
                    <a:moveTo>
                      <a:pt x="767" y="15"/>
                    </a:moveTo>
                    <a:cubicBezTo>
                      <a:pt x="743" y="21"/>
                      <a:pt x="721" y="28"/>
                      <a:pt x="698" y="35"/>
                    </a:cubicBezTo>
                    <a:cubicBezTo>
                      <a:pt x="691" y="40"/>
                      <a:pt x="684" y="47"/>
                      <a:pt x="677" y="49"/>
                    </a:cubicBezTo>
                    <a:cubicBezTo>
                      <a:pt x="672" y="50"/>
                      <a:pt x="668" y="52"/>
                      <a:pt x="664" y="54"/>
                    </a:cubicBezTo>
                    <a:cubicBezTo>
                      <a:pt x="682" y="48"/>
                      <a:pt x="702" y="43"/>
                      <a:pt x="723" y="36"/>
                    </a:cubicBezTo>
                    <a:cubicBezTo>
                      <a:pt x="738" y="30"/>
                      <a:pt x="753" y="22"/>
                      <a:pt x="767" y="15"/>
                    </a:cubicBezTo>
                    <a:moveTo>
                      <a:pt x="829" y="0"/>
                    </a:moveTo>
                    <a:cubicBezTo>
                      <a:pt x="817" y="3"/>
                      <a:pt x="803" y="6"/>
                      <a:pt x="790" y="9"/>
                    </a:cubicBezTo>
                    <a:cubicBezTo>
                      <a:pt x="780" y="14"/>
                      <a:pt x="770" y="19"/>
                      <a:pt x="761" y="25"/>
                    </a:cubicBezTo>
                    <a:cubicBezTo>
                      <a:pt x="762" y="24"/>
                      <a:pt x="764" y="24"/>
                      <a:pt x="766" y="23"/>
                    </a:cubicBezTo>
                    <a:cubicBezTo>
                      <a:pt x="789" y="16"/>
                      <a:pt x="811" y="8"/>
                      <a:pt x="8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Freeform 420">
                <a:extLst>
                  <a:ext uri="{FF2B5EF4-FFF2-40B4-BE49-F238E27FC236}">
                    <a16:creationId xmlns="" xmlns:a16="http://schemas.microsoft.com/office/drawing/2014/main" id="{E086C9F8-C7E1-4CDB-8961-713E41AD7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2544"/>
                <a:ext cx="125" cy="74"/>
              </a:xfrm>
              <a:custGeom>
                <a:avLst/>
                <a:gdLst>
                  <a:gd name="T0" fmla="*/ 79 w 79"/>
                  <a:gd name="T1" fmla="*/ 0 h 47"/>
                  <a:gd name="T2" fmla="*/ 73 w 79"/>
                  <a:gd name="T3" fmla="*/ 2 h 47"/>
                  <a:gd name="T4" fmla="*/ 0 w 79"/>
                  <a:gd name="T5" fmla="*/ 47 h 47"/>
                  <a:gd name="T6" fmla="*/ 36 w 79"/>
                  <a:gd name="T7" fmla="*/ 33 h 47"/>
                  <a:gd name="T8" fmla="*/ 79 w 79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7">
                    <a:moveTo>
                      <a:pt x="79" y="0"/>
                    </a:moveTo>
                    <a:cubicBezTo>
                      <a:pt x="77" y="0"/>
                      <a:pt x="75" y="1"/>
                      <a:pt x="73" y="2"/>
                    </a:cubicBezTo>
                    <a:cubicBezTo>
                      <a:pt x="51" y="14"/>
                      <a:pt x="28" y="26"/>
                      <a:pt x="0" y="47"/>
                    </a:cubicBezTo>
                    <a:cubicBezTo>
                      <a:pt x="12" y="42"/>
                      <a:pt x="24" y="38"/>
                      <a:pt x="36" y="33"/>
                    </a:cubicBezTo>
                    <a:cubicBezTo>
                      <a:pt x="51" y="22"/>
                      <a:pt x="65" y="10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Freeform 421">
                <a:extLst>
                  <a:ext uri="{FF2B5EF4-FFF2-40B4-BE49-F238E27FC236}">
                    <a16:creationId xmlns="" xmlns:a16="http://schemas.microsoft.com/office/drawing/2014/main" id="{ED957CFE-DC0F-4445-BFE1-EA6BF9CE49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3" y="2097"/>
                <a:ext cx="1103" cy="417"/>
              </a:xfrm>
              <a:custGeom>
                <a:avLst/>
                <a:gdLst>
                  <a:gd name="T0" fmla="*/ 458 w 696"/>
                  <a:gd name="T1" fmla="*/ 105 h 263"/>
                  <a:gd name="T2" fmla="*/ 457 w 696"/>
                  <a:gd name="T3" fmla="*/ 105 h 263"/>
                  <a:gd name="T4" fmla="*/ 326 w 696"/>
                  <a:gd name="T5" fmla="*/ 149 h 263"/>
                  <a:gd name="T6" fmla="*/ 263 w 696"/>
                  <a:gd name="T7" fmla="*/ 171 h 263"/>
                  <a:gd name="T8" fmla="*/ 343 w 696"/>
                  <a:gd name="T9" fmla="*/ 137 h 263"/>
                  <a:gd name="T10" fmla="*/ 354 w 696"/>
                  <a:gd name="T11" fmla="*/ 133 h 263"/>
                  <a:gd name="T12" fmla="*/ 206 w 696"/>
                  <a:gd name="T13" fmla="*/ 181 h 263"/>
                  <a:gd name="T14" fmla="*/ 68 w 696"/>
                  <a:gd name="T15" fmla="*/ 229 h 263"/>
                  <a:gd name="T16" fmla="*/ 0 w 696"/>
                  <a:gd name="T17" fmla="*/ 263 h 263"/>
                  <a:gd name="T18" fmla="*/ 14 w 696"/>
                  <a:gd name="T19" fmla="*/ 259 h 263"/>
                  <a:gd name="T20" fmla="*/ 17 w 696"/>
                  <a:gd name="T21" fmla="*/ 259 h 263"/>
                  <a:gd name="T22" fmla="*/ 328 w 696"/>
                  <a:gd name="T23" fmla="*/ 154 h 263"/>
                  <a:gd name="T24" fmla="*/ 346 w 696"/>
                  <a:gd name="T25" fmla="*/ 148 h 263"/>
                  <a:gd name="T26" fmla="*/ 346 w 696"/>
                  <a:gd name="T27" fmla="*/ 144 h 263"/>
                  <a:gd name="T28" fmla="*/ 402 w 696"/>
                  <a:gd name="T29" fmla="*/ 129 h 263"/>
                  <a:gd name="T30" fmla="*/ 458 w 696"/>
                  <a:gd name="T31" fmla="*/ 105 h 263"/>
                  <a:gd name="T32" fmla="*/ 585 w 696"/>
                  <a:gd name="T33" fmla="*/ 37 h 263"/>
                  <a:gd name="T34" fmla="*/ 526 w 696"/>
                  <a:gd name="T35" fmla="*/ 55 h 263"/>
                  <a:gd name="T36" fmla="*/ 396 w 696"/>
                  <a:gd name="T37" fmla="*/ 109 h 263"/>
                  <a:gd name="T38" fmla="*/ 393 w 696"/>
                  <a:gd name="T39" fmla="*/ 109 h 263"/>
                  <a:gd name="T40" fmla="*/ 389 w 696"/>
                  <a:gd name="T41" fmla="*/ 108 h 263"/>
                  <a:gd name="T42" fmla="*/ 385 w 696"/>
                  <a:gd name="T43" fmla="*/ 108 h 263"/>
                  <a:gd name="T44" fmla="*/ 354 w 696"/>
                  <a:gd name="T45" fmla="*/ 122 h 263"/>
                  <a:gd name="T46" fmla="*/ 485 w 696"/>
                  <a:gd name="T47" fmla="*/ 87 h 263"/>
                  <a:gd name="T48" fmla="*/ 434 w 696"/>
                  <a:gd name="T49" fmla="*/ 105 h 263"/>
                  <a:gd name="T50" fmla="*/ 485 w 696"/>
                  <a:gd name="T51" fmla="*/ 89 h 263"/>
                  <a:gd name="T52" fmla="*/ 507 w 696"/>
                  <a:gd name="T53" fmla="*/ 71 h 263"/>
                  <a:gd name="T54" fmla="*/ 585 w 696"/>
                  <a:gd name="T55" fmla="*/ 37 h 263"/>
                  <a:gd name="T56" fmla="*/ 696 w 696"/>
                  <a:gd name="T57" fmla="*/ 0 h 263"/>
                  <a:gd name="T58" fmla="*/ 691 w 696"/>
                  <a:gd name="T59" fmla="*/ 1 h 263"/>
                  <a:gd name="T60" fmla="*/ 628 w 696"/>
                  <a:gd name="T61" fmla="*/ 24 h 263"/>
                  <a:gd name="T62" fmla="*/ 623 w 696"/>
                  <a:gd name="T63" fmla="*/ 26 h 263"/>
                  <a:gd name="T64" fmla="*/ 544 w 696"/>
                  <a:gd name="T65" fmla="*/ 66 h 263"/>
                  <a:gd name="T66" fmla="*/ 492 w 696"/>
                  <a:gd name="T67" fmla="*/ 87 h 263"/>
                  <a:gd name="T68" fmla="*/ 534 w 696"/>
                  <a:gd name="T69" fmla="*/ 73 h 263"/>
                  <a:gd name="T70" fmla="*/ 552 w 696"/>
                  <a:gd name="T71" fmla="*/ 67 h 263"/>
                  <a:gd name="T72" fmla="*/ 630 w 696"/>
                  <a:gd name="T73" fmla="*/ 33 h 263"/>
                  <a:gd name="T74" fmla="*/ 696 w 696"/>
                  <a:gd name="T75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6" h="263">
                    <a:moveTo>
                      <a:pt x="458" y="105"/>
                    </a:moveTo>
                    <a:cubicBezTo>
                      <a:pt x="457" y="105"/>
                      <a:pt x="457" y="105"/>
                      <a:pt x="457" y="105"/>
                    </a:cubicBezTo>
                    <a:cubicBezTo>
                      <a:pt x="409" y="120"/>
                      <a:pt x="361" y="134"/>
                      <a:pt x="326" y="149"/>
                    </a:cubicBezTo>
                    <a:cubicBezTo>
                      <a:pt x="291" y="162"/>
                      <a:pt x="267" y="170"/>
                      <a:pt x="263" y="171"/>
                    </a:cubicBezTo>
                    <a:cubicBezTo>
                      <a:pt x="260" y="170"/>
                      <a:pt x="293" y="158"/>
                      <a:pt x="343" y="137"/>
                    </a:cubicBezTo>
                    <a:cubicBezTo>
                      <a:pt x="347" y="136"/>
                      <a:pt x="350" y="134"/>
                      <a:pt x="354" y="133"/>
                    </a:cubicBezTo>
                    <a:cubicBezTo>
                      <a:pt x="305" y="149"/>
                      <a:pt x="255" y="165"/>
                      <a:pt x="206" y="181"/>
                    </a:cubicBezTo>
                    <a:cubicBezTo>
                      <a:pt x="160" y="198"/>
                      <a:pt x="114" y="214"/>
                      <a:pt x="68" y="229"/>
                    </a:cubicBezTo>
                    <a:cubicBezTo>
                      <a:pt x="45" y="239"/>
                      <a:pt x="23" y="250"/>
                      <a:pt x="0" y="263"/>
                    </a:cubicBezTo>
                    <a:cubicBezTo>
                      <a:pt x="4" y="261"/>
                      <a:pt x="9" y="259"/>
                      <a:pt x="14" y="259"/>
                    </a:cubicBezTo>
                    <a:cubicBezTo>
                      <a:pt x="15" y="259"/>
                      <a:pt x="16" y="259"/>
                      <a:pt x="17" y="259"/>
                    </a:cubicBezTo>
                    <a:cubicBezTo>
                      <a:pt x="120" y="223"/>
                      <a:pt x="223" y="187"/>
                      <a:pt x="328" y="154"/>
                    </a:cubicBezTo>
                    <a:cubicBezTo>
                      <a:pt x="334" y="152"/>
                      <a:pt x="340" y="150"/>
                      <a:pt x="346" y="148"/>
                    </a:cubicBezTo>
                    <a:cubicBezTo>
                      <a:pt x="346" y="147"/>
                      <a:pt x="346" y="145"/>
                      <a:pt x="346" y="144"/>
                    </a:cubicBezTo>
                    <a:cubicBezTo>
                      <a:pt x="364" y="139"/>
                      <a:pt x="383" y="134"/>
                      <a:pt x="402" y="129"/>
                    </a:cubicBezTo>
                    <a:cubicBezTo>
                      <a:pt x="421" y="121"/>
                      <a:pt x="440" y="113"/>
                      <a:pt x="458" y="105"/>
                    </a:cubicBezTo>
                    <a:moveTo>
                      <a:pt x="585" y="37"/>
                    </a:moveTo>
                    <a:cubicBezTo>
                      <a:pt x="564" y="44"/>
                      <a:pt x="544" y="49"/>
                      <a:pt x="526" y="55"/>
                    </a:cubicBezTo>
                    <a:cubicBezTo>
                      <a:pt x="479" y="73"/>
                      <a:pt x="444" y="97"/>
                      <a:pt x="396" y="109"/>
                    </a:cubicBezTo>
                    <a:cubicBezTo>
                      <a:pt x="395" y="109"/>
                      <a:pt x="394" y="109"/>
                      <a:pt x="393" y="109"/>
                    </a:cubicBezTo>
                    <a:cubicBezTo>
                      <a:pt x="392" y="109"/>
                      <a:pt x="390" y="109"/>
                      <a:pt x="389" y="108"/>
                    </a:cubicBezTo>
                    <a:cubicBezTo>
                      <a:pt x="388" y="108"/>
                      <a:pt x="386" y="108"/>
                      <a:pt x="385" y="108"/>
                    </a:cubicBezTo>
                    <a:cubicBezTo>
                      <a:pt x="375" y="113"/>
                      <a:pt x="364" y="118"/>
                      <a:pt x="354" y="122"/>
                    </a:cubicBezTo>
                    <a:cubicBezTo>
                      <a:pt x="397" y="110"/>
                      <a:pt x="440" y="98"/>
                      <a:pt x="485" y="87"/>
                    </a:cubicBezTo>
                    <a:cubicBezTo>
                      <a:pt x="468" y="93"/>
                      <a:pt x="451" y="99"/>
                      <a:pt x="434" y="105"/>
                    </a:cubicBezTo>
                    <a:cubicBezTo>
                      <a:pt x="450" y="100"/>
                      <a:pt x="467" y="95"/>
                      <a:pt x="485" y="89"/>
                    </a:cubicBezTo>
                    <a:cubicBezTo>
                      <a:pt x="490" y="84"/>
                      <a:pt x="499" y="75"/>
                      <a:pt x="507" y="71"/>
                    </a:cubicBezTo>
                    <a:cubicBezTo>
                      <a:pt x="532" y="60"/>
                      <a:pt x="559" y="49"/>
                      <a:pt x="585" y="37"/>
                    </a:cubicBezTo>
                    <a:moveTo>
                      <a:pt x="696" y="0"/>
                    </a:moveTo>
                    <a:cubicBezTo>
                      <a:pt x="694" y="1"/>
                      <a:pt x="693" y="1"/>
                      <a:pt x="691" y="1"/>
                    </a:cubicBezTo>
                    <a:cubicBezTo>
                      <a:pt x="673" y="9"/>
                      <a:pt x="651" y="17"/>
                      <a:pt x="628" y="24"/>
                    </a:cubicBezTo>
                    <a:cubicBezTo>
                      <a:pt x="626" y="25"/>
                      <a:pt x="624" y="25"/>
                      <a:pt x="623" y="26"/>
                    </a:cubicBezTo>
                    <a:cubicBezTo>
                      <a:pt x="596" y="40"/>
                      <a:pt x="569" y="55"/>
                      <a:pt x="544" y="66"/>
                    </a:cubicBezTo>
                    <a:cubicBezTo>
                      <a:pt x="526" y="73"/>
                      <a:pt x="509" y="80"/>
                      <a:pt x="492" y="87"/>
                    </a:cubicBezTo>
                    <a:cubicBezTo>
                      <a:pt x="506" y="82"/>
                      <a:pt x="520" y="78"/>
                      <a:pt x="534" y="73"/>
                    </a:cubicBezTo>
                    <a:cubicBezTo>
                      <a:pt x="540" y="71"/>
                      <a:pt x="546" y="69"/>
                      <a:pt x="552" y="67"/>
                    </a:cubicBezTo>
                    <a:cubicBezTo>
                      <a:pt x="578" y="55"/>
                      <a:pt x="604" y="44"/>
                      <a:pt x="630" y="33"/>
                    </a:cubicBezTo>
                    <a:cubicBezTo>
                      <a:pt x="653" y="22"/>
                      <a:pt x="674" y="11"/>
                      <a:pt x="69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Freeform 422">
                <a:extLst>
                  <a:ext uri="{FF2B5EF4-FFF2-40B4-BE49-F238E27FC236}">
                    <a16:creationId xmlns="" xmlns:a16="http://schemas.microsoft.com/office/drawing/2014/main" id="{5A50B825-79FF-48C8-A8BB-911B58982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179"/>
                <a:ext cx="186" cy="81"/>
              </a:xfrm>
              <a:custGeom>
                <a:avLst/>
                <a:gdLst>
                  <a:gd name="T0" fmla="*/ 117 w 117"/>
                  <a:gd name="T1" fmla="*/ 0 h 51"/>
                  <a:gd name="T2" fmla="*/ 99 w 117"/>
                  <a:gd name="T3" fmla="*/ 4 h 51"/>
                  <a:gd name="T4" fmla="*/ 45 w 117"/>
                  <a:gd name="T5" fmla="*/ 26 h 51"/>
                  <a:gd name="T6" fmla="*/ 0 w 117"/>
                  <a:gd name="T7" fmla="*/ 51 h 51"/>
                  <a:gd name="T8" fmla="*/ 18 w 117"/>
                  <a:gd name="T9" fmla="*/ 45 h 51"/>
                  <a:gd name="T10" fmla="*/ 58 w 117"/>
                  <a:gd name="T11" fmla="*/ 27 h 51"/>
                  <a:gd name="T12" fmla="*/ 68 w 117"/>
                  <a:gd name="T13" fmla="*/ 24 h 51"/>
                  <a:gd name="T14" fmla="*/ 100 w 117"/>
                  <a:gd name="T15" fmla="*/ 7 h 51"/>
                  <a:gd name="T16" fmla="*/ 117 w 117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51">
                    <a:moveTo>
                      <a:pt x="117" y="0"/>
                    </a:moveTo>
                    <a:cubicBezTo>
                      <a:pt x="111" y="1"/>
                      <a:pt x="105" y="2"/>
                      <a:pt x="99" y="4"/>
                    </a:cubicBezTo>
                    <a:cubicBezTo>
                      <a:pt x="81" y="11"/>
                      <a:pt x="59" y="17"/>
                      <a:pt x="45" y="26"/>
                    </a:cubicBezTo>
                    <a:cubicBezTo>
                      <a:pt x="31" y="34"/>
                      <a:pt x="16" y="43"/>
                      <a:pt x="0" y="51"/>
                    </a:cubicBezTo>
                    <a:cubicBezTo>
                      <a:pt x="6" y="49"/>
                      <a:pt x="12" y="47"/>
                      <a:pt x="18" y="45"/>
                    </a:cubicBezTo>
                    <a:cubicBezTo>
                      <a:pt x="23" y="38"/>
                      <a:pt x="39" y="34"/>
                      <a:pt x="58" y="27"/>
                    </a:cubicBezTo>
                    <a:cubicBezTo>
                      <a:pt x="61" y="26"/>
                      <a:pt x="64" y="25"/>
                      <a:pt x="68" y="24"/>
                    </a:cubicBezTo>
                    <a:cubicBezTo>
                      <a:pt x="78" y="18"/>
                      <a:pt x="89" y="13"/>
                      <a:pt x="100" y="7"/>
                    </a:cubicBezTo>
                    <a:cubicBezTo>
                      <a:pt x="105" y="5"/>
                      <a:pt x="111" y="2"/>
                      <a:pt x="1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Freeform 423">
                <a:extLst>
                  <a:ext uri="{FF2B5EF4-FFF2-40B4-BE49-F238E27FC236}">
                    <a16:creationId xmlns="" xmlns:a16="http://schemas.microsoft.com/office/drawing/2014/main" id="{93E04A8D-0112-4FEB-B555-26E0877D7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2217"/>
                <a:ext cx="174" cy="73"/>
              </a:xfrm>
              <a:custGeom>
                <a:avLst/>
                <a:gdLst>
                  <a:gd name="T0" fmla="*/ 110 w 110"/>
                  <a:gd name="T1" fmla="*/ 0 h 46"/>
                  <a:gd name="T2" fmla="*/ 100 w 110"/>
                  <a:gd name="T3" fmla="*/ 3 h 46"/>
                  <a:gd name="T4" fmla="*/ 60 w 110"/>
                  <a:gd name="T5" fmla="*/ 21 h 46"/>
                  <a:gd name="T6" fmla="*/ 42 w 110"/>
                  <a:gd name="T7" fmla="*/ 27 h 46"/>
                  <a:gd name="T8" fmla="*/ 0 w 110"/>
                  <a:gd name="T9" fmla="*/ 46 h 46"/>
                  <a:gd name="T10" fmla="*/ 43 w 110"/>
                  <a:gd name="T11" fmla="*/ 32 h 46"/>
                  <a:gd name="T12" fmla="*/ 41 w 110"/>
                  <a:gd name="T13" fmla="*/ 32 h 46"/>
                  <a:gd name="T14" fmla="*/ 52 w 110"/>
                  <a:gd name="T15" fmla="*/ 28 h 46"/>
                  <a:gd name="T16" fmla="*/ 110 w 11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46">
                    <a:moveTo>
                      <a:pt x="110" y="0"/>
                    </a:moveTo>
                    <a:cubicBezTo>
                      <a:pt x="106" y="1"/>
                      <a:pt x="103" y="2"/>
                      <a:pt x="100" y="3"/>
                    </a:cubicBezTo>
                    <a:cubicBezTo>
                      <a:pt x="81" y="10"/>
                      <a:pt x="65" y="14"/>
                      <a:pt x="60" y="21"/>
                    </a:cubicBezTo>
                    <a:cubicBezTo>
                      <a:pt x="54" y="23"/>
                      <a:pt x="48" y="25"/>
                      <a:pt x="42" y="27"/>
                    </a:cubicBezTo>
                    <a:cubicBezTo>
                      <a:pt x="28" y="33"/>
                      <a:pt x="14" y="40"/>
                      <a:pt x="0" y="46"/>
                    </a:cubicBezTo>
                    <a:cubicBezTo>
                      <a:pt x="15" y="41"/>
                      <a:pt x="29" y="37"/>
                      <a:pt x="43" y="32"/>
                    </a:cubicBezTo>
                    <a:cubicBezTo>
                      <a:pt x="43" y="32"/>
                      <a:pt x="42" y="32"/>
                      <a:pt x="41" y="32"/>
                    </a:cubicBezTo>
                    <a:cubicBezTo>
                      <a:pt x="45" y="31"/>
                      <a:pt x="49" y="29"/>
                      <a:pt x="52" y="28"/>
                    </a:cubicBezTo>
                    <a:cubicBezTo>
                      <a:pt x="71" y="19"/>
                      <a:pt x="91" y="9"/>
                      <a:pt x="1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Freeform 424">
                <a:extLst>
                  <a:ext uri="{FF2B5EF4-FFF2-40B4-BE49-F238E27FC236}">
                    <a16:creationId xmlns="" xmlns:a16="http://schemas.microsoft.com/office/drawing/2014/main" id="{18DF23CF-1526-4488-939E-92D69B477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2371"/>
                <a:ext cx="308" cy="98"/>
              </a:xfrm>
              <a:custGeom>
                <a:avLst/>
                <a:gdLst>
                  <a:gd name="T0" fmla="*/ 194 w 194"/>
                  <a:gd name="T1" fmla="*/ 0 h 62"/>
                  <a:gd name="T2" fmla="*/ 131 w 194"/>
                  <a:gd name="T3" fmla="*/ 17 h 62"/>
                  <a:gd name="T4" fmla="*/ 68 w 194"/>
                  <a:gd name="T5" fmla="*/ 36 h 62"/>
                  <a:gd name="T6" fmla="*/ 0 w 194"/>
                  <a:gd name="T7" fmla="*/ 62 h 62"/>
                  <a:gd name="T8" fmla="*/ 194 w 19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62">
                    <a:moveTo>
                      <a:pt x="194" y="0"/>
                    </a:moveTo>
                    <a:cubicBezTo>
                      <a:pt x="172" y="8"/>
                      <a:pt x="151" y="13"/>
                      <a:pt x="131" y="17"/>
                    </a:cubicBezTo>
                    <a:cubicBezTo>
                      <a:pt x="110" y="23"/>
                      <a:pt x="89" y="30"/>
                      <a:pt x="68" y="36"/>
                    </a:cubicBezTo>
                    <a:cubicBezTo>
                      <a:pt x="45" y="45"/>
                      <a:pt x="22" y="53"/>
                      <a:pt x="0" y="62"/>
                    </a:cubicBezTo>
                    <a:cubicBezTo>
                      <a:pt x="65" y="44"/>
                      <a:pt x="128" y="29"/>
                      <a:pt x="1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Freeform 425">
                <a:extLst>
                  <a:ext uri="{FF2B5EF4-FFF2-40B4-BE49-F238E27FC236}">
                    <a16:creationId xmlns="" xmlns:a16="http://schemas.microsoft.com/office/drawing/2014/main" id="{231C1349-2AFD-4508-B01B-514A4203F0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8" y="1950"/>
                <a:ext cx="329" cy="153"/>
              </a:xfrm>
              <a:custGeom>
                <a:avLst/>
                <a:gdLst>
                  <a:gd name="T0" fmla="*/ 73 w 208"/>
                  <a:gd name="T1" fmla="*/ 59 h 97"/>
                  <a:gd name="T2" fmla="*/ 30 w 208"/>
                  <a:gd name="T3" fmla="*/ 73 h 97"/>
                  <a:gd name="T4" fmla="*/ 0 w 208"/>
                  <a:gd name="T5" fmla="*/ 97 h 97"/>
                  <a:gd name="T6" fmla="*/ 73 w 208"/>
                  <a:gd name="T7" fmla="*/ 59 h 97"/>
                  <a:gd name="T8" fmla="*/ 208 w 208"/>
                  <a:gd name="T9" fmla="*/ 0 h 97"/>
                  <a:gd name="T10" fmla="*/ 198 w 208"/>
                  <a:gd name="T11" fmla="*/ 2 h 97"/>
                  <a:gd name="T12" fmla="*/ 174 w 208"/>
                  <a:gd name="T13" fmla="*/ 14 h 97"/>
                  <a:gd name="T14" fmla="*/ 208 w 208"/>
                  <a:gd name="T1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97">
                    <a:moveTo>
                      <a:pt x="73" y="59"/>
                    </a:moveTo>
                    <a:cubicBezTo>
                      <a:pt x="59" y="64"/>
                      <a:pt x="45" y="68"/>
                      <a:pt x="30" y="73"/>
                    </a:cubicBezTo>
                    <a:cubicBezTo>
                      <a:pt x="18" y="82"/>
                      <a:pt x="7" y="91"/>
                      <a:pt x="0" y="97"/>
                    </a:cubicBezTo>
                    <a:cubicBezTo>
                      <a:pt x="19" y="88"/>
                      <a:pt x="45" y="74"/>
                      <a:pt x="73" y="59"/>
                    </a:cubicBezTo>
                    <a:moveTo>
                      <a:pt x="208" y="0"/>
                    </a:moveTo>
                    <a:cubicBezTo>
                      <a:pt x="204" y="0"/>
                      <a:pt x="201" y="1"/>
                      <a:pt x="198" y="2"/>
                    </a:cubicBezTo>
                    <a:cubicBezTo>
                      <a:pt x="190" y="6"/>
                      <a:pt x="182" y="10"/>
                      <a:pt x="174" y="14"/>
                    </a:cubicBezTo>
                    <a:cubicBezTo>
                      <a:pt x="190" y="8"/>
                      <a:pt x="200" y="4"/>
                      <a:pt x="2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Freeform 426">
                <a:extLst>
                  <a:ext uri="{FF2B5EF4-FFF2-40B4-BE49-F238E27FC236}">
                    <a16:creationId xmlns="" xmlns:a16="http://schemas.microsoft.com/office/drawing/2014/main" id="{66844720-0EAC-4C0E-B0FA-A0D3928F2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1953"/>
                <a:ext cx="267" cy="112"/>
              </a:xfrm>
              <a:custGeom>
                <a:avLst/>
                <a:gdLst>
                  <a:gd name="T0" fmla="*/ 168 w 168"/>
                  <a:gd name="T1" fmla="*/ 0 h 71"/>
                  <a:gd name="T2" fmla="*/ 140 w 168"/>
                  <a:gd name="T3" fmla="*/ 8 h 71"/>
                  <a:gd name="T4" fmla="*/ 127 w 168"/>
                  <a:gd name="T5" fmla="*/ 9 h 71"/>
                  <a:gd name="T6" fmla="*/ 133 w 168"/>
                  <a:gd name="T7" fmla="*/ 10 h 71"/>
                  <a:gd name="T8" fmla="*/ 121 w 168"/>
                  <a:gd name="T9" fmla="*/ 14 h 71"/>
                  <a:gd name="T10" fmla="*/ 115 w 168"/>
                  <a:gd name="T11" fmla="*/ 15 h 71"/>
                  <a:gd name="T12" fmla="*/ 25 w 168"/>
                  <a:gd name="T13" fmla="*/ 45 h 71"/>
                  <a:gd name="T14" fmla="*/ 31 w 168"/>
                  <a:gd name="T15" fmla="*/ 44 h 71"/>
                  <a:gd name="T16" fmla="*/ 64 w 168"/>
                  <a:gd name="T17" fmla="*/ 33 h 71"/>
                  <a:gd name="T18" fmla="*/ 45 w 168"/>
                  <a:gd name="T19" fmla="*/ 41 h 71"/>
                  <a:gd name="T20" fmla="*/ 58 w 168"/>
                  <a:gd name="T21" fmla="*/ 38 h 71"/>
                  <a:gd name="T22" fmla="*/ 33 w 168"/>
                  <a:gd name="T23" fmla="*/ 48 h 71"/>
                  <a:gd name="T24" fmla="*/ 0 w 168"/>
                  <a:gd name="T25" fmla="*/ 71 h 71"/>
                  <a:gd name="T26" fmla="*/ 43 w 168"/>
                  <a:gd name="T27" fmla="*/ 57 h 71"/>
                  <a:gd name="T28" fmla="*/ 137 w 168"/>
                  <a:gd name="T29" fmla="*/ 14 h 71"/>
                  <a:gd name="T30" fmla="*/ 144 w 168"/>
                  <a:gd name="T31" fmla="*/ 12 h 71"/>
                  <a:gd name="T32" fmla="*/ 168 w 168"/>
                  <a:gd name="T3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8" h="71">
                    <a:moveTo>
                      <a:pt x="168" y="0"/>
                    </a:moveTo>
                    <a:cubicBezTo>
                      <a:pt x="158" y="2"/>
                      <a:pt x="149" y="5"/>
                      <a:pt x="140" y="8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33" y="10"/>
                      <a:pt x="133" y="10"/>
                      <a:pt x="133" y="10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19" y="15"/>
                      <a:pt x="117" y="15"/>
                      <a:pt x="115" y="15"/>
                    </a:cubicBezTo>
                    <a:cubicBezTo>
                      <a:pt x="86" y="27"/>
                      <a:pt x="55" y="34"/>
                      <a:pt x="25" y="45"/>
                    </a:cubicBezTo>
                    <a:cubicBezTo>
                      <a:pt x="27" y="45"/>
                      <a:pt x="29" y="44"/>
                      <a:pt x="31" y="44"/>
                    </a:cubicBezTo>
                    <a:cubicBezTo>
                      <a:pt x="40" y="40"/>
                      <a:pt x="51" y="36"/>
                      <a:pt x="64" y="33"/>
                    </a:cubicBezTo>
                    <a:cubicBezTo>
                      <a:pt x="58" y="35"/>
                      <a:pt x="52" y="38"/>
                      <a:pt x="45" y="41"/>
                    </a:cubicBezTo>
                    <a:cubicBezTo>
                      <a:pt x="50" y="40"/>
                      <a:pt x="54" y="39"/>
                      <a:pt x="58" y="38"/>
                    </a:cubicBezTo>
                    <a:cubicBezTo>
                      <a:pt x="50" y="42"/>
                      <a:pt x="41" y="45"/>
                      <a:pt x="33" y="48"/>
                    </a:cubicBezTo>
                    <a:cubicBezTo>
                      <a:pt x="21" y="55"/>
                      <a:pt x="10" y="63"/>
                      <a:pt x="0" y="71"/>
                    </a:cubicBezTo>
                    <a:cubicBezTo>
                      <a:pt x="15" y="66"/>
                      <a:pt x="29" y="62"/>
                      <a:pt x="43" y="57"/>
                    </a:cubicBezTo>
                    <a:cubicBezTo>
                      <a:pt x="76" y="41"/>
                      <a:pt x="110" y="24"/>
                      <a:pt x="137" y="14"/>
                    </a:cubicBezTo>
                    <a:cubicBezTo>
                      <a:pt x="139" y="13"/>
                      <a:pt x="142" y="13"/>
                      <a:pt x="144" y="12"/>
                    </a:cubicBezTo>
                    <a:cubicBezTo>
                      <a:pt x="152" y="8"/>
                      <a:pt x="160" y="4"/>
                      <a:pt x="1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1" name="Freeform 427">
                <a:extLst>
                  <a:ext uri="{FF2B5EF4-FFF2-40B4-BE49-F238E27FC236}">
                    <a16:creationId xmlns="" xmlns:a16="http://schemas.microsoft.com/office/drawing/2014/main" id="{F25F22FF-2C9C-4A38-8800-EE910A7889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7" y="2032"/>
                <a:ext cx="226" cy="81"/>
              </a:xfrm>
              <a:custGeom>
                <a:avLst/>
                <a:gdLst>
                  <a:gd name="T0" fmla="*/ 100 w 143"/>
                  <a:gd name="T1" fmla="*/ 13 h 51"/>
                  <a:gd name="T2" fmla="*/ 0 w 143"/>
                  <a:gd name="T3" fmla="*/ 51 h 51"/>
                  <a:gd name="T4" fmla="*/ 39 w 143"/>
                  <a:gd name="T5" fmla="*/ 42 h 51"/>
                  <a:gd name="T6" fmla="*/ 58 w 143"/>
                  <a:gd name="T7" fmla="*/ 34 h 51"/>
                  <a:gd name="T8" fmla="*/ 73 w 143"/>
                  <a:gd name="T9" fmla="*/ 26 h 51"/>
                  <a:gd name="T10" fmla="*/ 71 w 143"/>
                  <a:gd name="T11" fmla="*/ 28 h 51"/>
                  <a:gd name="T12" fmla="*/ 100 w 143"/>
                  <a:gd name="T13" fmla="*/ 13 h 51"/>
                  <a:gd name="T14" fmla="*/ 106 w 143"/>
                  <a:gd name="T15" fmla="*/ 9 h 51"/>
                  <a:gd name="T16" fmla="*/ 103 w 143"/>
                  <a:gd name="T17" fmla="*/ 11 h 51"/>
                  <a:gd name="T18" fmla="*/ 106 w 143"/>
                  <a:gd name="T19" fmla="*/ 9 h 51"/>
                  <a:gd name="T20" fmla="*/ 106 w 143"/>
                  <a:gd name="T21" fmla="*/ 9 h 51"/>
                  <a:gd name="T22" fmla="*/ 143 w 143"/>
                  <a:gd name="T23" fmla="*/ 0 h 51"/>
                  <a:gd name="T24" fmla="*/ 113 w 143"/>
                  <a:gd name="T25" fmla="*/ 8 h 51"/>
                  <a:gd name="T26" fmla="*/ 96 w 143"/>
                  <a:gd name="T27" fmla="*/ 21 h 51"/>
                  <a:gd name="T28" fmla="*/ 115 w 143"/>
                  <a:gd name="T29" fmla="*/ 10 h 51"/>
                  <a:gd name="T30" fmla="*/ 143 w 143"/>
                  <a:gd name="T3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51">
                    <a:moveTo>
                      <a:pt x="100" y="13"/>
                    </a:moveTo>
                    <a:cubicBezTo>
                      <a:pt x="72" y="16"/>
                      <a:pt x="37" y="32"/>
                      <a:pt x="0" y="51"/>
                    </a:cubicBezTo>
                    <a:cubicBezTo>
                      <a:pt x="13" y="48"/>
                      <a:pt x="27" y="45"/>
                      <a:pt x="39" y="42"/>
                    </a:cubicBezTo>
                    <a:cubicBezTo>
                      <a:pt x="46" y="39"/>
                      <a:pt x="52" y="37"/>
                      <a:pt x="58" y="34"/>
                    </a:cubicBezTo>
                    <a:cubicBezTo>
                      <a:pt x="63" y="31"/>
                      <a:pt x="68" y="29"/>
                      <a:pt x="73" y="26"/>
                    </a:cubicBezTo>
                    <a:cubicBezTo>
                      <a:pt x="72" y="27"/>
                      <a:pt x="72" y="27"/>
                      <a:pt x="71" y="28"/>
                    </a:cubicBezTo>
                    <a:cubicBezTo>
                      <a:pt x="83" y="22"/>
                      <a:pt x="92" y="17"/>
                      <a:pt x="100" y="13"/>
                    </a:cubicBezTo>
                    <a:moveTo>
                      <a:pt x="106" y="9"/>
                    </a:moveTo>
                    <a:cubicBezTo>
                      <a:pt x="105" y="10"/>
                      <a:pt x="104" y="10"/>
                      <a:pt x="103" y="11"/>
                    </a:cubicBezTo>
                    <a:cubicBezTo>
                      <a:pt x="104" y="10"/>
                      <a:pt x="105" y="10"/>
                      <a:pt x="106" y="9"/>
                    </a:cubicBezTo>
                    <a:cubicBezTo>
                      <a:pt x="106" y="9"/>
                      <a:pt x="106" y="9"/>
                      <a:pt x="106" y="9"/>
                    </a:cubicBezTo>
                    <a:moveTo>
                      <a:pt x="143" y="0"/>
                    </a:moveTo>
                    <a:cubicBezTo>
                      <a:pt x="132" y="1"/>
                      <a:pt x="122" y="4"/>
                      <a:pt x="113" y="8"/>
                    </a:cubicBezTo>
                    <a:cubicBezTo>
                      <a:pt x="109" y="11"/>
                      <a:pt x="104" y="16"/>
                      <a:pt x="96" y="21"/>
                    </a:cubicBezTo>
                    <a:cubicBezTo>
                      <a:pt x="103" y="18"/>
                      <a:pt x="109" y="14"/>
                      <a:pt x="115" y="10"/>
                    </a:cubicBezTo>
                    <a:cubicBezTo>
                      <a:pt x="143" y="0"/>
                      <a:pt x="143" y="0"/>
                      <a:pt x="1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2" name="Freeform 428">
                <a:extLst>
                  <a:ext uri="{FF2B5EF4-FFF2-40B4-BE49-F238E27FC236}">
                    <a16:creationId xmlns="" xmlns:a16="http://schemas.microsoft.com/office/drawing/2014/main" id="{7480F61F-6F37-4094-8E1B-4D706239C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9" y="2045"/>
                <a:ext cx="117" cy="54"/>
              </a:xfrm>
              <a:custGeom>
                <a:avLst/>
                <a:gdLst>
                  <a:gd name="T0" fmla="*/ 19 w 74"/>
                  <a:gd name="T1" fmla="*/ 26 h 34"/>
                  <a:gd name="T2" fmla="*/ 0 w 74"/>
                  <a:gd name="T3" fmla="*/ 34 h 34"/>
                  <a:gd name="T4" fmla="*/ 5 w 74"/>
                  <a:gd name="T5" fmla="*/ 33 h 34"/>
                  <a:gd name="T6" fmla="*/ 19 w 74"/>
                  <a:gd name="T7" fmla="*/ 26 h 34"/>
                  <a:gd name="T8" fmla="*/ 74 w 74"/>
                  <a:gd name="T9" fmla="*/ 0 h 34"/>
                  <a:gd name="T10" fmla="*/ 70 w 74"/>
                  <a:gd name="T11" fmla="*/ 1 h 34"/>
                  <a:gd name="T12" fmla="*/ 68 w 74"/>
                  <a:gd name="T13" fmla="*/ 1 h 34"/>
                  <a:gd name="T14" fmla="*/ 67 w 74"/>
                  <a:gd name="T15" fmla="*/ 1 h 34"/>
                  <a:gd name="T16" fmla="*/ 64 w 74"/>
                  <a:gd name="T17" fmla="*/ 3 h 34"/>
                  <a:gd name="T18" fmla="*/ 61 w 74"/>
                  <a:gd name="T19" fmla="*/ 5 h 34"/>
                  <a:gd name="T20" fmla="*/ 61 w 74"/>
                  <a:gd name="T21" fmla="*/ 5 h 34"/>
                  <a:gd name="T22" fmla="*/ 32 w 74"/>
                  <a:gd name="T23" fmla="*/ 20 h 34"/>
                  <a:gd name="T24" fmla="*/ 17 w 74"/>
                  <a:gd name="T25" fmla="*/ 31 h 34"/>
                  <a:gd name="T26" fmla="*/ 28 w 74"/>
                  <a:gd name="T27" fmla="*/ 29 h 34"/>
                  <a:gd name="T28" fmla="*/ 57 w 74"/>
                  <a:gd name="T29" fmla="*/ 13 h 34"/>
                  <a:gd name="T30" fmla="*/ 74 w 74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34">
                    <a:moveTo>
                      <a:pt x="19" y="26"/>
                    </a:moveTo>
                    <a:cubicBezTo>
                      <a:pt x="13" y="29"/>
                      <a:pt x="7" y="31"/>
                      <a:pt x="0" y="34"/>
                    </a:cubicBezTo>
                    <a:cubicBezTo>
                      <a:pt x="2" y="34"/>
                      <a:pt x="3" y="34"/>
                      <a:pt x="5" y="33"/>
                    </a:cubicBezTo>
                    <a:cubicBezTo>
                      <a:pt x="10" y="31"/>
                      <a:pt x="14" y="28"/>
                      <a:pt x="19" y="26"/>
                    </a:cubicBezTo>
                    <a:moveTo>
                      <a:pt x="74" y="0"/>
                    </a:moveTo>
                    <a:cubicBezTo>
                      <a:pt x="72" y="0"/>
                      <a:pt x="71" y="0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6" y="2"/>
                      <a:pt x="65" y="2"/>
                      <a:pt x="64" y="3"/>
                    </a:cubicBezTo>
                    <a:cubicBezTo>
                      <a:pt x="63" y="4"/>
                      <a:pt x="62" y="4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3" y="9"/>
                      <a:pt x="44" y="14"/>
                      <a:pt x="32" y="20"/>
                    </a:cubicBezTo>
                    <a:cubicBezTo>
                      <a:pt x="28" y="24"/>
                      <a:pt x="23" y="27"/>
                      <a:pt x="17" y="31"/>
                    </a:cubicBezTo>
                    <a:cubicBezTo>
                      <a:pt x="21" y="30"/>
                      <a:pt x="25" y="29"/>
                      <a:pt x="28" y="29"/>
                    </a:cubicBezTo>
                    <a:cubicBezTo>
                      <a:pt x="38" y="24"/>
                      <a:pt x="48" y="19"/>
                      <a:pt x="57" y="13"/>
                    </a:cubicBezTo>
                    <a:cubicBezTo>
                      <a:pt x="65" y="8"/>
                      <a:pt x="70" y="3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3" name="Freeform 429">
                <a:extLst>
                  <a:ext uri="{FF2B5EF4-FFF2-40B4-BE49-F238E27FC236}">
                    <a16:creationId xmlns="" xmlns:a16="http://schemas.microsoft.com/office/drawing/2014/main" id="{F0EB4558-46DC-43B7-A35D-FAB46BC57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2073"/>
                <a:ext cx="271" cy="113"/>
              </a:xfrm>
              <a:custGeom>
                <a:avLst/>
                <a:gdLst>
                  <a:gd name="T0" fmla="*/ 171 w 171"/>
                  <a:gd name="T1" fmla="*/ 0 h 71"/>
                  <a:gd name="T2" fmla="*/ 139 w 171"/>
                  <a:gd name="T3" fmla="*/ 10 h 71"/>
                  <a:gd name="T4" fmla="*/ 64 w 171"/>
                  <a:gd name="T5" fmla="*/ 38 h 71"/>
                  <a:gd name="T6" fmla="*/ 16 w 171"/>
                  <a:gd name="T7" fmla="*/ 63 h 71"/>
                  <a:gd name="T8" fmla="*/ 0 w 171"/>
                  <a:gd name="T9" fmla="*/ 71 h 71"/>
                  <a:gd name="T10" fmla="*/ 18 w 171"/>
                  <a:gd name="T11" fmla="*/ 67 h 71"/>
                  <a:gd name="T12" fmla="*/ 76 w 171"/>
                  <a:gd name="T13" fmla="*/ 46 h 71"/>
                  <a:gd name="T14" fmla="*/ 76 w 171"/>
                  <a:gd name="T15" fmla="*/ 46 h 71"/>
                  <a:gd name="T16" fmla="*/ 76 w 171"/>
                  <a:gd name="T17" fmla="*/ 46 h 71"/>
                  <a:gd name="T18" fmla="*/ 66 w 171"/>
                  <a:gd name="T19" fmla="*/ 50 h 71"/>
                  <a:gd name="T20" fmla="*/ 89 w 171"/>
                  <a:gd name="T21" fmla="*/ 45 h 71"/>
                  <a:gd name="T22" fmla="*/ 78 w 171"/>
                  <a:gd name="T23" fmla="*/ 51 h 71"/>
                  <a:gd name="T24" fmla="*/ 147 w 171"/>
                  <a:gd name="T25" fmla="*/ 31 h 71"/>
                  <a:gd name="T26" fmla="*/ 153 w 171"/>
                  <a:gd name="T27" fmla="*/ 28 h 71"/>
                  <a:gd name="T28" fmla="*/ 89 w 171"/>
                  <a:gd name="T29" fmla="*/ 45 h 71"/>
                  <a:gd name="T30" fmla="*/ 111 w 171"/>
                  <a:gd name="T31" fmla="*/ 33 h 71"/>
                  <a:gd name="T32" fmla="*/ 171 w 171"/>
                  <a:gd name="T3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71">
                    <a:moveTo>
                      <a:pt x="171" y="0"/>
                    </a:moveTo>
                    <a:cubicBezTo>
                      <a:pt x="160" y="3"/>
                      <a:pt x="150" y="7"/>
                      <a:pt x="139" y="10"/>
                    </a:cubicBezTo>
                    <a:cubicBezTo>
                      <a:pt x="112" y="19"/>
                      <a:pt x="89" y="28"/>
                      <a:pt x="64" y="38"/>
                    </a:cubicBezTo>
                    <a:cubicBezTo>
                      <a:pt x="48" y="46"/>
                      <a:pt x="32" y="55"/>
                      <a:pt x="16" y="63"/>
                    </a:cubicBezTo>
                    <a:cubicBezTo>
                      <a:pt x="12" y="66"/>
                      <a:pt x="6" y="69"/>
                      <a:pt x="0" y="71"/>
                    </a:cubicBezTo>
                    <a:cubicBezTo>
                      <a:pt x="6" y="69"/>
                      <a:pt x="12" y="68"/>
                      <a:pt x="18" y="67"/>
                    </a:cubicBezTo>
                    <a:cubicBezTo>
                      <a:pt x="37" y="58"/>
                      <a:pt x="59" y="50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3" y="47"/>
                      <a:pt x="70" y="49"/>
                      <a:pt x="66" y="50"/>
                    </a:cubicBezTo>
                    <a:cubicBezTo>
                      <a:pt x="75" y="48"/>
                      <a:pt x="82" y="46"/>
                      <a:pt x="89" y="45"/>
                    </a:cubicBezTo>
                    <a:cubicBezTo>
                      <a:pt x="86" y="46"/>
                      <a:pt x="82" y="48"/>
                      <a:pt x="78" y="51"/>
                    </a:cubicBezTo>
                    <a:cubicBezTo>
                      <a:pt x="101" y="44"/>
                      <a:pt x="123" y="37"/>
                      <a:pt x="147" y="31"/>
                    </a:cubicBezTo>
                    <a:cubicBezTo>
                      <a:pt x="149" y="30"/>
                      <a:pt x="151" y="29"/>
                      <a:pt x="153" y="28"/>
                    </a:cubicBezTo>
                    <a:cubicBezTo>
                      <a:pt x="132" y="33"/>
                      <a:pt x="110" y="35"/>
                      <a:pt x="89" y="45"/>
                    </a:cubicBezTo>
                    <a:cubicBezTo>
                      <a:pt x="97" y="40"/>
                      <a:pt x="104" y="36"/>
                      <a:pt x="111" y="33"/>
                    </a:cubicBezTo>
                    <a:cubicBezTo>
                      <a:pt x="140" y="23"/>
                      <a:pt x="156" y="11"/>
                      <a:pt x="1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4" name="Freeform 430">
                <a:extLst>
                  <a:ext uri="{FF2B5EF4-FFF2-40B4-BE49-F238E27FC236}">
                    <a16:creationId xmlns="" xmlns:a16="http://schemas.microsoft.com/office/drawing/2014/main" id="{281E12B5-98D7-46EC-98D2-A0AFF9A24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2041"/>
                <a:ext cx="210" cy="92"/>
              </a:xfrm>
              <a:custGeom>
                <a:avLst/>
                <a:gdLst>
                  <a:gd name="T0" fmla="*/ 133 w 133"/>
                  <a:gd name="T1" fmla="*/ 0 h 58"/>
                  <a:gd name="T2" fmla="*/ 130 w 133"/>
                  <a:gd name="T3" fmla="*/ 1 h 58"/>
                  <a:gd name="T4" fmla="*/ 103 w 133"/>
                  <a:gd name="T5" fmla="*/ 8 h 58"/>
                  <a:gd name="T6" fmla="*/ 92 w 133"/>
                  <a:gd name="T7" fmla="*/ 12 h 58"/>
                  <a:gd name="T8" fmla="*/ 0 w 133"/>
                  <a:gd name="T9" fmla="*/ 58 h 58"/>
                  <a:gd name="T10" fmla="*/ 75 w 133"/>
                  <a:gd name="T11" fmla="*/ 30 h 58"/>
                  <a:gd name="T12" fmla="*/ 107 w 133"/>
                  <a:gd name="T13" fmla="*/ 20 h 58"/>
                  <a:gd name="T14" fmla="*/ 133 w 133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58">
                    <a:moveTo>
                      <a:pt x="133" y="0"/>
                    </a:moveTo>
                    <a:cubicBezTo>
                      <a:pt x="132" y="0"/>
                      <a:pt x="131" y="1"/>
                      <a:pt x="130" y="1"/>
                    </a:cubicBezTo>
                    <a:cubicBezTo>
                      <a:pt x="121" y="3"/>
                      <a:pt x="112" y="6"/>
                      <a:pt x="103" y="8"/>
                    </a:cubicBezTo>
                    <a:cubicBezTo>
                      <a:pt x="100" y="10"/>
                      <a:pt x="96" y="11"/>
                      <a:pt x="92" y="12"/>
                    </a:cubicBezTo>
                    <a:cubicBezTo>
                      <a:pt x="62" y="27"/>
                      <a:pt x="30" y="42"/>
                      <a:pt x="0" y="58"/>
                    </a:cubicBezTo>
                    <a:cubicBezTo>
                      <a:pt x="25" y="48"/>
                      <a:pt x="48" y="39"/>
                      <a:pt x="75" y="30"/>
                    </a:cubicBezTo>
                    <a:cubicBezTo>
                      <a:pt x="86" y="27"/>
                      <a:pt x="96" y="23"/>
                      <a:pt x="107" y="20"/>
                    </a:cubicBezTo>
                    <a:cubicBezTo>
                      <a:pt x="116" y="13"/>
                      <a:pt x="124" y="6"/>
                      <a:pt x="1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5" name="Freeform 431">
                <a:extLst>
                  <a:ext uri="{FF2B5EF4-FFF2-40B4-BE49-F238E27FC236}">
                    <a16:creationId xmlns="" xmlns:a16="http://schemas.microsoft.com/office/drawing/2014/main" id="{16D1F808-D375-45A7-9A72-4CC8D38D4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2365"/>
                <a:ext cx="190" cy="62"/>
              </a:xfrm>
              <a:custGeom>
                <a:avLst/>
                <a:gdLst>
                  <a:gd name="T0" fmla="*/ 120 w 120"/>
                  <a:gd name="T1" fmla="*/ 0 h 39"/>
                  <a:gd name="T2" fmla="*/ 105 w 120"/>
                  <a:gd name="T3" fmla="*/ 2 h 39"/>
                  <a:gd name="T4" fmla="*/ 0 w 120"/>
                  <a:gd name="T5" fmla="*/ 39 h 39"/>
                  <a:gd name="T6" fmla="*/ 56 w 120"/>
                  <a:gd name="T7" fmla="*/ 25 h 39"/>
                  <a:gd name="T8" fmla="*/ 116 w 120"/>
                  <a:gd name="T9" fmla="*/ 1 h 39"/>
                  <a:gd name="T10" fmla="*/ 120 w 120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39">
                    <a:moveTo>
                      <a:pt x="120" y="0"/>
                    </a:moveTo>
                    <a:cubicBezTo>
                      <a:pt x="115" y="1"/>
                      <a:pt x="110" y="2"/>
                      <a:pt x="105" y="2"/>
                    </a:cubicBezTo>
                    <a:cubicBezTo>
                      <a:pt x="70" y="14"/>
                      <a:pt x="35" y="27"/>
                      <a:pt x="0" y="39"/>
                    </a:cubicBezTo>
                    <a:cubicBezTo>
                      <a:pt x="19" y="34"/>
                      <a:pt x="38" y="30"/>
                      <a:pt x="56" y="25"/>
                    </a:cubicBezTo>
                    <a:cubicBezTo>
                      <a:pt x="76" y="17"/>
                      <a:pt x="96" y="9"/>
                      <a:pt x="116" y="1"/>
                    </a:cubicBezTo>
                    <a:cubicBezTo>
                      <a:pt x="117" y="1"/>
                      <a:pt x="118" y="0"/>
                      <a:pt x="1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6" name="Freeform 432">
                <a:extLst>
                  <a:ext uri="{FF2B5EF4-FFF2-40B4-BE49-F238E27FC236}">
                    <a16:creationId xmlns="" xmlns:a16="http://schemas.microsoft.com/office/drawing/2014/main" id="{C1028677-BA38-4A23-933E-E07EAD326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2572"/>
                <a:ext cx="43" cy="23"/>
              </a:xfrm>
              <a:custGeom>
                <a:avLst/>
                <a:gdLst>
                  <a:gd name="T0" fmla="*/ 27 w 27"/>
                  <a:gd name="T1" fmla="*/ 0 h 14"/>
                  <a:gd name="T2" fmla="*/ 0 w 27"/>
                  <a:gd name="T3" fmla="*/ 14 h 14"/>
                  <a:gd name="T4" fmla="*/ 18 w 27"/>
                  <a:gd name="T5" fmla="*/ 7 h 14"/>
                  <a:gd name="T6" fmla="*/ 27 w 27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4">
                    <a:moveTo>
                      <a:pt x="27" y="0"/>
                    </a:moveTo>
                    <a:cubicBezTo>
                      <a:pt x="18" y="4"/>
                      <a:pt x="9" y="9"/>
                      <a:pt x="0" y="14"/>
                    </a:cubicBezTo>
                    <a:cubicBezTo>
                      <a:pt x="6" y="11"/>
                      <a:pt x="12" y="9"/>
                      <a:pt x="18" y="7"/>
                    </a:cubicBezTo>
                    <a:cubicBezTo>
                      <a:pt x="21" y="4"/>
                      <a:pt x="24" y="2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7" name="Freeform 433">
                <a:extLst>
                  <a:ext uri="{FF2B5EF4-FFF2-40B4-BE49-F238E27FC236}">
                    <a16:creationId xmlns="" xmlns:a16="http://schemas.microsoft.com/office/drawing/2014/main" id="{8404D74C-DD11-42C6-A93C-6A835F55C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2469"/>
                <a:ext cx="339" cy="115"/>
              </a:xfrm>
              <a:custGeom>
                <a:avLst/>
                <a:gdLst>
                  <a:gd name="T0" fmla="*/ 214 w 214"/>
                  <a:gd name="T1" fmla="*/ 0 h 72"/>
                  <a:gd name="T2" fmla="*/ 89 w 214"/>
                  <a:gd name="T3" fmla="*/ 43 h 72"/>
                  <a:gd name="T4" fmla="*/ 130 w 214"/>
                  <a:gd name="T5" fmla="*/ 20 h 72"/>
                  <a:gd name="T6" fmla="*/ 26 w 214"/>
                  <a:gd name="T7" fmla="*/ 56 h 72"/>
                  <a:gd name="T8" fmla="*/ 9 w 214"/>
                  <a:gd name="T9" fmla="*/ 65 h 72"/>
                  <a:gd name="T10" fmla="*/ 0 w 214"/>
                  <a:gd name="T11" fmla="*/ 72 h 72"/>
                  <a:gd name="T12" fmla="*/ 23 w 214"/>
                  <a:gd name="T13" fmla="*/ 64 h 72"/>
                  <a:gd name="T14" fmla="*/ 214 w 214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72">
                    <a:moveTo>
                      <a:pt x="214" y="0"/>
                    </a:moveTo>
                    <a:cubicBezTo>
                      <a:pt x="172" y="13"/>
                      <a:pt x="131" y="28"/>
                      <a:pt x="89" y="43"/>
                    </a:cubicBezTo>
                    <a:cubicBezTo>
                      <a:pt x="102" y="35"/>
                      <a:pt x="116" y="27"/>
                      <a:pt x="130" y="20"/>
                    </a:cubicBezTo>
                    <a:cubicBezTo>
                      <a:pt x="96" y="32"/>
                      <a:pt x="61" y="44"/>
                      <a:pt x="26" y="56"/>
                    </a:cubicBezTo>
                    <a:cubicBezTo>
                      <a:pt x="20" y="59"/>
                      <a:pt x="15" y="62"/>
                      <a:pt x="9" y="65"/>
                    </a:cubicBezTo>
                    <a:cubicBezTo>
                      <a:pt x="6" y="67"/>
                      <a:pt x="3" y="69"/>
                      <a:pt x="0" y="72"/>
                    </a:cubicBezTo>
                    <a:cubicBezTo>
                      <a:pt x="8" y="69"/>
                      <a:pt x="15" y="67"/>
                      <a:pt x="23" y="64"/>
                    </a:cubicBezTo>
                    <a:cubicBezTo>
                      <a:pt x="87" y="45"/>
                      <a:pt x="150" y="23"/>
                      <a:pt x="2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8" name="Freeform 434">
                <a:extLst>
                  <a:ext uri="{FF2B5EF4-FFF2-40B4-BE49-F238E27FC236}">
                    <a16:creationId xmlns="" xmlns:a16="http://schemas.microsoft.com/office/drawing/2014/main" id="{39ECDA35-592B-47D2-975E-2E069B370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2580"/>
                <a:ext cx="143" cy="59"/>
              </a:xfrm>
              <a:custGeom>
                <a:avLst/>
                <a:gdLst>
                  <a:gd name="T0" fmla="*/ 90 w 90"/>
                  <a:gd name="T1" fmla="*/ 0 h 37"/>
                  <a:gd name="T2" fmla="*/ 63 w 90"/>
                  <a:gd name="T3" fmla="*/ 9 h 37"/>
                  <a:gd name="T4" fmla="*/ 28 w 90"/>
                  <a:gd name="T5" fmla="*/ 19 h 37"/>
                  <a:gd name="T6" fmla="*/ 22 w 90"/>
                  <a:gd name="T7" fmla="*/ 23 h 37"/>
                  <a:gd name="T8" fmla="*/ 0 w 90"/>
                  <a:gd name="T9" fmla="*/ 37 h 37"/>
                  <a:gd name="T10" fmla="*/ 7 w 90"/>
                  <a:gd name="T11" fmla="*/ 36 h 37"/>
                  <a:gd name="T12" fmla="*/ 19 w 90"/>
                  <a:gd name="T13" fmla="*/ 34 h 37"/>
                  <a:gd name="T14" fmla="*/ 90 w 90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37">
                    <a:moveTo>
                      <a:pt x="90" y="0"/>
                    </a:moveTo>
                    <a:cubicBezTo>
                      <a:pt x="81" y="3"/>
                      <a:pt x="72" y="6"/>
                      <a:pt x="63" y="9"/>
                    </a:cubicBezTo>
                    <a:cubicBezTo>
                      <a:pt x="51" y="12"/>
                      <a:pt x="40" y="16"/>
                      <a:pt x="28" y="19"/>
                    </a:cubicBezTo>
                    <a:cubicBezTo>
                      <a:pt x="26" y="21"/>
                      <a:pt x="24" y="22"/>
                      <a:pt x="22" y="23"/>
                    </a:cubicBezTo>
                    <a:cubicBezTo>
                      <a:pt x="14" y="28"/>
                      <a:pt x="7" y="33"/>
                      <a:pt x="0" y="37"/>
                    </a:cubicBezTo>
                    <a:cubicBezTo>
                      <a:pt x="2" y="37"/>
                      <a:pt x="5" y="37"/>
                      <a:pt x="7" y="36"/>
                    </a:cubicBezTo>
                    <a:cubicBezTo>
                      <a:pt x="11" y="36"/>
                      <a:pt x="15" y="35"/>
                      <a:pt x="19" y="34"/>
                    </a:cubicBezTo>
                    <a:cubicBezTo>
                      <a:pt x="43" y="18"/>
                      <a:pt x="67" y="9"/>
                      <a:pt x="9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9" name="Freeform 435">
                <a:extLst>
                  <a:ext uri="{FF2B5EF4-FFF2-40B4-BE49-F238E27FC236}">
                    <a16:creationId xmlns="" xmlns:a16="http://schemas.microsoft.com/office/drawing/2014/main" id="{1745DD7F-C0BB-4C5B-8837-41D8C236A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611"/>
                <a:ext cx="69" cy="30"/>
              </a:xfrm>
              <a:custGeom>
                <a:avLst/>
                <a:gdLst>
                  <a:gd name="T0" fmla="*/ 43 w 43"/>
                  <a:gd name="T1" fmla="*/ 0 h 19"/>
                  <a:gd name="T2" fmla="*/ 13 w 43"/>
                  <a:gd name="T3" fmla="*/ 9 h 19"/>
                  <a:gd name="T4" fmla="*/ 0 w 43"/>
                  <a:gd name="T5" fmla="*/ 19 h 19"/>
                  <a:gd name="T6" fmla="*/ 15 w 43"/>
                  <a:gd name="T7" fmla="*/ 18 h 19"/>
                  <a:gd name="T8" fmla="*/ 37 w 43"/>
                  <a:gd name="T9" fmla="*/ 4 h 19"/>
                  <a:gd name="T10" fmla="*/ 43 w 43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9">
                    <a:moveTo>
                      <a:pt x="43" y="0"/>
                    </a:moveTo>
                    <a:cubicBezTo>
                      <a:pt x="33" y="3"/>
                      <a:pt x="23" y="6"/>
                      <a:pt x="13" y="9"/>
                    </a:cubicBezTo>
                    <a:cubicBezTo>
                      <a:pt x="9" y="12"/>
                      <a:pt x="5" y="16"/>
                      <a:pt x="0" y="19"/>
                    </a:cubicBezTo>
                    <a:cubicBezTo>
                      <a:pt x="5" y="19"/>
                      <a:pt x="10" y="19"/>
                      <a:pt x="15" y="18"/>
                    </a:cubicBezTo>
                    <a:cubicBezTo>
                      <a:pt x="22" y="14"/>
                      <a:pt x="29" y="9"/>
                      <a:pt x="37" y="4"/>
                    </a:cubicBezTo>
                    <a:cubicBezTo>
                      <a:pt x="39" y="3"/>
                      <a:pt x="41" y="2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0" name="Freeform 436">
                <a:extLst>
                  <a:ext uri="{FF2B5EF4-FFF2-40B4-BE49-F238E27FC236}">
                    <a16:creationId xmlns="" xmlns:a16="http://schemas.microsoft.com/office/drawing/2014/main" id="{315695A6-2AC9-473A-A55B-0C3D2DA969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5" y="2195"/>
                <a:ext cx="223" cy="87"/>
              </a:xfrm>
              <a:custGeom>
                <a:avLst/>
                <a:gdLst>
                  <a:gd name="T0" fmla="*/ 112 w 141"/>
                  <a:gd name="T1" fmla="*/ 15 h 55"/>
                  <a:gd name="T2" fmla="*/ 0 w 141"/>
                  <a:gd name="T3" fmla="*/ 55 h 55"/>
                  <a:gd name="T4" fmla="*/ 86 w 141"/>
                  <a:gd name="T5" fmla="*/ 27 h 55"/>
                  <a:gd name="T6" fmla="*/ 112 w 141"/>
                  <a:gd name="T7" fmla="*/ 15 h 55"/>
                  <a:gd name="T8" fmla="*/ 141 w 141"/>
                  <a:gd name="T9" fmla="*/ 0 h 55"/>
                  <a:gd name="T10" fmla="*/ 101 w 141"/>
                  <a:gd name="T11" fmla="*/ 11 h 55"/>
                  <a:gd name="T12" fmla="*/ 88 w 141"/>
                  <a:gd name="T13" fmla="*/ 16 h 55"/>
                  <a:gd name="T14" fmla="*/ 88 w 141"/>
                  <a:gd name="T15" fmla="*/ 16 h 55"/>
                  <a:gd name="T16" fmla="*/ 75 w 141"/>
                  <a:gd name="T17" fmla="*/ 22 h 55"/>
                  <a:gd name="T18" fmla="*/ 141 w 141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55">
                    <a:moveTo>
                      <a:pt x="112" y="15"/>
                    </a:moveTo>
                    <a:cubicBezTo>
                      <a:pt x="73" y="29"/>
                      <a:pt x="35" y="42"/>
                      <a:pt x="0" y="55"/>
                    </a:cubicBezTo>
                    <a:cubicBezTo>
                      <a:pt x="28" y="47"/>
                      <a:pt x="57" y="38"/>
                      <a:pt x="86" y="27"/>
                    </a:cubicBezTo>
                    <a:cubicBezTo>
                      <a:pt x="94" y="23"/>
                      <a:pt x="103" y="19"/>
                      <a:pt x="112" y="15"/>
                    </a:cubicBezTo>
                    <a:moveTo>
                      <a:pt x="141" y="0"/>
                    </a:moveTo>
                    <a:cubicBezTo>
                      <a:pt x="129" y="2"/>
                      <a:pt x="114" y="6"/>
                      <a:pt x="101" y="11"/>
                    </a:cubicBezTo>
                    <a:cubicBezTo>
                      <a:pt x="97" y="13"/>
                      <a:pt x="93" y="14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3" y="18"/>
                      <a:pt x="79" y="20"/>
                      <a:pt x="75" y="22"/>
                    </a:cubicBezTo>
                    <a:cubicBezTo>
                      <a:pt x="99" y="14"/>
                      <a:pt x="122" y="6"/>
                      <a:pt x="1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1" name="Freeform 437">
                <a:extLst>
                  <a:ext uri="{FF2B5EF4-FFF2-40B4-BE49-F238E27FC236}">
                    <a16:creationId xmlns="" xmlns:a16="http://schemas.microsoft.com/office/drawing/2014/main" id="{56935D1D-C3EF-4800-81A4-537E5E7C2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2192"/>
                <a:ext cx="247" cy="92"/>
              </a:xfrm>
              <a:custGeom>
                <a:avLst/>
                <a:gdLst>
                  <a:gd name="T0" fmla="*/ 156 w 156"/>
                  <a:gd name="T1" fmla="*/ 0 h 58"/>
                  <a:gd name="T2" fmla="*/ 148 w 156"/>
                  <a:gd name="T3" fmla="*/ 2 h 58"/>
                  <a:gd name="T4" fmla="*/ 82 w 156"/>
                  <a:gd name="T5" fmla="*/ 24 h 58"/>
                  <a:gd name="T6" fmla="*/ 16 w 156"/>
                  <a:gd name="T7" fmla="*/ 52 h 58"/>
                  <a:gd name="T8" fmla="*/ 24 w 156"/>
                  <a:gd name="T9" fmla="*/ 48 h 58"/>
                  <a:gd name="T10" fmla="*/ 0 w 156"/>
                  <a:gd name="T11" fmla="*/ 58 h 58"/>
                  <a:gd name="T12" fmla="*/ 7 w 156"/>
                  <a:gd name="T13" fmla="*/ 57 h 58"/>
                  <a:gd name="T14" fmla="*/ 119 w 156"/>
                  <a:gd name="T15" fmla="*/ 17 h 58"/>
                  <a:gd name="T16" fmla="*/ 156 w 156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58">
                    <a:moveTo>
                      <a:pt x="156" y="0"/>
                    </a:moveTo>
                    <a:cubicBezTo>
                      <a:pt x="154" y="1"/>
                      <a:pt x="151" y="1"/>
                      <a:pt x="148" y="2"/>
                    </a:cubicBezTo>
                    <a:cubicBezTo>
                      <a:pt x="129" y="8"/>
                      <a:pt x="106" y="16"/>
                      <a:pt x="82" y="24"/>
                    </a:cubicBezTo>
                    <a:cubicBezTo>
                      <a:pt x="61" y="33"/>
                      <a:pt x="39" y="43"/>
                      <a:pt x="16" y="52"/>
                    </a:cubicBezTo>
                    <a:cubicBezTo>
                      <a:pt x="19" y="51"/>
                      <a:pt x="22" y="49"/>
                      <a:pt x="24" y="48"/>
                    </a:cubicBezTo>
                    <a:cubicBezTo>
                      <a:pt x="16" y="52"/>
                      <a:pt x="8" y="55"/>
                      <a:pt x="0" y="58"/>
                    </a:cubicBezTo>
                    <a:cubicBezTo>
                      <a:pt x="3" y="58"/>
                      <a:pt x="5" y="57"/>
                      <a:pt x="7" y="57"/>
                    </a:cubicBezTo>
                    <a:cubicBezTo>
                      <a:pt x="42" y="44"/>
                      <a:pt x="80" y="31"/>
                      <a:pt x="119" y="17"/>
                    </a:cubicBezTo>
                    <a:cubicBezTo>
                      <a:pt x="131" y="11"/>
                      <a:pt x="144" y="5"/>
                      <a:pt x="1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2" name="Freeform 438">
                <a:extLst>
                  <a:ext uri="{FF2B5EF4-FFF2-40B4-BE49-F238E27FC236}">
                    <a16:creationId xmlns="" xmlns:a16="http://schemas.microsoft.com/office/drawing/2014/main" id="{C9020F92-7E88-4F4F-BFCF-166F5B0F4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1" y="2221"/>
                <a:ext cx="20" cy="9"/>
              </a:xfrm>
              <a:custGeom>
                <a:avLst/>
                <a:gdLst>
                  <a:gd name="T0" fmla="*/ 13 w 13"/>
                  <a:gd name="T1" fmla="*/ 0 h 6"/>
                  <a:gd name="T2" fmla="*/ 8 w 13"/>
                  <a:gd name="T3" fmla="*/ 2 h 6"/>
                  <a:gd name="T4" fmla="*/ 0 w 13"/>
                  <a:gd name="T5" fmla="*/ 6 h 6"/>
                  <a:gd name="T6" fmla="*/ 13 w 1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cubicBezTo>
                      <a:pt x="11" y="1"/>
                      <a:pt x="9" y="2"/>
                      <a:pt x="8" y="2"/>
                    </a:cubicBezTo>
                    <a:cubicBezTo>
                      <a:pt x="5" y="4"/>
                      <a:pt x="2" y="5"/>
                      <a:pt x="0" y="6"/>
                    </a:cubicBezTo>
                    <a:cubicBezTo>
                      <a:pt x="5" y="4"/>
                      <a:pt x="9" y="2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3" name="Freeform 439">
                <a:extLst>
                  <a:ext uri="{FF2B5EF4-FFF2-40B4-BE49-F238E27FC236}">
                    <a16:creationId xmlns="" xmlns:a16="http://schemas.microsoft.com/office/drawing/2014/main" id="{0B994EEE-A2A5-49B2-9EBE-88A82739A9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8" y="2289"/>
                <a:ext cx="125" cy="47"/>
              </a:xfrm>
              <a:custGeom>
                <a:avLst/>
                <a:gdLst>
                  <a:gd name="T0" fmla="*/ 9 w 79"/>
                  <a:gd name="T1" fmla="*/ 27 h 30"/>
                  <a:gd name="T2" fmla="*/ 0 w 79"/>
                  <a:gd name="T3" fmla="*/ 30 h 30"/>
                  <a:gd name="T4" fmla="*/ 1 w 79"/>
                  <a:gd name="T5" fmla="*/ 30 h 30"/>
                  <a:gd name="T6" fmla="*/ 6 w 79"/>
                  <a:gd name="T7" fmla="*/ 28 h 30"/>
                  <a:gd name="T8" fmla="*/ 9 w 79"/>
                  <a:gd name="T9" fmla="*/ 27 h 30"/>
                  <a:gd name="T10" fmla="*/ 79 w 79"/>
                  <a:gd name="T11" fmla="*/ 0 h 30"/>
                  <a:gd name="T12" fmla="*/ 38 w 79"/>
                  <a:gd name="T13" fmla="*/ 15 h 30"/>
                  <a:gd name="T14" fmla="*/ 46 w 79"/>
                  <a:gd name="T15" fmla="*/ 14 h 30"/>
                  <a:gd name="T16" fmla="*/ 79 w 79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30">
                    <a:moveTo>
                      <a:pt x="9" y="27"/>
                    </a:moveTo>
                    <a:cubicBezTo>
                      <a:pt x="6" y="28"/>
                      <a:pt x="3" y="29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29"/>
                      <a:pt x="4" y="29"/>
                      <a:pt x="6" y="28"/>
                    </a:cubicBezTo>
                    <a:cubicBezTo>
                      <a:pt x="7" y="28"/>
                      <a:pt x="8" y="27"/>
                      <a:pt x="9" y="27"/>
                    </a:cubicBezTo>
                    <a:moveTo>
                      <a:pt x="79" y="0"/>
                    </a:moveTo>
                    <a:cubicBezTo>
                      <a:pt x="65" y="5"/>
                      <a:pt x="52" y="10"/>
                      <a:pt x="38" y="15"/>
                    </a:cubicBezTo>
                    <a:cubicBezTo>
                      <a:pt x="41" y="14"/>
                      <a:pt x="44" y="14"/>
                      <a:pt x="46" y="14"/>
                    </a:cubicBezTo>
                    <a:cubicBezTo>
                      <a:pt x="57" y="9"/>
                      <a:pt x="68" y="5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4" name="Freeform 440">
                <a:extLst>
                  <a:ext uri="{FF2B5EF4-FFF2-40B4-BE49-F238E27FC236}">
                    <a16:creationId xmlns="" xmlns:a16="http://schemas.microsoft.com/office/drawing/2014/main" id="{12B53615-A9B8-4E55-B782-836EE0DFD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284"/>
                <a:ext cx="163" cy="60"/>
              </a:xfrm>
              <a:custGeom>
                <a:avLst/>
                <a:gdLst>
                  <a:gd name="T0" fmla="*/ 103 w 103"/>
                  <a:gd name="T1" fmla="*/ 0 h 38"/>
                  <a:gd name="T2" fmla="*/ 63 w 103"/>
                  <a:gd name="T3" fmla="*/ 11 h 38"/>
                  <a:gd name="T4" fmla="*/ 7 w 103"/>
                  <a:gd name="T5" fmla="*/ 26 h 38"/>
                  <a:gd name="T6" fmla="*/ 7 w 103"/>
                  <a:gd name="T7" fmla="*/ 30 h 38"/>
                  <a:gd name="T8" fmla="*/ 0 w 103"/>
                  <a:gd name="T9" fmla="*/ 38 h 38"/>
                  <a:gd name="T10" fmla="*/ 17 w 103"/>
                  <a:gd name="T11" fmla="*/ 33 h 38"/>
                  <a:gd name="T12" fmla="*/ 26 w 103"/>
                  <a:gd name="T13" fmla="*/ 30 h 38"/>
                  <a:gd name="T14" fmla="*/ 40 w 103"/>
                  <a:gd name="T15" fmla="*/ 23 h 38"/>
                  <a:gd name="T16" fmla="*/ 55 w 103"/>
                  <a:gd name="T17" fmla="*/ 18 h 38"/>
                  <a:gd name="T18" fmla="*/ 55 w 103"/>
                  <a:gd name="T19" fmla="*/ 18 h 38"/>
                  <a:gd name="T20" fmla="*/ 96 w 103"/>
                  <a:gd name="T21" fmla="*/ 3 h 38"/>
                  <a:gd name="T22" fmla="*/ 103 w 103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38">
                    <a:moveTo>
                      <a:pt x="103" y="0"/>
                    </a:moveTo>
                    <a:cubicBezTo>
                      <a:pt x="90" y="4"/>
                      <a:pt x="77" y="7"/>
                      <a:pt x="63" y="11"/>
                    </a:cubicBezTo>
                    <a:cubicBezTo>
                      <a:pt x="44" y="16"/>
                      <a:pt x="25" y="21"/>
                      <a:pt x="7" y="26"/>
                    </a:cubicBezTo>
                    <a:cubicBezTo>
                      <a:pt x="7" y="27"/>
                      <a:pt x="7" y="29"/>
                      <a:pt x="7" y="30"/>
                    </a:cubicBezTo>
                    <a:cubicBezTo>
                      <a:pt x="6" y="33"/>
                      <a:pt x="4" y="36"/>
                      <a:pt x="0" y="38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20" y="32"/>
                      <a:pt x="23" y="31"/>
                      <a:pt x="26" y="30"/>
                    </a:cubicBezTo>
                    <a:cubicBezTo>
                      <a:pt x="31" y="27"/>
                      <a:pt x="35" y="25"/>
                      <a:pt x="40" y="23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69" y="13"/>
                      <a:pt x="82" y="8"/>
                      <a:pt x="96" y="3"/>
                    </a:cubicBezTo>
                    <a:cubicBezTo>
                      <a:pt x="98" y="2"/>
                      <a:pt x="101" y="1"/>
                      <a:pt x="10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5" name="Freeform 441">
                <a:extLst>
                  <a:ext uri="{FF2B5EF4-FFF2-40B4-BE49-F238E27FC236}">
                    <a16:creationId xmlns="" xmlns:a16="http://schemas.microsoft.com/office/drawing/2014/main" id="{56F86B76-FCA8-4366-93FB-22D1AAE1A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143"/>
                <a:ext cx="134" cy="62"/>
              </a:xfrm>
              <a:custGeom>
                <a:avLst/>
                <a:gdLst>
                  <a:gd name="T0" fmla="*/ 85 w 85"/>
                  <a:gd name="T1" fmla="*/ 0 h 39"/>
                  <a:gd name="T2" fmla="*/ 55 w 85"/>
                  <a:gd name="T3" fmla="*/ 9 h 39"/>
                  <a:gd name="T4" fmla="*/ 8 w 85"/>
                  <a:gd name="T5" fmla="*/ 31 h 39"/>
                  <a:gd name="T6" fmla="*/ 0 w 85"/>
                  <a:gd name="T7" fmla="*/ 39 h 39"/>
                  <a:gd name="T8" fmla="*/ 81 w 85"/>
                  <a:gd name="T9" fmla="*/ 2 h 39"/>
                  <a:gd name="T10" fmla="*/ 85 w 85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39">
                    <a:moveTo>
                      <a:pt x="85" y="0"/>
                    </a:moveTo>
                    <a:cubicBezTo>
                      <a:pt x="75" y="3"/>
                      <a:pt x="65" y="6"/>
                      <a:pt x="55" y="9"/>
                    </a:cubicBezTo>
                    <a:cubicBezTo>
                      <a:pt x="39" y="17"/>
                      <a:pt x="24" y="24"/>
                      <a:pt x="8" y="31"/>
                    </a:cubicBezTo>
                    <a:cubicBezTo>
                      <a:pt x="5" y="34"/>
                      <a:pt x="3" y="36"/>
                      <a:pt x="0" y="39"/>
                    </a:cubicBezTo>
                    <a:cubicBezTo>
                      <a:pt x="29" y="27"/>
                      <a:pt x="57" y="15"/>
                      <a:pt x="81" y="2"/>
                    </a:cubicBezTo>
                    <a:cubicBezTo>
                      <a:pt x="83" y="2"/>
                      <a:pt x="84" y="1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6" name="Freeform 442">
                <a:extLst>
                  <a:ext uri="{FF2B5EF4-FFF2-40B4-BE49-F238E27FC236}">
                    <a16:creationId xmlns="" xmlns:a16="http://schemas.microsoft.com/office/drawing/2014/main" id="{075FEB4F-6C77-45B0-BD25-D18C508FD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2099"/>
                <a:ext cx="122" cy="58"/>
              </a:xfrm>
              <a:custGeom>
                <a:avLst/>
                <a:gdLst>
                  <a:gd name="T0" fmla="*/ 77 w 77"/>
                  <a:gd name="T1" fmla="*/ 0 h 37"/>
                  <a:gd name="T2" fmla="*/ 52 w 77"/>
                  <a:gd name="T3" fmla="*/ 12 h 37"/>
                  <a:gd name="T4" fmla="*/ 0 w 77"/>
                  <a:gd name="T5" fmla="*/ 37 h 37"/>
                  <a:gd name="T6" fmla="*/ 30 w 77"/>
                  <a:gd name="T7" fmla="*/ 28 h 37"/>
                  <a:gd name="T8" fmla="*/ 73 w 77"/>
                  <a:gd name="T9" fmla="*/ 2 h 37"/>
                  <a:gd name="T10" fmla="*/ 77 w 7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7">
                    <a:moveTo>
                      <a:pt x="77" y="0"/>
                    </a:moveTo>
                    <a:cubicBezTo>
                      <a:pt x="69" y="4"/>
                      <a:pt x="60" y="8"/>
                      <a:pt x="52" y="12"/>
                    </a:cubicBezTo>
                    <a:cubicBezTo>
                      <a:pt x="34" y="20"/>
                      <a:pt x="17" y="29"/>
                      <a:pt x="0" y="37"/>
                    </a:cubicBezTo>
                    <a:cubicBezTo>
                      <a:pt x="10" y="34"/>
                      <a:pt x="20" y="31"/>
                      <a:pt x="30" y="28"/>
                    </a:cubicBezTo>
                    <a:cubicBezTo>
                      <a:pt x="44" y="20"/>
                      <a:pt x="59" y="11"/>
                      <a:pt x="73" y="2"/>
                    </a:cubicBezTo>
                    <a:cubicBezTo>
                      <a:pt x="75" y="1"/>
                      <a:pt x="76" y="1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7" name="Freeform 443">
                <a:extLst>
                  <a:ext uri="{FF2B5EF4-FFF2-40B4-BE49-F238E27FC236}">
                    <a16:creationId xmlns="" xmlns:a16="http://schemas.microsoft.com/office/drawing/2014/main" id="{E769DAA6-4DB6-4B80-9431-C4637C00F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197"/>
                <a:ext cx="38" cy="17"/>
              </a:xfrm>
              <a:custGeom>
                <a:avLst/>
                <a:gdLst>
                  <a:gd name="T0" fmla="*/ 24 w 24"/>
                  <a:gd name="T1" fmla="*/ 0 h 11"/>
                  <a:gd name="T2" fmla="*/ 6 w 24"/>
                  <a:gd name="T3" fmla="*/ 5 h 11"/>
                  <a:gd name="T4" fmla="*/ 0 w 24"/>
                  <a:gd name="T5" fmla="*/ 11 h 11"/>
                  <a:gd name="T6" fmla="*/ 24 w 2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1">
                    <a:moveTo>
                      <a:pt x="24" y="0"/>
                    </a:moveTo>
                    <a:cubicBezTo>
                      <a:pt x="18" y="2"/>
                      <a:pt x="12" y="4"/>
                      <a:pt x="6" y="5"/>
                    </a:cubicBezTo>
                    <a:cubicBezTo>
                      <a:pt x="4" y="7"/>
                      <a:pt x="2" y="9"/>
                      <a:pt x="0" y="11"/>
                    </a:cubicBezTo>
                    <a:cubicBezTo>
                      <a:pt x="8" y="7"/>
                      <a:pt x="16" y="4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8" name="Freeform 444">
                <a:extLst>
                  <a:ext uri="{FF2B5EF4-FFF2-40B4-BE49-F238E27FC236}">
                    <a16:creationId xmlns="" xmlns:a16="http://schemas.microsoft.com/office/drawing/2014/main" id="{8CBA2D46-3F18-4A79-B3FD-6AE82F9D7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2094"/>
                <a:ext cx="15" cy="8"/>
              </a:xfrm>
              <a:custGeom>
                <a:avLst/>
                <a:gdLst>
                  <a:gd name="T0" fmla="*/ 9 w 9"/>
                  <a:gd name="T1" fmla="*/ 0 h 5"/>
                  <a:gd name="T2" fmla="*/ 4 w 9"/>
                  <a:gd name="T3" fmla="*/ 3 h 5"/>
                  <a:gd name="T4" fmla="*/ 0 w 9"/>
                  <a:gd name="T5" fmla="*/ 5 h 5"/>
                  <a:gd name="T6" fmla="*/ 9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7" y="1"/>
                      <a:pt x="6" y="2"/>
                      <a:pt x="4" y="3"/>
                    </a:cubicBezTo>
                    <a:cubicBezTo>
                      <a:pt x="3" y="4"/>
                      <a:pt x="2" y="4"/>
                      <a:pt x="0" y="5"/>
                    </a:cubicBezTo>
                    <a:cubicBezTo>
                      <a:pt x="3" y="4"/>
                      <a:pt x="6" y="2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9" name="Freeform 445">
                <a:extLst>
                  <a:ext uri="{FF2B5EF4-FFF2-40B4-BE49-F238E27FC236}">
                    <a16:creationId xmlns="" xmlns:a16="http://schemas.microsoft.com/office/drawing/2014/main" id="{EBBA3727-6F9C-41F3-884F-C9D80A928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2157"/>
                <a:ext cx="75" cy="35"/>
              </a:xfrm>
              <a:custGeom>
                <a:avLst/>
                <a:gdLst>
                  <a:gd name="T0" fmla="*/ 47 w 47"/>
                  <a:gd name="T1" fmla="*/ 0 h 22"/>
                  <a:gd name="T2" fmla="*/ 26 w 47"/>
                  <a:gd name="T3" fmla="*/ 6 h 22"/>
                  <a:gd name="T4" fmla="*/ 12 w 47"/>
                  <a:gd name="T5" fmla="*/ 14 h 22"/>
                  <a:gd name="T6" fmla="*/ 0 w 47"/>
                  <a:gd name="T7" fmla="*/ 22 h 22"/>
                  <a:gd name="T8" fmla="*/ 47 w 4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2">
                    <a:moveTo>
                      <a:pt x="47" y="0"/>
                    </a:moveTo>
                    <a:cubicBezTo>
                      <a:pt x="40" y="2"/>
                      <a:pt x="33" y="4"/>
                      <a:pt x="26" y="6"/>
                    </a:cubicBezTo>
                    <a:cubicBezTo>
                      <a:pt x="21" y="9"/>
                      <a:pt x="16" y="11"/>
                      <a:pt x="12" y="14"/>
                    </a:cubicBezTo>
                    <a:cubicBezTo>
                      <a:pt x="8" y="16"/>
                      <a:pt x="4" y="19"/>
                      <a:pt x="0" y="22"/>
                    </a:cubicBezTo>
                    <a:cubicBezTo>
                      <a:pt x="16" y="15"/>
                      <a:pt x="31" y="8"/>
                      <a:pt x="4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0" name="Freeform 446">
                <a:extLst>
                  <a:ext uri="{FF2B5EF4-FFF2-40B4-BE49-F238E27FC236}">
                    <a16:creationId xmlns="" xmlns:a16="http://schemas.microsoft.com/office/drawing/2014/main" id="{73990E42-7988-43DE-A8D0-8E3A37EA5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2118"/>
                <a:ext cx="116" cy="49"/>
              </a:xfrm>
              <a:custGeom>
                <a:avLst/>
                <a:gdLst>
                  <a:gd name="T0" fmla="*/ 73 w 73"/>
                  <a:gd name="T1" fmla="*/ 0 h 31"/>
                  <a:gd name="T2" fmla="*/ 23 w 73"/>
                  <a:gd name="T3" fmla="*/ 20 h 31"/>
                  <a:gd name="T4" fmla="*/ 0 w 73"/>
                  <a:gd name="T5" fmla="*/ 31 h 31"/>
                  <a:gd name="T6" fmla="*/ 21 w 73"/>
                  <a:gd name="T7" fmla="*/ 25 h 31"/>
                  <a:gd name="T8" fmla="*/ 73 w 73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1">
                    <a:moveTo>
                      <a:pt x="73" y="0"/>
                    </a:moveTo>
                    <a:cubicBezTo>
                      <a:pt x="56" y="7"/>
                      <a:pt x="40" y="14"/>
                      <a:pt x="23" y="20"/>
                    </a:cubicBezTo>
                    <a:cubicBezTo>
                      <a:pt x="15" y="24"/>
                      <a:pt x="8" y="28"/>
                      <a:pt x="0" y="31"/>
                    </a:cubicBezTo>
                    <a:cubicBezTo>
                      <a:pt x="7" y="29"/>
                      <a:pt x="14" y="27"/>
                      <a:pt x="21" y="25"/>
                    </a:cubicBezTo>
                    <a:cubicBezTo>
                      <a:pt x="38" y="17"/>
                      <a:pt x="55" y="8"/>
                      <a:pt x="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Freeform 447">
                <a:extLst>
                  <a:ext uri="{FF2B5EF4-FFF2-40B4-BE49-F238E27FC236}">
                    <a16:creationId xmlns="" xmlns:a16="http://schemas.microsoft.com/office/drawing/2014/main" id="{E8C89FEA-5BEE-4C7F-8F00-A4456A047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6" y="2146"/>
                <a:ext cx="290" cy="111"/>
              </a:xfrm>
              <a:custGeom>
                <a:avLst/>
                <a:gdLst>
                  <a:gd name="T0" fmla="*/ 7 w 183"/>
                  <a:gd name="T1" fmla="*/ 68 h 70"/>
                  <a:gd name="T2" fmla="*/ 1 w 183"/>
                  <a:gd name="T3" fmla="*/ 70 h 70"/>
                  <a:gd name="T4" fmla="*/ 0 w 183"/>
                  <a:gd name="T5" fmla="*/ 70 h 70"/>
                  <a:gd name="T6" fmla="*/ 7 w 183"/>
                  <a:gd name="T7" fmla="*/ 68 h 70"/>
                  <a:gd name="T8" fmla="*/ 94 w 183"/>
                  <a:gd name="T9" fmla="*/ 27 h 70"/>
                  <a:gd name="T10" fmla="*/ 56 w 183"/>
                  <a:gd name="T11" fmla="*/ 42 h 70"/>
                  <a:gd name="T12" fmla="*/ 32 w 183"/>
                  <a:gd name="T13" fmla="*/ 56 h 70"/>
                  <a:gd name="T14" fmla="*/ 13 w 183"/>
                  <a:gd name="T15" fmla="*/ 65 h 70"/>
                  <a:gd name="T16" fmla="*/ 13 w 183"/>
                  <a:gd name="T17" fmla="*/ 66 h 70"/>
                  <a:gd name="T18" fmla="*/ 94 w 183"/>
                  <a:gd name="T19" fmla="*/ 27 h 70"/>
                  <a:gd name="T20" fmla="*/ 183 w 183"/>
                  <a:gd name="T21" fmla="*/ 0 h 70"/>
                  <a:gd name="T22" fmla="*/ 102 w 183"/>
                  <a:gd name="T23" fmla="*/ 37 h 70"/>
                  <a:gd name="T24" fmla="*/ 102 w 183"/>
                  <a:gd name="T25" fmla="*/ 37 h 70"/>
                  <a:gd name="T26" fmla="*/ 120 w 183"/>
                  <a:gd name="T27" fmla="*/ 32 h 70"/>
                  <a:gd name="T28" fmla="*/ 162 w 183"/>
                  <a:gd name="T29" fmla="*/ 12 h 70"/>
                  <a:gd name="T30" fmla="*/ 183 w 183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" h="70">
                    <a:moveTo>
                      <a:pt x="7" y="68"/>
                    </a:moveTo>
                    <a:cubicBezTo>
                      <a:pt x="5" y="69"/>
                      <a:pt x="3" y="69"/>
                      <a:pt x="1" y="70"/>
                    </a:cubicBezTo>
                    <a:cubicBezTo>
                      <a:pt x="1" y="70"/>
                      <a:pt x="1" y="70"/>
                      <a:pt x="0" y="70"/>
                    </a:cubicBezTo>
                    <a:cubicBezTo>
                      <a:pt x="3" y="70"/>
                      <a:pt x="5" y="69"/>
                      <a:pt x="7" y="68"/>
                    </a:cubicBezTo>
                    <a:moveTo>
                      <a:pt x="94" y="27"/>
                    </a:moveTo>
                    <a:cubicBezTo>
                      <a:pt x="81" y="32"/>
                      <a:pt x="68" y="37"/>
                      <a:pt x="56" y="42"/>
                    </a:cubicBezTo>
                    <a:cubicBezTo>
                      <a:pt x="56" y="49"/>
                      <a:pt x="38" y="54"/>
                      <a:pt x="32" y="56"/>
                    </a:cubicBezTo>
                    <a:cubicBezTo>
                      <a:pt x="26" y="59"/>
                      <a:pt x="19" y="62"/>
                      <a:pt x="13" y="65"/>
                    </a:cubicBezTo>
                    <a:cubicBezTo>
                      <a:pt x="13" y="65"/>
                      <a:pt x="13" y="66"/>
                      <a:pt x="13" y="66"/>
                    </a:cubicBezTo>
                    <a:cubicBezTo>
                      <a:pt x="43" y="56"/>
                      <a:pt x="68" y="42"/>
                      <a:pt x="94" y="27"/>
                    </a:cubicBezTo>
                    <a:moveTo>
                      <a:pt x="183" y="0"/>
                    </a:moveTo>
                    <a:cubicBezTo>
                      <a:pt x="159" y="13"/>
                      <a:pt x="131" y="25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8" y="36"/>
                      <a:pt x="114" y="34"/>
                      <a:pt x="120" y="32"/>
                    </a:cubicBezTo>
                    <a:cubicBezTo>
                      <a:pt x="134" y="26"/>
                      <a:pt x="148" y="19"/>
                      <a:pt x="162" y="12"/>
                    </a:cubicBezTo>
                    <a:cubicBezTo>
                      <a:pt x="169" y="8"/>
                      <a:pt x="176" y="5"/>
                      <a:pt x="18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Freeform 448">
                <a:extLst>
                  <a:ext uri="{FF2B5EF4-FFF2-40B4-BE49-F238E27FC236}">
                    <a16:creationId xmlns="" xmlns:a16="http://schemas.microsoft.com/office/drawing/2014/main" id="{DD1017B2-141E-48FE-A492-C0CFE5E418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7" y="2179"/>
                <a:ext cx="165" cy="78"/>
              </a:xfrm>
              <a:custGeom>
                <a:avLst/>
                <a:gdLst>
                  <a:gd name="T0" fmla="*/ 12 w 104"/>
                  <a:gd name="T1" fmla="*/ 44 h 49"/>
                  <a:gd name="T2" fmla="*/ 0 w 104"/>
                  <a:gd name="T3" fmla="*/ 49 h 49"/>
                  <a:gd name="T4" fmla="*/ 6 w 104"/>
                  <a:gd name="T5" fmla="*/ 47 h 49"/>
                  <a:gd name="T6" fmla="*/ 12 w 104"/>
                  <a:gd name="T7" fmla="*/ 45 h 49"/>
                  <a:gd name="T8" fmla="*/ 12 w 104"/>
                  <a:gd name="T9" fmla="*/ 44 h 49"/>
                  <a:gd name="T10" fmla="*/ 104 w 104"/>
                  <a:gd name="T11" fmla="*/ 0 h 49"/>
                  <a:gd name="T12" fmla="*/ 53 w 104"/>
                  <a:gd name="T13" fmla="*/ 17 h 49"/>
                  <a:gd name="T14" fmla="*/ 55 w 104"/>
                  <a:gd name="T15" fmla="*/ 21 h 49"/>
                  <a:gd name="T16" fmla="*/ 93 w 104"/>
                  <a:gd name="T17" fmla="*/ 6 h 49"/>
                  <a:gd name="T18" fmla="*/ 104 w 104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49">
                    <a:moveTo>
                      <a:pt x="12" y="44"/>
                    </a:moveTo>
                    <a:cubicBezTo>
                      <a:pt x="8" y="46"/>
                      <a:pt x="4" y="47"/>
                      <a:pt x="0" y="49"/>
                    </a:cubicBezTo>
                    <a:cubicBezTo>
                      <a:pt x="2" y="48"/>
                      <a:pt x="4" y="48"/>
                      <a:pt x="6" y="47"/>
                    </a:cubicBezTo>
                    <a:cubicBezTo>
                      <a:pt x="8" y="47"/>
                      <a:pt x="10" y="46"/>
                      <a:pt x="12" y="45"/>
                    </a:cubicBezTo>
                    <a:cubicBezTo>
                      <a:pt x="12" y="45"/>
                      <a:pt x="12" y="44"/>
                      <a:pt x="12" y="44"/>
                    </a:cubicBezTo>
                    <a:moveTo>
                      <a:pt x="104" y="0"/>
                    </a:moveTo>
                    <a:cubicBezTo>
                      <a:pt x="87" y="6"/>
                      <a:pt x="70" y="12"/>
                      <a:pt x="53" y="17"/>
                    </a:cubicBezTo>
                    <a:cubicBezTo>
                      <a:pt x="54" y="19"/>
                      <a:pt x="55" y="20"/>
                      <a:pt x="55" y="21"/>
                    </a:cubicBezTo>
                    <a:cubicBezTo>
                      <a:pt x="67" y="16"/>
                      <a:pt x="80" y="11"/>
                      <a:pt x="93" y="6"/>
                    </a:cubicBezTo>
                    <a:cubicBezTo>
                      <a:pt x="97" y="4"/>
                      <a:pt x="100" y="2"/>
                      <a:pt x="1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Freeform 449">
                <a:extLst>
                  <a:ext uri="{FF2B5EF4-FFF2-40B4-BE49-F238E27FC236}">
                    <a16:creationId xmlns="" xmlns:a16="http://schemas.microsoft.com/office/drawing/2014/main" id="{BDC50C5B-4798-4500-B84C-0F1CA57A3E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6" y="2214"/>
                <a:ext cx="198" cy="83"/>
              </a:xfrm>
              <a:custGeom>
                <a:avLst/>
                <a:gdLst>
                  <a:gd name="T0" fmla="*/ 85 w 125"/>
                  <a:gd name="T1" fmla="*/ 16 h 52"/>
                  <a:gd name="T2" fmla="*/ 17 w 125"/>
                  <a:gd name="T3" fmla="*/ 44 h 52"/>
                  <a:gd name="T4" fmla="*/ 17 w 125"/>
                  <a:gd name="T5" fmla="*/ 44 h 52"/>
                  <a:gd name="T6" fmla="*/ 13 w 125"/>
                  <a:gd name="T7" fmla="*/ 45 h 52"/>
                  <a:gd name="T8" fmla="*/ 3 w 125"/>
                  <a:gd name="T9" fmla="*/ 50 h 52"/>
                  <a:gd name="T10" fmla="*/ 0 w 125"/>
                  <a:gd name="T11" fmla="*/ 52 h 52"/>
                  <a:gd name="T12" fmla="*/ 9 w 125"/>
                  <a:gd name="T13" fmla="*/ 48 h 52"/>
                  <a:gd name="T14" fmla="*/ 74 w 125"/>
                  <a:gd name="T15" fmla="*/ 21 h 52"/>
                  <a:gd name="T16" fmla="*/ 74 w 125"/>
                  <a:gd name="T17" fmla="*/ 21 h 52"/>
                  <a:gd name="T18" fmla="*/ 74 w 125"/>
                  <a:gd name="T19" fmla="*/ 21 h 52"/>
                  <a:gd name="T20" fmla="*/ 85 w 125"/>
                  <a:gd name="T21" fmla="*/ 16 h 52"/>
                  <a:gd name="T22" fmla="*/ 100 w 125"/>
                  <a:gd name="T23" fmla="*/ 10 h 52"/>
                  <a:gd name="T24" fmla="*/ 74 w 125"/>
                  <a:gd name="T25" fmla="*/ 21 h 52"/>
                  <a:gd name="T26" fmla="*/ 100 w 125"/>
                  <a:gd name="T27" fmla="*/ 10 h 52"/>
                  <a:gd name="T28" fmla="*/ 125 w 125"/>
                  <a:gd name="T29" fmla="*/ 0 h 52"/>
                  <a:gd name="T30" fmla="*/ 103 w 125"/>
                  <a:gd name="T31" fmla="*/ 7 h 52"/>
                  <a:gd name="T32" fmla="*/ 85 w 125"/>
                  <a:gd name="T33" fmla="*/ 16 h 52"/>
                  <a:gd name="T34" fmla="*/ 105 w 125"/>
                  <a:gd name="T35" fmla="*/ 8 h 52"/>
                  <a:gd name="T36" fmla="*/ 100 w 125"/>
                  <a:gd name="T37" fmla="*/ 10 h 52"/>
                  <a:gd name="T38" fmla="*/ 125 w 125"/>
                  <a:gd name="T3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52">
                    <a:moveTo>
                      <a:pt x="85" y="16"/>
                    </a:moveTo>
                    <a:cubicBezTo>
                      <a:pt x="70" y="22"/>
                      <a:pt x="46" y="31"/>
                      <a:pt x="17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6" y="45"/>
                      <a:pt x="14" y="45"/>
                      <a:pt x="13" y="45"/>
                    </a:cubicBezTo>
                    <a:cubicBezTo>
                      <a:pt x="10" y="47"/>
                      <a:pt x="6" y="48"/>
                      <a:pt x="3" y="50"/>
                    </a:cubicBezTo>
                    <a:cubicBezTo>
                      <a:pt x="2" y="50"/>
                      <a:pt x="1" y="51"/>
                      <a:pt x="0" y="52"/>
                    </a:cubicBezTo>
                    <a:cubicBezTo>
                      <a:pt x="3" y="51"/>
                      <a:pt x="6" y="49"/>
                      <a:pt x="9" y="48"/>
                    </a:cubicBezTo>
                    <a:cubicBezTo>
                      <a:pt x="31" y="39"/>
                      <a:pt x="53" y="30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8" y="19"/>
                      <a:pt x="82" y="17"/>
                      <a:pt x="85" y="16"/>
                    </a:cubicBezTo>
                    <a:moveTo>
                      <a:pt x="100" y="10"/>
                    </a:moveTo>
                    <a:cubicBezTo>
                      <a:pt x="91" y="14"/>
                      <a:pt x="83" y="17"/>
                      <a:pt x="74" y="21"/>
                    </a:cubicBezTo>
                    <a:cubicBezTo>
                      <a:pt x="87" y="16"/>
                      <a:pt x="95" y="12"/>
                      <a:pt x="100" y="10"/>
                    </a:cubicBezTo>
                    <a:moveTo>
                      <a:pt x="125" y="0"/>
                    </a:moveTo>
                    <a:cubicBezTo>
                      <a:pt x="118" y="3"/>
                      <a:pt x="110" y="5"/>
                      <a:pt x="103" y="7"/>
                    </a:cubicBezTo>
                    <a:cubicBezTo>
                      <a:pt x="97" y="10"/>
                      <a:pt x="91" y="13"/>
                      <a:pt x="85" y="16"/>
                    </a:cubicBezTo>
                    <a:cubicBezTo>
                      <a:pt x="98" y="11"/>
                      <a:pt x="105" y="8"/>
                      <a:pt x="105" y="8"/>
                    </a:cubicBezTo>
                    <a:cubicBezTo>
                      <a:pt x="106" y="8"/>
                      <a:pt x="104" y="9"/>
                      <a:pt x="100" y="10"/>
                    </a:cubicBezTo>
                    <a:cubicBezTo>
                      <a:pt x="108" y="7"/>
                      <a:pt x="117" y="4"/>
                      <a:pt x="1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Freeform 450">
                <a:extLst>
                  <a:ext uri="{FF2B5EF4-FFF2-40B4-BE49-F238E27FC236}">
                    <a16:creationId xmlns="" xmlns:a16="http://schemas.microsoft.com/office/drawing/2014/main" id="{026ED8DE-967F-4EC3-BB25-0BEA800E5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84"/>
                <a:ext cx="7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Freeform 451">
                <a:extLst>
                  <a:ext uri="{FF2B5EF4-FFF2-40B4-BE49-F238E27FC236}">
                    <a16:creationId xmlns="" xmlns:a16="http://schemas.microsoft.com/office/drawing/2014/main" id="{78291C3E-0E65-4CA4-BD5E-E7B2C009BD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8" y="2209"/>
                <a:ext cx="423" cy="154"/>
              </a:xfrm>
              <a:custGeom>
                <a:avLst/>
                <a:gdLst>
                  <a:gd name="T0" fmla="*/ 144 w 267"/>
                  <a:gd name="T1" fmla="*/ 48 h 97"/>
                  <a:gd name="T2" fmla="*/ 80 w 267"/>
                  <a:gd name="T3" fmla="*/ 67 h 97"/>
                  <a:gd name="T4" fmla="*/ 12 w 267"/>
                  <a:gd name="T5" fmla="*/ 91 h 97"/>
                  <a:gd name="T6" fmla="*/ 0 w 267"/>
                  <a:gd name="T7" fmla="*/ 97 h 97"/>
                  <a:gd name="T8" fmla="*/ 131 w 267"/>
                  <a:gd name="T9" fmla="*/ 55 h 97"/>
                  <a:gd name="T10" fmla="*/ 134 w 267"/>
                  <a:gd name="T11" fmla="*/ 53 h 97"/>
                  <a:gd name="T12" fmla="*/ 144 w 267"/>
                  <a:gd name="T13" fmla="*/ 48 h 97"/>
                  <a:gd name="T14" fmla="*/ 234 w 267"/>
                  <a:gd name="T15" fmla="*/ 10 h 97"/>
                  <a:gd name="T16" fmla="*/ 154 w 267"/>
                  <a:gd name="T17" fmla="*/ 37 h 97"/>
                  <a:gd name="T18" fmla="*/ 152 w 267"/>
                  <a:gd name="T19" fmla="*/ 38 h 97"/>
                  <a:gd name="T20" fmla="*/ 148 w 267"/>
                  <a:gd name="T21" fmla="*/ 47 h 97"/>
                  <a:gd name="T22" fmla="*/ 216 w 267"/>
                  <a:gd name="T23" fmla="*/ 19 h 97"/>
                  <a:gd name="T24" fmla="*/ 234 w 267"/>
                  <a:gd name="T25" fmla="*/ 10 h 97"/>
                  <a:gd name="T26" fmla="*/ 267 w 267"/>
                  <a:gd name="T27" fmla="*/ 0 h 97"/>
                  <a:gd name="T28" fmla="*/ 256 w 267"/>
                  <a:gd name="T29" fmla="*/ 3 h 97"/>
                  <a:gd name="T30" fmla="*/ 231 w 267"/>
                  <a:gd name="T31" fmla="*/ 13 h 97"/>
                  <a:gd name="T32" fmla="*/ 205 w 267"/>
                  <a:gd name="T33" fmla="*/ 24 h 97"/>
                  <a:gd name="T34" fmla="*/ 205 w 267"/>
                  <a:gd name="T35" fmla="*/ 24 h 97"/>
                  <a:gd name="T36" fmla="*/ 140 w 267"/>
                  <a:gd name="T37" fmla="*/ 51 h 97"/>
                  <a:gd name="T38" fmla="*/ 267 w 267"/>
                  <a:gd name="T3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7" h="97">
                    <a:moveTo>
                      <a:pt x="144" y="48"/>
                    </a:moveTo>
                    <a:cubicBezTo>
                      <a:pt x="123" y="54"/>
                      <a:pt x="101" y="60"/>
                      <a:pt x="80" y="67"/>
                    </a:cubicBezTo>
                    <a:cubicBezTo>
                      <a:pt x="57" y="75"/>
                      <a:pt x="35" y="84"/>
                      <a:pt x="12" y="91"/>
                    </a:cubicBezTo>
                    <a:cubicBezTo>
                      <a:pt x="8" y="93"/>
                      <a:pt x="4" y="95"/>
                      <a:pt x="0" y="97"/>
                    </a:cubicBezTo>
                    <a:cubicBezTo>
                      <a:pt x="44" y="84"/>
                      <a:pt x="87" y="70"/>
                      <a:pt x="131" y="55"/>
                    </a:cubicBezTo>
                    <a:cubicBezTo>
                      <a:pt x="132" y="54"/>
                      <a:pt x="133" y="53"/>
                      <a:pt x="134" y="53"/>
                    </a:cubicBezTo>
                    <a:cubicBezTo>
                      <a:pt x="137" y="51"/>
                      <a:pt x="141" y="50"/>
                      <a:pt x="144" y="48"/>
                    </a:cubicBezTo>
                    <a:moveTo>
                      <a:pt x="234" y="10"/>
                    </a:moveTo>
                    <a:cubicBezTo>
                      <a:pt x="208" y="19"/>
                      <a:pt x="181" y="28"/>
                      <a:pt x="154" y="37"/>
                    </a:cubicBezTo>
                    <a:cubicBezTo>
                      <a:pt x="154" y="37"/>
                      <a:pt x="153" y="37"/>
                      <a:pt x="152" y="38"/>
                    </a:cubicBezTo>
                    <a:cubicBezTo>
                      <a:pt x="148" y="40"/>
                      <a:pt x="146" y="43"/>
                      <a:pt x="148" y="47"/>
                    </a:cubicBezTo>
                    <a:cubicBezTo>
                      <a:pt x="177" y="34"/>
                      <a:pt x="201" y="25"/>
                      <a:pt x="216" y="19"/>
                    </a:cubicBezTo>
                    <a:cubicBezTo>
                      <a:pt x="222" y="16"/>
                      <a:pt x="228" y="13"/>
                      <a:pt x="234" y="10"/>
                    </a:cubicBezTo>
                    <a:moveTo>
                      <a:pt x="267" y="0"/>
                    </a:moveTo>
                    <a:cubicBezTo>
                      <a:pt x="263" y="1"/>
                      <a:pt x="260" y="2"/>
                      <a:pt x="256" y="3"/>
                    </a:cubicBezTo>
                    <a:cubicBezTo>
                      <a:pt x="248" y="7"/>
                      <a:pt x="239" y="10"/>
                      <a:pt x="231" y="13"/>
                    </a:cubicBezTo>
                    <a:cubicBezTo>
                      <a:pt x="226" y="15"/>
                      <a:pt x="218" y="19"/>
                      <a:pt x="205" y="24"/>
                    </a:cubicBezTo>
                    <a:cubicBezTo>
                      <a:pt x="205" y="24"/>
                      <a:pt x="205" y="24"/>
                      <a:pt x="205" y="24"/>
                    </a:cubicBezTo>
                    <a:cubicBezTo>
                      <a:pt x="184" y="33"/>
                      <a:pt x="162" y="42"/>
                      <a:pt x="140" y="51"/>
                    </a:cubicBezTo>
                    <a:cubicBezTo>
                      <a:pt x="182" y="36"/>
                      <a:pt x="225" y="19"/>
                      <a:pt x="26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6" name="Freeform 452">
                <a:extLst>
                  <a:ext uri="{FF2B5EF4-FFF2-40B4-BE49-F238E27FC236}">
                    <a16:creationId xmlns="" xmlns:a16="http://schemas.microsoft.com/office/drawing/2014/main" id="{E31BDC93-03A2-4A18-BFCA-D7E9CF5C6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2270"/>
                <a:ext cx="114" cy="46"/>
              </a:xfrm>
              <a:custGeom>
                <a:avLst/>
                <a:gdLst>
                  <a:gd name="T0" fmla="*/ 72 w 72"/>
                  <a:gd name="T1" fmla="*/ 0 h 29"/>
                  <a:gd name="T2" fmla="*/ 0 w 72"/>
                  <a:gd name="T3" fmla="*/ 29 h 29"/>
                  <a:gd name="T4" fmla="*/ 64 w 72"/>
                  <a:gd name="T5" fmla="*/ 10 h 29"/>
                  <a:gd name="T6" fmla="*/ 68 w 72"/>
                  <a:gd name="T7" fmla="*/ 9 h 29"/>
                  <a:gd name="T8" fmla="*/ 72 w 7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9">
                    <a:moveTo>
                      <a:pt x="72" y="0"/>
                    </a:moveTo>
                    <a:cubicBezTo>
                      <a:pt x="48" y="10"/>
                      <a:pt x="24" y="20"/>
                      <a:pt x="0" y="29"/>
                    </a:cubicBezTo>
                    <a:cubicBezTo>
                      <a:pt x="21" y="22"/>
                      <a:pt x="43" y="16"/>
                      <a:pt x="64" y="10"/>
                    </a:cubicBezTo>
                    <a:cubicBezTo>
                      <a:pt x="65" y="10"/>
                      <a:pt x="67" y="9"/>
                      <a:pt x="68" y="9"/>
                    </a:cubicBezTo>
                    <a:cubicBezTo>
                      <a:pt x="66" y="5"/>
                      <a:pt x="68" y="2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7" name="Freeform 453">
                <a:extLst>
                  <a:ext uri="{FF2B5EF4-FFF2-40B4-BE49-F238E27FC236}">
                    <a16:creationId xmlns="" xmlns:a16="http://schemas.microsoft.com/office/drawing/2014/main" id="{E73E2456-EAF3-4668-BED0-110C0476F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2227"/>
                <a:ext cx="51" cy="21"/>
              </a:xfrm>
              <a:custGeom>
                <a:avLst/>
                <a:gdLst>
                  <a:gd name="T0" fmla="*/ 31 w 32"/>
                  <a:gd name="T1" fmla="*/ 0 h 13"/>
                  <a:gd name="T2" fmla="*/ 11 w 32"/>
                  <a:gd name="T3" fmla="*/ 8 h 13"/>
                  <a:gd name="T4" fmla="*/ 0 w 32"/>
                  <a:gd name="T5" fmla="*/ 13 h 13"/>
                  <a:gd name="T6" fmla="*/ 0 w 32"/>
                  <a:gd name="T7" fmla="*/ 13 h 13"/>
                  <a:gd name="T8" fmla="*/ 26 w 32"/>
                  <a:gd name="T9" fmla="*/ 2 h 13"/>
                  <a:gd name="T10" fmla="*/ 31 w 3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3">
                    <a:moveTo>
                      <a:pt x="31" y="0"/>
                    </a:moveTo>
                    <a:cubicBezTo>
                      <a:pt x="31" y="0"/>
                      <a:pt x="24" y="3"/>
                      <a:pt x="11" y="8"/>
                    </a:cubicBezTo>
                    <a:cubicBezTo>
                      <a:pt x="8" y="9"/>
                      <a:pt x="4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9"/>
                      <a:pt x="17" y="6"/>
                      <a:pt x="26" y="2"/>
                    </a:cubicBezTo>
                    <a:cubicBezTo>
                      <a:pt x="30" y="1"/>
                      <a:pt x="32" y="0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Freeform 454">
                <a:extLst>
                  <a:ext uri="{FF2B5EF4-FFF2-40B4-BE49-F238E27FC236}">
                    <a16:creationId xmlns="" xmlns:a16="http://schemas.microsoft.com/office/drawing/2014/main" id="{DA386C3C-2495-4218-8A55-E3092C1F4B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" y="2206"/>
                <a:ext cx="520" cy="200"/>
              </a:xfrm>
              <a:custGeom>
                <a:avLst/>
                <a:gdLst>
                  <a:gd name="T0" fmla="*/ 165 w 328"/>
                  <a:gd name="T1" fmla="*/ 76 h 126"/>
                  <a:gd name="T2" fmla="*/ 160 w 328"/>
                  <a:gd name="T3" fmla="*/ 78 h 126"/>
                  <a:gd name="T4" fmla="*/ 115 w 328"/>
                  <a:gd name="T5" fmla="*/ 86 h 126"/>
                  <a:gd name="T6" fmla="*/ 100 w 328"/>
                  <a:gd name="T7" fmla="*/ 91 h 126"/>
                  <a:gd name="T8" fmla="*/ 81 w 328"/>
                  <a:gd name="T9" fmla="*/ 100 h 126"/>
                  <a:gd name="T10" fmla="*/ 2 w 328"/>
                  <a:gd name="T11" fmla="*/ 125 h 126"/>
                  <a:gd name="T12" fmla="*/ 0 w 328"/>
                  <a:gd name="T13" fmla="*/ 126 h 126"/>
                  <a:gd name="T14" fmla="*/ 29 w 328"/>
                  <a:gd name="T15" fmla="*/ 121 h 126"/>
                  <a:gd name="T16" fmla="*/ 138 w 328"/>
                  <a:gd name="T17" fmla="*/ 87 h 126"/>
                  <a:gd name="T18" fmla="*/ 165 w 328"/>
                  <a:gd name="T19" fmla="*/ 76 h 126"/>
                  <a:gd name="T20" fmla="*/ 200 w 328"/>
                  <a:gd name="T21" fmla="*/ 53 h 126"/>
                  <a:gd name="T22" fmla="*/ 191 w 328"/>
                  <a:gd name="T23" fmla="*/ 57 h 126"/>
                  <a:gd name="T24" fmla="*/ 182 w 328"/>
                  <a:gd name="T25" fmla="*/ 60 h 126"/>
                  <a:gd name="T26" fmla="*/ 200 w 328"/>
                  <a:gd name="T27" fmla="*/ 53 h 126"/>
                  <a:gd name="T28" fmla="*/ 328 w 328"/>
                  <a:gd name="T29" fmla="*/ 0 h 126"/>
                  <a:gd name="T30" fmla="*/ 306 w 328"/>
                  <a:gd name="T31" fmla="*/ 7 h 126"/>
                  <a:gd name="T32" fmla="*/ 294 w 328"/>
                  <a:gd name="T33" fmla="*/ 12 h 126"/>
                  <a:gd name="T34" fmla="*/ 316 w 328"/>
                  <a:gd name="T35" fmla="*/ 5 h 126"/>
                  <a:gd name="T36" fmla="*/ 328 w 328"/>
                  <a:gd name="T3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8" h="126">
                    <a:moveTo>
                      <a:pt x="165" y="76"/>
                    </a:moveTo>
                    <a:cubicBezTo>
                      <a:pt x="163" y="77"/>
                      <a:pt x="162" y="77"/>
                      <a:pt x="160" y="78"/>
                    </a:cubicBezTo>
                    <a:cubicBezTo>
                      <a:pt x="145" y="81"/>
                      <a:pt x="130" y="83"/>
                      <a:pt x="115" y="86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93" y="93"/>
                      <a:pt x="87" y="96"/>
                      <a:pt x="81" y="100"/>
                    </a:cubicBezTo>
                    <a:cubicBezTo>
                      <a:pt x="54" y="108"/>
                      <a:pt x="28" y="116"/>
                      <a:pt x="2" y="125"/>
                    </a:cubicBezTo>
                    <a:cubicBezTo>
                      <a:pt x="1" y="125"/>
                      <a:pt x="1" y="125"/>
                      <a:pt x="0" y="126"/>
                    </a:cubicBezTo>
                    <a:cubicBezTo>
                      <a:pt x="10" y="124"/>
                      <a:pt x="19" y="123"/>
                      <a:pt x="29" y="121"/>
                    </a:cubicBezTo>
                    <a:cubicBezTo>
                      <a:pt x="66" y="110"/>
                      <a:pt x="102" y="99"/>
                      <a:pt x="138" y="87"/>
                    </a:cubicBezTo>
                    <a:cubicBezTo>
                      <a:pt x="147" y="83"/>
                      <a:pt x="156" y="80"/>
                      <a:pt x="165" y="76"/>
                    </a:cubicBezTo>
                    <a:moveTo>
                      <a:pt x="200" y="53"/>
                    </a:moveTo>
                    <a:cubicBezTo>
                      <a:pt x="197" y="54"/>
                      <a:pt x="194" y="56"/>
                      <a:pt x="191" y="57"/>
                    </a:cubicBezTo>
                    <a:cubicBezTo>
                      <a:pt x="188" y="58"/>
                      <a:pt x="186" y="59"/>
                      <a:pt x="182" y="60"/>
                    </a:cubicBezTo>
                    <a:cubicBezTo>
                      <a:pt x="188" y="58"/>
                      <a:pt x="194" y="56"/>
                      <a:pt x="200" y="53"/>
                    </a:cubicBezTo>
                    <a:moveTo>
                      <a:pt x="328" y="0"/>
                    </a:moveTo>
                    <a:cubicBezTo>
                      <a:pt x="321" y="2"/>
                      <a:pt x="313" y="5"/>
                      <a:pt x="306" y="7"/>
                    </a:cubicBezTo>
                    <a:cubicBezTo>
                      <a:pt x="302" y="9"/>
                      <a:pt x="298" y="11"/>
                      <a:pt x="294" y="12"/>
                    </a:cubicBezTo>
                    <a:cubicBezTo>
                      <a:pt x="301" y="10"/>
                      <a:pt x="309" y="8"/>
                      <a:pt x="316" y="5"/>
                    </a:cubicBezTo>
                    <a:cubicBezTo>
                      <a:pt x="320" y="4"/>
                      <a:pt x="324" y="2"/>
                      <a:pt x="3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Freeform 455">
                <a:extLst>
                  <a:ext uri="{FF2B5EF4-FFF2-40B4-BE49-F238E27FC236}">
                    <a16:creationId xmlns="" xmlns:a16="http://schemas.microsoft.com/office/drawing/2014/main" id="{BEF671F5-FF5A-421D-8418-A44E964A8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325"/>
                <a:ext cx="52" cy="19"/>
              </a:xfrm>
              <a:custGeom>
                <a:avLst/>
                <a:gdLst>
                  <a:gd name="T0" fmla="*/ 33 w 33"/>
                  <a:gd name="T1" fmla="*/ 0 h 12"/>
                  <a:gd name="T2" fmla="*/ 27 w 33"/>
                  <a:gd name="T3" fmla="*/ 1 h 12"/>
                  <a:gd name="T4" fmla="*/ 0 w 33"/>
                  <a:gd name="T5" fmla="*/ 12 h 12"/>
                  <a:gd name="T6" fmla="*/ 12 w 33"/>
                  <a:gd name="T7" fmla="*/ 8 h 12"/>
                  <a:gd name="T8" fmla="*/ 32 w 33"/>
                  <a:gd name="T9" fmla="*/ 2 h 12"/>
                  <a:gd name="T10" fmla="*/ 33 w 3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2">
                    <a:moveTo>
                      <a:pt x="33" y="0"/>
                    </a:moveTo>
                    <a:cubicBezTo>
                      <a:pt x="31" y="0"/>
                      <a:pt x="29" y="1"/>
                      <a:pt x="27" y="1"/>
                    </a:cubicBezTo>
                    <a:cubicBezTo>
                      <a:pt x="18" y="5"/>
                      <a:pt x="9" y="8"/>
                      <a:pt x="0" y="12"/>
                    </a:cubicBezTo>
                    <a:cubicBezTo>
                      <a:pt x="4" y="11"/>
                      <a:pt x="8" y="10"/>
                      <a:pt x="12" y="8"/>
                    </a:cubicBezTo>
                    <a:cubicBezTo>
                      <a:pt x="18" y="6"/>
                      <a:pt x="25" y="4"/>
                      <a:pt x="32" y="2"/>
                    </a:cubicBezTo>
                    <a:cubicBezTo>
                      <a:pt x="32" y="1"/>
                      <a:pt x="33" y="1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Freeform 456">
                <a:extLst>
                  <a:ext uri="{FF2B5EF4-FFF2-40B4-BE49-F238E27FC236}">
                    <a16:creationId xmlns="" xmlns:a16="http://schemas.microsoft.com/office/drawing/2014/main" id="{D69AC616-53BF-4BC0-874E-3F3C5C9CA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2143"/>
                <a:ext cx="8" cy="3"/>
              </a:xfrm>
              <a:custGeom>
                <a:avLst/>
                <a:gdLst>
                  <a:gd name="T0" fmla="*/ 5 w 5"/>
                  <a:gd name="T1" fmla="*/ 0 h 2"/>
                  <a:gd name="T2" fmla="*/ 4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2" y="2"/>
                      <a:pt x="3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Freeform 457">
                <a:extLst>
                  <a:ext uri="{FF2B5EF4-FFF2-40B4-BE49-F238E27FC236}">
                    <a16:creationId xmlns="" xmlns:a16="http://schemas.microsoft.com/office/drawing/2014/main" id="{29ABB3A3-6C37-4D58-824E-EF253219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2102"/>
                <a:ext cx="68" cy="41"/>
              </a:xfrm>
              <a:custGeom>
                <a:avLst/>
                <a:gdLst>
                  <a:gd name="T0" fmla="*/ 43 w 43"/>
                  <a:gd name="T1" fmla="*/ 0 h 26"/>
                  <a:gd name="T2" fmla="*/ 0 w 43"/>
                  <a:gd name="T3" fmla="*/ 26 h 26"/>
                  <a:gd name="T4" fmla="*/ 1 w 43"/>
                  <a:gd name="T5" fmla="*/ 26 h 26"/>
                  <a:gd name="T6" fmla="*/ 43 w 43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6">
                    <a:moveTo>
                      <a:pt x="43" y="0"/>
                    </a:moveTo>
                    <a:cubicBezTo>
                      <a:pt x="29" y="9"/>
                      <a:pt x="14" y="18"/>
                      <a:pt x="0" y="26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17" y="18"/>
                      <a:pt x="32" y="9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Freeform 458">
                <a:extLst>
                  <a:ext uri="{FF2B5EF4-FFF2-40B4-BE49-F238E27FC236}">
                    <a16:creationId xmlns="" xmlns:a16="http://schemas.microsoft.com/office/drawing/2014/main" id="{2D2C6E87-AC44-4E75-BB58-39A67576D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2192"/>
                <a:ext cx="52" cy="25"/>
              </a:xfrm>
              <a:custGeom>
                <a:avLst/>
                <a:gdLst>
                  <a:gd name="T0" fmla="*/ 33 w 33"/>
                  <a:gd name="T1" fmla="*/ 0 h 16"/>
                  <a:gd name="T2" fmla="*/ 0 w 33"/>
                  <a:gd name="T3" fmla="*/ 16 h 16"/>
                  <a:gd name="T4" fmla="*/ 22 w 33"/>
                  <a:gd name="T5" fmla="*/ 9 h 16"/>
                  <a:gd name="T6" fmla="*/ 25 w 33"/>
                  <a:gd name="T7" fmla="*/ 8 h 16"/>
                  <a:gd name="T8" fmla="*/ 33 w 3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3" y="0"/>
                    </a:moveTo>
                    <a:cubicBezTo>
                      <a:pt x="22" y="6"/>
                      <a:pt x="11" y="11"/>
                      <a:pt x="0" y="16"/>
                    </a:cubicBezTo>
                    <a:cubicBezTo>
                      <a:pt x="7" y="14"/>
                      <a:pt x="15" y="11"/>
                      <a:pt x="22" y="9"/>
                    </a:cubicBezTo>
                    <a:cubicBezTo>
                      <a:pt x="23" y="9"/>
                      <a:pt x="24" y="8"/>
                      <a:pt x="25" y="8"/>
                    </a:cubicBezTo>
                    <a:cubicBezTo>
                      <a:pt x="28" y="5"/>
                      <a:pt x="30" y="3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Freeform 459">
                <a:extLst>
                  <a:ext uri="{FF2B5EF4-FFF2-40B4-BE49-F238E27FC236}">
                    <a16:creationId xmlns="" xmlns:a16="http://schemas.microsoft.com/office/drawing/2014/main" id="{45C3CEB9-DF75-43B3-986D-48B2A1D7B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2186"/>
                <a:ext cx="591" cy="218"/>
              </a:xfrm>
              <a:custGeom>
                <a:avLst/>
                <a:gdLst>
                  <a:gd name="T0" fmla="*/ 373 w 373"/>
                  <a:gd name="T1" fmla="*/ 0 h 138"/>
                  <a:gd name="T2" fmla="*/ 347 w 373"/>
                  <a:gd name="T3" fmla="*/ 7 h 138"/>
                  <a:gd name="T4" fmla="*/ 323 w 373"/>
                  <a:gd name="T5" fmla="*/ 18 h 138"/>
                  <a:gd name="T6" fmla="*/ 329 w 373"/>
                  <a:gd name="T7" fmla="*/ 12 h 138"/>
                  <a:gd name="T8" fmla="*/ 326 w 373"/>
                  <a:gd name="T9" fmla="*/ 13 h 138"/>
                  <a:gd name="T10" fmla="*/ 314 w 373"/>
                  <a:gd name="T11" fmla="*/ 18 h 138"/>
                  <a:gd name="T12" fmla="*/ 325 w 373"/>
                  <a:gd name="T13" fmla="*/ 15 h 138"/>
                  <a:gd name="T14" fmla="*/ 198 w 373"/>
                  <a:gd name="T15" fmla="*/ 66 h 138"/>
                  <a:gd name="T16" fmla="*/ 180 w 373"/>
                  <a:gd name="T17" fmla="*/ 73 h 138"/>
                  <a:gd name="T18" fmla="*/ 189 w 373"/>
                  <a:gd name="T19" fmla="*/ 70 h 138"/>
                  <a:gd name="T20" fmla="*/ 58 w 373"/>
                  <a:gd name="T21" fmla="*/ 112 h 138"/>
                  <a:gd name="T22" fmla="*/ 0 w 373"/>
                  <a:gd name="T23" fmla="*/ 138 h 138"/>
                  <a:gd name="T24" fmla="*/ 79 w 373"/>
                  <a:gd name="T25" fmla="*/ 113 h 138"/>
                  <a:gd name="T26" fmla="*/ 98 w 373"/>
                  <a:gd name="T27" fmla="*/ 104 h 138"/>
                  <a:gd name="T28" fmla="*/ 113 w 373"/>
                  <a:gd name="T29" fmla="*/ 99 h 138"/>
                  <a:gd name="T30" fmla="*/ 158 w 373"/>
                  <a:gd name="T31" fmla="*/ 91 h 138"/>
                  <a:gd name="T32" fmla="*/ 163 w 373"/>
                  <a:gd name="T33" fmla="*/ 89 h 138"/>
                  <a:gd name="T34" fmla="*/ 169 w 373"/>
                  <a:gd name="T35" fmla="*/ 87 h 138"/>
                  <a:gd name="T36" fmla="*/ 168 w 373"/>
                  <a:gd name="T37" fmla="*/ 85 h 138"/>
                  <a:gd name="T38" fmla="*/ 186 w 373"/>
                  <a:gd name="T39" fmla="*/ 80 h 138"/>
                  <a:gd name="T40" fmla="*/ 274 w 373"/>
                  <a:gd name="T41" fmla="*/ 47 h 138"/>
                  <a:gd name="T42" fmla="*/ 319 w 373"/>
                  <a:gd name="T43" fmla="*/ 22 h 138"/>
                  <a:gd name="T44" fmla="*/ 373 w 373"/>
                  <a:gd name="T4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3" h="138">
                    <a:moveTo>
                      <a:pt x="373" y="0"/>
                    </a:moveTo>
                    <a:cubicBezTo>
                      <a:pt x="365" y="2"/>
                      <a:pt x="356" y="5"/>
                      <a:pt x="347" y="7"/>
                    </a:cubicBezTo>
                    <a:cubicBezTo>
                      <a:pt x="339" y="11"/>
                      <a:pt x="331" y="14"/>
                      <a:pt x="323" y="18"/>
                    </a:cubicBezTo>
                    <a:cubicBezTo>
                      <a:pt x="325" y="16"/>
                      <a:pt x="327" y="14"/>
                      <a:pt x="329" y="12"/>
                    </a:cubicBezTo>
                    <a:cubicBezTo>
                      <a:pt x="328" y="13"/>
                      <a:pt x="327" y="13"/>
                      <a:pt x="326" y="13"/>
                    </a:cubicBezTo>
                    <a:cubicBezTo>
                      <a:pt x="322" y="15"/>
                      <a:pt x="318" y="17"/>
                      <a:pt x="314" y="18"/>
                    </a:cubicBezTo>
                    <a:cubicBezTo>
                      <a:pt x="318" y="17"/>
                      <a:pt x="321" y="16"/>
                      <a:pt x="325" y="15"/>
                    </a:cubicBezTo>
                    <a:cubicBezTo>
                      <a:pt x="283" y="34"/>
                      <a:pt x="240" y="51"/>
                      <a:pt x="198" y="66"/>
                    </a:cubicBezTo>
                    <a:cubicBezTo>
                      <a:pt x="192" y="69"/>
                      <a:pt x="186" y="71"/>
                      <a:pt x="180" y="73"/>
                    </a:cubicBezTo>
                    <a:cubicBezTo>
                      <a:pt x="184" y="72"/>
                      <a:pt x="186" y="71"/>
                      <a:pt x="189" y="70"/>
                    </a:cubicBezTo>
                    <a:cubicBezTo>
                      <a:pt x="145" y="85"/>
                      <a:pt x="102" y="99"/>
                      <a:pt x="58" y="112"/>
                    </a:cubicBezTo>
                    <a:cubicBezTo>
                      <a:pt x="39" y="121"/>
                      <a:pt x="20" y="129"/>
                      <a:pt x="0" y="138"/>
                    </a:cubicBezTo>
                    <a:cubicBezTo>
                      <a:pt x="26" y="129"/>
                      <a:pt x="52" y="121"/>
                      <a:pt x="79" y="113"/>
                    </a:cubicBezTo>
                    <a:cubicBezTo>
                      <a:pt x="85" y="109"/>
                      <a:pt x="91" y="106"/>
                      <a:pt x="98" y="104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28" y="96"/>
                      <a:pt x="143" y="94"/>
                      <a:pt x="158" y="91"/>
                    </a:cubicBezTo>
                    <a:cubicBezTo>
                      <a:pt x="160" y="90"/>
                      <a:pt x="161" y="90"/>
                      <a:pt x="163" y="89"/>
                    </a:cubicBezTo>
                    <a:cubicBezTo>
                      <a:pt x="165" y="89"/>
                      <a:pt x="167" y="88"/>
                      <a:pt x="169" y="87"/>
                    </a:cubicBezTo>
                    <a:cubicBezTo>
                      <a:pt x="169" y="86"/>
                      <a:pt x="168" y="86"/>
                      <a:pt x="168" y="85"/>
                    </a:cubicBezTo>
                    <a:cubicBezTo>
                      <a:pt x="174" y="84"/>
                      <a:pt x="180" y="82"/>
                      <a:pt x="186" y="80"/>
                    </a:cubicBezTo>
                    <a:cubicBezTo>
                      <a:pt x="214" y="68"/>
                      <a:pt x="242" y="57"/>
                      <a:pt x="274" y="47"/>
                    </a:cubicBezTo>
                    <a:cubicBezTo>
                      <a:pt x="290" y="39"/>
                      <a:pt x="305" y="30"/>
                      <a:pt x="319" y="22"/>
                    </a:cubicBezTo>
                    <a:cubicBezTo>
                      <a:pt x="333" y="13"/>
                      <a:pt x="355" y="7"/>
                      <a:pt x="3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" name="Freeform 460">
                <a:extLst>
                  <a:ext uri="{FF2B5EF4-FFF2-40B4-BE49-F238E27FC236}">
                    <a16:creationId xmlns="" xmlns:a16="http://schemas.microsoft.com/office/drawing/2014/main" id="{D5EEE910-7F4B-4BB6-932E-28CBA03B37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4" y="2260"/>
                <a:ext cx="176" cy="67"/>
              </a:xfrm>
              <a:custGeom>
                <a:avLst/>
                <a:gdLst>
                  <a:gd name="T0" fmla="*/ 6 w 111"/>
                  <a:gd name="T1" fmla="*/ 40 h 42"/>
                  <a:gd name="T2" fmla="*/ 0 w 111"/>
                  <a:gd name="T3" fmla="*/ 42 h 42"/>
                  <a:gd name="T4" fmla="*/ 6 w 111"/>
                  <a:gd name="T5" fmla="*/ 41 h 42"/>
                  <a:gd name="T6" fmla="*/ 6 w 111"/>
                  <a:gd name="T7" fmla="*/ 40 h 42"/>
                  <a:gd name="T8" fmla="*/ 111 w 111"/>
                  <a:gd name="T9" fmla="*/ 0 h 42"/>
                  <a:gd name="T10" fmla="*/ 23 w 111"/>
                  <a:gd name="T11" fmla="*/ 33 h 42"/>
                  <a:gd name="T12" fmla="*/ 69 w 111"/>
                  <a:gd name="T13" fmla="*/ 19 h 42"/>
                  <a:gd name="T14" fmla="*/ 111 w 111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42">
                    <a:moveTo>
                      <a:pt x="6" y="40"/>
                    </a:moveTo>
                    <a:cubicBezTo>
                      <a:pt x="4" y="41"/>
                      <a:pt x="2" y="42"/>
                      <a:pt x="0" y="42"/>
                    </a:cubicBezTo>
                    <a:cubicBezTo>
                      <a:pt x="2" y="42"/>
                      <a:pt x="4" y="41"/>
                      <a:pt x="6" y="41"/>
                    </a:cubicBezTo>
                    <a:cubicBezTo>
                      <a:pt x="6" y="41"/>
                      <a:pt x="6" y="40"/>
                      <a:pt x="6" y="40"/>
                    </a:cubicBezTo>
                    <a:moveTo>
                      <a:pt x="111" y="0"/>
                    </a:moveTo>
                    <a:cubicBezTo>
                      <a:pt x="79" y="10"/>
                      <a:pt x="51" y="21"/>
                      <a:pt x="23" y="33"/>
                    </a:cubicBezTo>
                    <a:cubicBezTo>
                      <a:pt x="38" y="28"/>
                      <a:pt x="54" y="24"/>
                      <a:pt x="69" y="19"/>
                    </a:cubicBezTo>
                    <a:cubicBezTo>
                      <a:pt x="83" y="13"/>
                      <a:pt x="97" y="6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Freeform 461">
                <a:extLst>
                  <a:ext uri="{FF2B5EF4-FFF2-40B4-BE49-F238E27FC236}">
                    <a16:creationId xmlns="" xmlns:a16="http://schemas.microsoft.com/office/drawing/2014/main" id="{10F71342-05E6-4AF7-999C-DEF8ABDBCE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9" y="2217"/>
                <a:ext cx="539" cy="211"/>
              </a:xfrm>
              <a:custGeom>
                <a:avLst/>
                <a:gdLst>
                  <a:gd name="T0" fmla="*/ 63 w 340"/>
                  <a:gd name="T1" fmla="*/ 114 h 133"/>
                  <a:gd name="T2" fmla="*/ 34 w 340"/>
                  <a:gd name="T3" fmla="*/ 119 h 133"/>
                  <a:gd name="T4" fmla="*/ 22 w 340"/>
                  <a:gd name="T5" fmla="*/ 124 h 133"/>
                  <a:gd name="T6" fmla="*/ 0 w 340"/>
                  <a:gd name="T7" fmla="*/ 133 h 133"/>
                  <a:gd name="T8" fmla="*/ 63 w 340"/>
                  <a:gd name="T9" fmla="*/ 114 h 133"/>
                  <a:gd name="T10" fmla="*/ 340 w 340"/>
                  <a:gd name="T11" fmla="*/ 0 h 133"/>
                  <a:gd name="T12" fmla="*/ 267 w 340"/>
                  <a:gd name="T13" fmla="*/ 25 h 133"/>
                  <a:gd name="T14" fmla="*/ 257 w 340"/>
                  <a:gd name="T15" fmla="*/ 28 h 133"/>
                  <a:gd name="T16" fmla="*/ 248 w 340"/>
                  <a:gd name="T17" fmla="*/ 32 h 133"/>
                  <a:gd name="T18" fmla="*/ 328 w 340"/>
                  <a:gd name="T19" fmla="*/ 5 h 133"/>
                  <a:gd name="T20" fmla="*/ 340 w 340"/>
                  <a:gd name="T2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133">
                    <a:moveTo>
                      <a:pt x="63" y="114"/>
                    </a:moveTo>
                    <a:cubicBezTo>
                      <a:pt x="53" y="116"/>
                      <a:pt x="44" y="117"/>
                      <a:pt x="34" y="119"/>
                    </a:cubicBezTo>
                    <a:cubicBezTo>
                      <a:pt x="30" y="120"/>
                      <a:pt x="26" y="122"/>
                      <a:pt x="22" y="124"/>
                    </a:cubicBezTo>
                    <a:cubicBezTo>
                      <a:pt x="14" y="127"/>
                      <a:pt x="7" y="130"/>
                      <a:pt x="0" y="133"/>
                    </a:cubicBezTo>
                    <a:cubicBezTo>
                      <a:pt x="21" y="127"/>
                      <a:pt x="42" y="120"/>
                      <a:pt x="63" y="114"/>
                    </a:cubicBezTo>
                    <a:moveTo>
                      <a:pt x="340" y="0"/>
                    </a:moveTo>
                    <a:cubicBezTo>
                      <a:pt x="316" y="8"/>
                      <a:pt x="291" y="16"/>
                      <a:pt x="267" y="25"/>
                    </a:cubicBezTo>
                    <a:cubicBezTo>
                      <a:pt x="265" y="26"/>
                      <a:pt x="261" y="27"/>
                      <a:pt x="257" y="28"/>
                    </a:cubicBezTo>
                    <a:cubicBezTo>
                      <a:pt x="254" y="29"/>
                      <a:pt x="251" y="31"/>
                      <a:pt x="248" y="32"/>
                    </a:cubicBezTo>
                    <a:cubicBezTo>
                      <a:pt x="275" y="23"/>
                      <a:pt x="302" y="14"/>
                      <a:pt x="328" y="5"/>
                    </a:cubicBezTo>
                    <a:cubicBezTo>
                      <a:pt x="332" y="4"/>
                      <a:pt x="336" y="2"/>
                      <a:pt x="3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6" name="Freeform 462">
                <a:extLst>
                  <a:ext uri="{FF2B5EF4-FFF2-40B4-BE49-F238E27FC236}">
                    <a16:creationId xmlns="" xmlns:a16="http://schemas.microsoft.com/office/drawing/2014/main" id="{7EF1777F-EC91-4A96-8512-21DC57474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133"/>
                <a:ext cx="143" cy="64"/>
              </a:xfrm>
              <a:custGeom>
                <a:avLst/>
                <a:gdLst>
                  <a:gd name="T0" fmla="*/ 90 w 90"/>
                  <a:gd name="T1" fmla="*/ 0 h 40"/>
                  <a:gd name="T2" fmla="*/ 86 w 90"/>
                  <a:gd name="T3" fmla="*/ 1 h 40"/>
                  <a:gd name="T4" fmla="*/ 68 w 90"/>
                  <a:gd name="T5" fmla="*/ 6 h 40"/>
                  <a:gd name="T6" fmla="*/ 63 w 90"/>
                  <a:gd name="T7" fmla="*/ 8 h 40"/>
                  <a:gd name="T8" fmla="*/ 42 w 90"/>
                  <a:gd name="T9" fmla="*/ 20 h 40"/>
                  <a:gd name="T10" fmla="*/ 0 w 90"/>
                  <a:gd name="T11" fmla="*/ 40 h 40"/>
                  <a:gd name="T12" fmla="*/ 26 w 90"/>
                  <a:gd name="T13" fmla="*/ 33 h 40"/>
                  <a:gd name="T14" fmla="*/ 42 w 90"/>
                  <a:gd name="T15" fmla="*/ 25 h 40"/>
                  <a:gd name="T16" fmla="*/ 90 w 90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40">
                    <a:moveTo>
                      <a:pt x="90" y="0"/>
                    </a:moveTo>
                    <a:cubicBezTo>
                      <a:pt x="89" y="0"/>
                      <a:pt x="87" y="1"/>
                      <a:pt x="86" y="1"/>
                    </a:cubicBezTo>
                    <a:cubicBezTo>
                      <a:pt x="80" y="3"/>
                      <a:pt x="74" y="5"/>
                      <a:pt x="68" y="6"/>
                    </a:cubicBezTo>
                    <a:cubicBezTo>
                      <a:pt x="66" y="7"/>
                      <a:pt x="65" y="8"/>
                      <a:pt x="63" y="8"/>
                    </a:cubicBezTo>
                    <a:cubicBezTo>
                      <a:pt x="56" y="13"/>
                      <a:pt x="49" y="16"/>
                      <a:pt x="42" y="20"/>
                    </a:cubicBezTo>
                    <a:cubicBezTo>
                      <a:pt x="28" y="27"/>
                      <a:pt x="14" y="34"/>
                      <a:pt x="0" y="40"/>
                    </a:cubicBezTo>
                    <a:cubicBezTo>
                      <a:pt x="9" y="38"/>
                      <a:pt x="18" y="35"/>
                      <a:pt x="26" y="33"/>
                    </a:cubicBezTo>
                    <a:cubicBezTo>
                      <a:pt x="32" y="31"/>
                      <a:pt x="38" y="28"/>
                      <a:pt x="42" y="25"/>
                    </a:cubicBezTo>
                    <a:cubicBezTo>
                      <a:pt x="58" y="17"/>
                      <a:pt x="74" y="8"/>
                      <a:pt x="9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7" name="Freeform 463">
                <a:extLst>
                  <a:ext uri="{FF2B5EF4-FFF2-40B4-BE49-F238E27FC236}">
                    <a16:creationId xmlns="" xmlns:a16="http://schemas.microsoft.com/office/drawing/2014/main" id="{B657B866-916E-4984-AAB0-067B0F31D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2060"/>
                <a:ext cx="181" cy="83"/>
              </a:xfrm>
              <a:custGeom>
                <a:avLst/>
                <a:gdLst>
                  <a:gd name="T0" fmla="*/ 114 w 114"/>
                  <a:gd name="T1" fmla="*/ 0 h 52"/>
                  <a:gd name="T2" fmla="*/ 55 w 114"/>
                  <a:gd name="T3" fmla="*/ 19 h 52"/>
                  <a:gd name="T4" fmla="*/ 51 w 114"/>
                  <a:gd name="T5" fmla="*/ 21 h 52"/>
                  <a:gd name="T6" fmla="*/ 42 w 114"/>
                  <a:gd name="T7" fmla="*/ 26 h 52"/>
                  <a:gd name="T8" fmla="*/ 0 w 114"/>
                  <a:gd name="T9" fmla="*/ 52 h 52"/>
                  <a:gd name="T10" fmla="*/ 18 w 114"/>
                  <a:gd name="T11" fmla="*/ 47 h 52"/>
                  <a:gd name="T12" fmla="*/ 22 w 114"/>
                  <a:gd name="T13" fmla="*/ 46 h 52"/>
                  <a:gd name="T14" fmla="*/ 114 w 114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52">
                    <a:moveTo>
                      <a:pt x="114" y="0"/>
                    </a:moveTo>
                    <a:cubicBezTo>
                      <a:pt x="94" y="6"/>
                      <a:pt x="74" y="10"/>
                      <a:pt x="55" y="19"/>
                    </a:cubicBezTo>
                    <a:cubicBezTo>
                      <a:pt x="54" y="20"/>
                      <a:pt x="52" y="20"/>
                      <a:pt x="51" y="21"/>
                    </a:cubicBezTo>
                    <a:cubicBezTo>
                      <a:pt x="48" y="23"/>
                      <a:pt x="45" y="25"/>
                      <a:pt x="42" y="26"/>
                    </a:cubicBezTo>
                    <a:cubicBezTo>
                      <a:pt x="31" y="35"/>
                      <a:pt x="16" y="44"/>
                      <a:pt x="0" y="52"/>
                    </a:cubicBezTo>
                    <a:cubicBezTo>
                      <a:pt x="6" y="51"/>
                      <a:pt x="12" y="49"/>
                      <a:pt x="18" y="47"/>
                    </a:cubicBezTo>
                    <a:cubicBezTo>
                      <a:pt x="19" y="47"/>
                      <a:pt x="21" y="46"/>
                      <a:pt x="22" y="46"/>
                    </a:cubicBezTo>
                    <a:cubicBezTo>
                      <a:pt x="52" y="30"/>
                      <a:pt x="84" y="15"/>
                      <a:pt x="1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8" name="Freeform 464">
                <a:extLst>
                  <a:ext uri="{FF2B5EF4-FFF2-40B4-BE49-F238E27FC236}">
                    <a16:creationId xmlns="" xmlns:a16="http://schemas.microsoft.com/office/drawing/2014/main" id="{1CFD2946-1878-4EC0-A820-A39D3783B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2167"/>
                <a:ext cx="225" cy="95"/>
              </a:xfrm>
              <a:custGeom>
                <a:avLst/>
                <a:gdLst>
                  <a:gd name="T0" fmla="*/ 142 w 142"/>
                  <a:gd name="T1" fmla="*/ 0 h 60"/>
                  <a:gd name="T2" fmla="*/ 100 w 142"/>
                  <a:gd name="T3" fmla="*/ 14 h 60"/>
                  <a:gd name="T4" fmla="*/ 19 w 142"/>
                  <a:gd name="T5" fmla="*/ 53 h 60"/>
                  <a:gd name="T6" fmla="*/ 20 w 142"/>
                  <a:gd name="T7" fmla="*/ 53 h 60"/>
                  <a:gd name="T8" fmla="*/ 13 w 142"/>
                  <a:gd name="T9" fmla="*/ 55 h 60"/>
                  <a:gd name="T10" fmla="*/ 6 w 142"/>
                  <a:gd name="T11" fmla="*/ 57 h 60"/>
                  <a:gd name="T12" fmla="*/ 0 w 142"/>
                  <a:gd name="T13" fmla="*/ 60 h 60"/>
                  <a:gd name="T14" fmla="*/ 10 w 142"/>
                  <a:gd name="T15" fmla="*/ 57 h 60"/>
                  <a:gd name="T16" fmla="*/ 83 w 142"/>
                  <a:gd name="T17" fmla="*/ 32 h 60"/>
                  <a:gd name="T18" fmla="*/ 116 w 142"/>
                  <a:gd name="T19" fmla="*/ 16 h 60"/>
                  <a:gd name="T20" fmla="*/ 128 w 142"/>
                  <a:gd name="T21" fmla="*/ 8 h 60"/>
                  <a:gd name="T22" fmla="*/ 142 w 142"/>
                  <a:gd name="T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60">
                    <a:moveTo>
                      <a:pt x="142" y="0"/>
                    </a:moveTo>
                    <a:cubicBezTo>
                      <a:pt x="128" y="5"/>
                      <a:pt x="114" y="9"/>
                      <a:pt x="100" y="14"/>
                    </a:cubicBezTo>
                    <a:cubicBezTo>
                      <a:pt x="74" y="29"/>
                      <a:pt x="49" y="43"/>
                      <a:pt x="19" y="53"/>
                    </a:cubicBezTo>
                    <a:cubicBezTo>
                      <a:pt x="19" y="53"/>
                      <a:pt x="20" y="53"/>
                      <a:pt x="20" y="53"/>
                    </a:cubicBezTo>
                    <a:cubicBezTo>
                      <a:pt x="17" y="54"/>
                      <a:pt x="15" y="55"/>
                      <a:pt x="13" y="55"/>
                    </a:cubicBezTo>
                    <a:cubicBezTo>
                      <a:pt x="11" y="56"/>
                      <a:pt x="9" y="57"/>
                      <a:pt x="6" y="57"/>
                    </a:cubicBezTo>
                    <a:cubicBezTo>
                      <a:pt x="4" y="58"/>
                      <a:pt x="2" y="59"/>
                      <a:pt x="0" y="60"/>
                    </a:cubicBezTo>
                    <a:cubicBezTo>
                      <a:pt x="4" y="59"/>
                      <a:pt x="8" y="58"/>
                      <a:pt x="10" y="57"/>
                    </a:cubicBezTo>
                    <a:cubicBezTo>
                      <a:pt x="34" y="48"/>
                      <a:pt x="59" y="40"/>
                      <a:pt x="83" y="32"/>
                    </a:cubicBezTo>
                    <a:cubicBezTo>
                      <a:pt x="94" y="27"/>
                      <a:pt x="105" y="22"/>
                      <a:pt x="116" y="16"/>
                    </a:cubicBezTo>
                    <a:cubicBezTo>
                      <a:pt x="120" y="13"/>
                      <a:pt x="124" y="10"/>
                      <a:pt x="128" y="8"/>
                    </a:cubicBezTo>
                    <a:cubicBezTo>
                      <a:pt x="132" y="5"/>
                      <a:pt x="137" y="3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" name="Freeform 465">
                <a:extLst>
                  <a:ext uri="{FF2B5EF4-FFF2-40B4-BE49-F238E27FC236}">
                    <a16:creationId xmlns="" xmlns:a16="http://schemas.microsoft.com/office/drawing/2014/main" id="{9B543765-76D2-468D-A3CF-023A886146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7" y="2149"/>
                <a:ext cx="241" cy="105"/>
              </a:xfrm>
              <a:custGeom>
                <a:avLst/>
                <a:gdLst>
                  <a:gd name="T0" fmla="*/ 6 w 152"/>
                  <a:gd name="T1" fmla="*/ 64 h 66"/>
                  <a:gd name="T2" fmla="*/ 0 w 152"/>
                  <a:gd name="T3" fmla="*/ 66 h 66"/>
                  <a:gd name="T4" fmla="*/ 7 w 152"/>
                  <a:gd name="T5" fmla="*/ 64 h 66"/>
                  <a:gd name="T6" fmla="*/ 6 w 152"/>
                  <a:gd name="T7" fmla="*/ 64 h 66"/>
                  <a:gd name="T8" fmla="*/ 152 w 152"/>
                  <a:gd name="T9" fmla="*/ 0 h 66"/>
                  <a:gd name="T10" fmla="*/ 98 w 152"/>
                  <a:gd name="T11" fmla="*/ 19 h 66"/>
                  <a:gd name="T12" fmla="*/ 87 w 152"/>
                  <a:gd name="T13" fmla="*/ 25 h 66"/>
                  <a:gd name="T14" fmla="*/ 129 w 152"/>
                  <a:gd name="T15" fmla="*/ 11 h 66"/>
                  <a:gd name="T16" fmla="*/ 152 w 152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66">
                    <a:moveTo>
                      <a:pt x="6" y="64"/>
                    </a:moveTo>
                    <a:cubicBezTo>
                      <a:pt x="4" y="65"/>
                      <a:pt x="2" y="66"/>
                      <a:pt x="0" y="66"/>
                    </a:cubicBezTo>
                    <a:cubicBezTo>
                      <a:pt x="2" y="66"/>
                      <a:pt x="4" y="65"/>
                      <a:pt x="7" y="64"/>
                    </a:cubicBezTo>
                    <a:cubicBezTo>
                      <a:pt x="7" y="64"/>
                      <a:pt x="6" y="64"/>
                      <a:pt x="6" y="64"/>
                    </a:cubicBezTo>
                    <a:moveTo>
                      <a:pt x="152" y="0"/>
                    </a:moveTo>
                    <a:cubicBezTo>
                      <a:pt x="134" y="7"/>
                      <a:pt x="116" y="13"/>
                      <a:pt x="98" y="19"/>
                    </a:cubicBezTo>
                    <a:cubicBezTo>
                      <a:pt x="94" y="21"/>
                      <a:pt x="91" y="23"/>
                      <a:pt x="87" y="25"/>
                    </a:cubicBezTo>
                    <a:cubicBezTo>
                      <a:pt x="101" y="20"/>
                      <a:pt x="115" y="16"/>
                      <a:pt x="129" y="11"/>
                    </a:cubicBezTo>
                    <a:cubicBezTo>
                      <a:pt x="137" y="8"/>
                      <a:pt x="144" y="4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" name="Freeform 466">
                <a:extLst>
                  <a:ext uri="{FF2B5EF4-FFF2-40B4-BE49-F238E27FC236}">
                    <a16:creationId xmlns="" xmlns:a16="http://schemas.microsoft.com/office/drawing/2014/main" id="{DBA1EF73-976D-47DB-A470-798B561B7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2205"/>
                <a:ext cx="5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1" name="Freeform 467">
                <a:extLst>
                  <a:ext uri="{FF2B5EF4-FFF2-40B4-BE49-F238E27FC236}">
                    <a16:creationId xmlns="" xmlns:a16="http://schemas.microsoft.com/office/drawing/2014/main" id="{D553557A-3E70-48B5-AC62-A6C1A533E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411"/>
                <a:ext cx="352" cy="120"/>
              </a:xfrm>
              <a:custGeom>
                <a:avLst/>
                <a:gdLst>
                  <a:gd name="T0" fmla="*/ 222 w 222"/>
                  <a:gd name="T1" fmla="*/ 0 h 76"/>
                  <a:gd name="T2" fmla="*/ 40 w 222"/>
                  <a:gd name="T3" fmla="*/ 55 h 76"/>
                  <a:gd name="T4" fmla="*/ 10 w 222"/>
                  <a:gd name="T5" fmla="*/ 70 h 76"/>
                  <a:gd name="T6" fmla="*/ 0 w 222"/>
                  <a:gd name="T7" fmla="*/ 76 h 76"/>
                  <a:gd name="T8" fmla="*/ 37 w 222"/>
                  <a:gd name="T9" fmla="*/ 65 h 76"/>
                  <a:gd name="T10" fmla="*/ 185 w 222"/>
                  <a:gd name="T11" fmla="*/ 15 h 76"/>
                  <a:gd name="T12" fmla="*/ 222 w 222"/>
                  <a:gd name="T1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76">
                    <a:moveTo>
                      <a:pt x="222" y="0"/>
                    </a:moveTo>
                    <a:cubicBezTo>
                      <a:pt x="161" y="20"/>
                      <a:pt x="101" y="38"/>
                      <a:pt x="40" y="55"/>
                    </a:cubicBezTo>
                    <a:cubicBezTo>
                      <a:pt x="30" y="60"/>
                      <a:pt x="20" y="65"/>
                      <a:pt x="10" y="70"/>
                    </a:cubicBezTo>
                    <a:cubicBezTo>
                      <a:pt x="7" y="72"/>
                      <a:pt x="3" y="74"/>
                      <a:pt x="0" y="76"/>
                    </a:cubicBezTo>
                    <a:cubicBezTo>
                      <a:pt x="12" y="72"/>
                      <a:pt x="25" y="69"/>
                      <a:pt x="37" y="65"/>
                    </a:cubicBezTo>
                    <a:cubicBezTo>
                      <a:pt x="86" y="48"/>
                      <a:pt x="136" y="31"/>
                      <a:pt x="185" y="15"/>
                    </a:cubicBezTo>
                    <a:cubicBezTo>
                      <a:pt x="197" y="10"/>
                      <a:pt x="209" y="5"/>
                      <a:pt x="2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2" name="Freeform 468">
                <a:extLst>
                  <a:ext uri="{FF2B5EF4-FFF2-40B4-BE49-F238E27FC236}">
                    <a16:creationId xmlns="" xmlns:a16="http://schemas.microsoft.com/office/drawing/2014/main" id="{0A5A62CD-E76C-484E-BC26-244F65B67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344"/>
                <a:ext cx="259" cy="91"/>
              </a:xfrm>
              <a:custGeom>
                <a:avLst/>
                <a:gdLst>
                  <a:gd name="T0" fmla="*/ 164 w 164"/>
                  <a:gd name="T1" fmla="*/ 0 h 57"/>
                  <a:gd name="T2" fmla="*/ 37 w 164"/>
                  <a:gd name="T3" fmla="*/ 42 h 57"/>
                  <a:gd name="T4" fmla="*/ 0 w 164"/>
                  <a:gd name="T5" fmla="*/ 57 h 57"/>
                  <a:gd name="T6" fmla="*/ 103 w 164"/>
                  <a:gd name="T7" fmla="*/ 25 h 57"/>
                  <a:gd name="T8" fmla="*/ 132 w 164"/>
                  <a:gd name="T9" fmla="*/ 14 h 57"/>
                  <a:gd name="T10" fmla="*/ 164 w 164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57">
                    <a:moveTo>
                      <a:pt x="164" y="0"/>
                    </a:moveTo>
                    <a:cubicBezTo>
                      <a:pt x="121" y="14"/>
                      <a:pt x="79" y="28"/>
                      <a:pt x="37" y="42"/>
                    </a:cubicBezTo>
                    <a:cubicBezTo>
                      <a:pt x="24" y="47"/>
                      <a:pt x="12" y="52"/>
                      <a:pt x="0" y="57"/>
                    </a:cubicBezTo>
                    <a:cubicBezTo>
                      <a:pt x="34" y="46"/>
                      <a:pt x="69" y="36"/>
                      <a:pt x="103" y="25"/>
                    </a:cubicBezTo>
                    <a:cubicBezTo>
                      <a:pt x="112" y="21"/>
                      <a:pt x="122" y="17"/>
                      <a:pt x="132" y="14"/>
                    </a:cubicBezTo>
                    <a:cubicBezTo>
                      <a:pt x="139" y="12"/>
                      <a:pt x="154" y="6"/>
                      <a:pt x="1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3" name="Freeform 469">
                <a:extLst>
                  <a:ext uri="{FF2B5EF4-FFF2-40B4-BE49-F238E27FC236}">
                    <a16:creationId xmlns="" xmlns:a16="http://schemas.microsoft.com/office/drawing/2014/main" id="{8EC3D54F-1515-4007-8D78-3F329A807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2435"/>
                <a:ext cx="235" cy="79"/>
              </a:xfrm>
              <a:custGeom>
                <a:avLst/>
                <a:gdLst>
                  <a:gd name="T0" fmla="*/ 148 w 148"/>
                  <a:gd name="T1" fmla="*/ 0 h 50"/>
                  <a:gd name="T2" fmla="*/ 0 w 148"/>
                  <a:gd name="T3" fmla="*/ 50 h 50"/>
                  <a:gd name="T4" fmla="*/ 113 w 148"/>
                  <a:gd name="T5" fmla="*/ 16 h 50"/>
                  <a:gd name="T6" fmla="*/ 148 w 148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50">
                    <a:moveTo>
                      <a:pt x="148" y="0"/>
                    </a:moveTo>
                    <a:cubicBezTo>
                      <a:pt x="99" y="16"/>
                      <a:pt x="49" y="33"/>
                      <a:pt x="0" y="50"/>
                    </a:cubicBezTo>
                    <a:cubicBezTo>
                      <a:pt x="38" y="40"/>
                      <a:pt x="75" y="28"/>
                      <a:pt x="113" y="16"/>
                    </a:cubicBezTo>
                    <a:cubicBezTo>
                      <a:pt x="125" y="11"/>
                      <a:pt x="137" y="5"/>
                      <a:pt x="1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4" name="Freeform 470">
                <a:extLst>
                  <a:ext uri="{FF2B5EF4-FFF2-40B4-BE49-F238E27FC236}">
                    <a16:creationId xmlns="" xmlns:a16="http://schemas.microsoft.com/office/drawing/2014/main" id="{37ADDEC4-540A-4621-84CE-8492D73D9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384"/>
                <a:ext cx="219" cy="76"/>
              </a:xfrm>
              <a:custGeom>
                <a:avLst/>
                <a:gdLst>
                  <a:gd name="T0" fmla="*/ 138 w 138"/>
                  <a:gd name="T1" fmla="*/ 0 h 48"/>
                  <a:gd name="T2" fmla="*/ 35 w 138"/>
                  <a:gd name="T3" fmla="*/ 32 h 48"/>
                  <a:gd name="T4" fmla="*/ 0 w 138"/>
                  <a:gd name="T5" fmla="*/ 48 h 48"/>
                  <a:gd name="T6" fmla="*/ 138 w 13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48">
                    <a:moveTo>
                      <a:pt x="138" y="0"/>
                    </a:moveTo>
                    <a:cubicBezTo>
                      <a:pt x="104" y="11"/>
                      <a:pt x="69" y="21"/>
                      <a:pt x="35" y="32"/>
                    </a:cubicBezTo>
                    <a:cubicBezTo>
                      <a:pt x="24" y="37"/>
                      <a:pt x="12" y="43"/>
                      <a:pt x="0" y="48"/>
                    </a:cubicBezTo>
                    <a:cubicBezTo>
                      <a:pt x="46" y="33"/>
                      <a:pt x="92" y="17"/>
                      <a:pt x="1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Freeform 471">
                <a:extLst>
                  <a:ext uri="{FF2B5EF4-FFF2-40B4-BE49-F238E27FC236}">
                    <a16:creationId xmlns="" xmlns:a16="http://schemas.microsoft.com/office/drawing/2014/main" id="{601FA579-9367-44FA-AE46-FB6D465DC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2167"/>
                <a:ext cx="102" cy="42"/>
              </a:xfrm>
              <a:custGeom>
                <a:avLst/>
                <a:gdLst>
                  <a:gd name="T0" fmla="*/ 64 w 64"/>
                  <a:gd name="T1" fmla="*/ 0 h 27"/>
                  <a:gd name="T2" fmla="*/ 52 w 64"/>
                  <a:gd name="T3" fmla="*/ 3 h 27"/>
                  <a:gd name="T4" fmla="*/ 0 w 64"/>
                  <a:gd name="T5" fmla="*/ 27 h 27"/>
                  <a:gd name="T6" fmla="*/ 31 w 64"/>
                  <a:gd name="T7" fmla="*/ 18 h 27"/>
                  <a:gd name="T8" fmla="*/ 64 w 6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7">
                    <a:moveTo>
                      <a:pt x="64" y="0"/>
                    </a:moveTo>
                    <a:cubicBezTo>
                      <a:pt x="60" y="1"/>
                      <a:pt x="56" y="2"/>
                      <a:pt x="52" y="3"/>
                    </a:cubicBezTo>
                    <a:cubicBezTo>
                      <a:pt x="34" y="11"/>
                      <a:pt x="17" y="19"/>
                      <a:pt x="0" y="27"/>
                    </a:cubicBezTo>
                    <a:cubicBezTo>
                      <a:pt x="9" y="24"/>
                      <a:pt x="20" y="21"/>
                      <a:pt x="31" y="18"/>
                    </a:cubicBezTo>
                    <a:cubicBezTo>
                      <a:pt x="42" y="12"/>
                      <a:pt x="53" y="6"/>
                      <a:pt x="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6" name="Freeform 472">
                <a:extLst>
                  <a:ext uri="{FF2B5EF4-FFF2-40B4-BE49-F238E27FC236}">
                    <a16:creationId xmlns="" xmlns:a16="http://schemas.microsoft.com/office/drawing/2014/main" id="{5AF83AAD-6FB4-4DC1-B1A9-B3996D912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195"/>
                <a:ext cx="176" cy="72"/>
              </a:xfrm>
              <a:custGeom>
                <a:avLst/>
                <a:gdLst>
                  <a:gd name="T0" fmla="*/ 111 w 111"/>
                  <a:gd name="T1" fmla="*/ 0 h 45"/>
                  <a:gd name="T2" fmla="*/ 80 w 111"/>
                  <a:gd name="T3" fmla="*/ 9 h 45"/>
                  <a:gd name="T4" fmla="*/ 6 w 111"/>
                  <a:gd name="T5" fmla="*/ 42 h 45"/>
                  <a:gd name="T6" fmla="*/ 0 w 111"/>
                  <a:gd name="T7" fmla="*/ 45 h 45"/>
                  <a:gd name="T8" fmla="*/ 101 w 111"/>
                  <a:gd name="T9" fmla="*/ 6 h 45"/>
                  <a:gd name="T10" fmla="*/ 111 w 11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45">
                    <a:moveTo>
                      <a:pt x="111" y="0"/>
                    </a:moveTo>
                    <a:cubicBezTo>
                      <a:pt x="100" y="3"/>
                      <a:pt x="89" y="6"/>
                      <a:pt x="80" y="9"/>
                    </a:cubicBezTo>
                    <a:cubicBezTo>
                      <a:pt x="56" y="20"/>
                      <a:pt x="32" y="32"/>
                      <a:pt x="6" y="42"/>
                    </a:cubicBezTo>
                    <a:cubicBezTo>
                      <a:pt x="4" y="43"/>
                      <a:pt x="2" y="44"/>
                      <a:pt x="0" y="45"/>
                    </a:cubicBezTo>
                    <a:cubicBezTo>
                      <a:pt x="34" y="34"/>
                      <a:pt x="68" y="21"/>
                      <a:pt x="101" y="6"/>
                    </a:cubicBezTo>
                    <a:cubicBezTo>
                      <a:pt x="105" y="4"/>
                      <a:pt x="108" y="2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7" name="Freeform 473">
                <a:extLst>
                  <a:ext uri="{FF2B5EF4-FFF2-40B4-BE49-F238E27FC236}">
                    <a16:creationId xmlns="" xmlns:a16="http://schemas.microsoft.com/office/drawing/2014/main" id="{71A308D3-3701-422F-87A2-7F72F4B78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2152"/>
                <a:ext cx="46" cy="19"/>
              </a:xfrm>
              <a:custGeom>
                <a:avLst/>
                <a:gdLst>
                  <a:gd name="T0" fmla="*/ 29 w 29"/>
                  <a:gd name="T1" fmla="*/ 0 h 12"/>
                  <a:gd name="T2" fmla="*/ 26 w 29"/>
                  <a:gd name="T3" fmla="*/ 1 h 12"/>
                  <a:gd name="T4" fmla="*/ 0 w 29"/>
                  <a:gd name="T5" fmla="*/ 12 h 12"/>
                  <a:gd name="T6" fmla="*/ 12 w 29"/>
                  <a:gd name="T7" fmla="*/ 9 h 12"/>
                  <a:gd name="T8" fmla="*/ 29 w 2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0"/>
                    </a:moveTo>
                    <a:cubicBezTo>
                      <a:pt x="28" y="1"/>
                      <a:pt x="27" y="1"/>
                      <a:pt x="26" y="1"/>
                    </a:cubicBezTo>
                    <a:cubicBezTo>
                      <a:pt x="17" y="5"/>
                      <a:pt x="9" y="8"/>
                      <a:pt x="0" y="12"/>
                    </a:cubicBezTo>
                    <a:cubicBezTo>
                      <a:pt x="4" y="11"/>
                      <a:pt x="8" y="10"/>
                      <a:pt x="12" y="9"/>
                    </a:cubicBezTo>
                    <a:cubicBezTo>
                      <a:pt x="18" y="6"/>
                      <a:pt x="23" y="3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8" name="Freeform 474">
                <a:extLst>
                  <a:ext uri="{FF2B5EF4-FFF2-40B4-BE49-F238E27FC236}">
                    <a16:creationId xmlns="" xmlns:a16="http://schemas.microsoft.com/office/drawing/2014/main" id="{99BBFBBC-D452-48D5-9546-175003FAC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8" y="2171"/>
                <a:ext cx="108" cy="46"/>
              </a:xfrm>
              <a:custGeom>
                <a:avLst/>
                <a:gdLst>
                  <a:gd name="T0" fmla="*/ 68 w 68"/>
                  <a:gd name="T1" fmla="*/ 0 h 29"/>
                  <a:gd name="T2" fmla="*/ 49 w 68"/>
                  <a:gd name="T3" fmla="*/ 5 h 29"/>
                  <a:gd name="T4" fmla="*/ 32 w 68"/>
                  <a:gd name="T5" fmla="*/ 12 h 29"/>
                  <a:gd name="T6" fmla="*/ 0 w 68"/>
                  <a:gd name="T7" fmla="*/ 29 h 29"/>
                  <a:gd name="T8" fmla="*/ 16 w 68"/>
                  <a:gd name="T9" fmla="*/ 24 h 29"/>
                  <a:gd name="T10" fmla="*/ 68 w 6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29">
                    <a:moveTo>
                      <a:pt x="68" y="0"/>
                    </a:moveTo>
                    <a:cubicBezTo>
                      <a:pt x="62" y="1"/>
                      <a:pt x="56" y="3"/>
                      <a:pt x="49" y="5"/>
                    </a:cubicBezTo>
                    <a:cubicBezTo>
                      <a:pt x="43" y="7"/>
                      <a:pt x="37" y="10"/>
                      <a:pt x="32" y="12"/>
                    </a:cubicBezTo>
                    <a:cubicBezTo>
                      <a:pt x="21" y="18"/>
                      <a:pt x="10" y="23"/>
                      <a:pt x="0" y="29"/>
                    </a:cubicBezTo>
                    <a:cubicBezTo>
                      <a:pt x="4" y="27"/>
                      <a:pt x="10" y="26"/>
                      <a:pt x="16" y="24"/>
                    </a:cubicBezTo>
                    <a:cubicBezTo>
                      <a:pt x="33" y="16"/>
                      <a:pt x="50" y="8"/>
                      <a:pt x="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9" name="Freeform 475">
                <a:extLst>
                  <a:ext uri="{FF2B5EF4-FFF2-40B4-BE49-F238E27FC236}">
                    <a16:creationId xmlns="" xmlns:a16="http://schemas.microsoft.com/office/drawing/2014/main" id="{8608A566-E83E-4E94-BAB0-5477603A0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2209"/>
                <a:ext cx="117" cy="53"/>
              </a:xfrm>
              <a:custGeom>
                <a:avLst/>
                <a:gdLst>
                  <a:gd name="T0" fmla="*/ 74 w 74"/>
                  <a:gd name="T1" fmla="*/ 0 h 33"/>
                  <a:gd name="T2" fmla="*/ 58 w 74"/>
                  <a:gd name="T3" fmla="*/ 5 h 33"/>
                  <a:gd name="T4" fmla="*/ 0 w 74"/>
                  <a:gd name="T5" fmla="*/ 33 h 33"/>
                  <a:gd name="T6" fmla="*/ 74 w 7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3">
                    <a:moveTo>
                      <a:pt x="74" y="0"/>
                    </a:moveTo>
                    <a:cubicBezTo>
                      <a:pt x="68" y="2"/>
                      <a:pt x="62" y="3"/>
                      <a:pt x="58" y="5"/>
                    </a:cubicBezTo>
                    <a:cubicBezTo>
                      <a:pt x="39" y="14"/>
                      <a:pt x="19" y="24"/>
                      <a:pt x="0" y="33"/>
                    </a:cubicBezTo>
                    <a:cubicBezTo>
                      <a:pt x="26" y="23"/>
                      <a:pt x="50" y="11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0" name="Freeform 476">
                <a:extLst>
                  <a:ext uri="{FF2B5EF4-FFF2-40B4-BE49-F238E27FC236}">
                    <a16:creationId xmlns="" xmlns:a16="http://schemas.microsoft.com/office/drawing/2014/main" id="{D0A842AC-7D1B-4D81-8744-F8C182F74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146"/>
                <a:ext cx="92" cy="33"/>
              </a:xfrm>
              <a:custGeom>
                <a:avLst/>
                <a:gdLst>
                  <a:gd name="T0" fmla="*/ 58 w 58"/>
                  <a:gd name="T1" fmla="*/ 0 h 21"/>
                  <a:gd name="T2" fmla="*/ 0 w 58"/>
                  <a:gd name="T3" fmla="*/ 21 h 21"/>
                  <a:gd name="T4" fmla="*/ 19 w 58"/>
                  <a:gd name="T5" fmla="*/ 16 h 21"/>
                  <a:gd name="T6" fmla="*/ 45 w 58"/>
                  <a:gd name="T7" fmla="*/ 5 h 21"/>
                  <a:gd name="T8" fmla="*/ 48 w 58"/>
                  <a:gd name="T9" fmla="*/ 4 h 21"/>
                  <a:gd name="T10" fmla="*/ 58 w 58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1">
                    <a:moveTo>
                      <a:pt x="58" y="0"/>
                    </a:moveTo>
                    <a:cubicBezTo>
                      <a:pt x="41" y="4"/>
                      <a:pt x="19" y="12"/>
                      <a:pt x="0" y="21"/>
                    </a:cubicBezTo>
                    <a:cubicBezTo>
                      <a:pt x="7" y="19"/>
                      <a:pt x="13" y="17"/>
                      <a:pt x="19" y="16"/>
                    </a:cubicBezTo>
                    <a:cubicBezTo>
                      <a:pt x="28" y="12"/>
                      <a:pt x="36" y="9"/>
                      <a:pt x="45" y="5"/>
                    </a:cubicBezTo>
                    <a:cubicBezTo>
                      <a:pt x="46" y="5"/>
                      <a:pt x="47" y="5"/>
                      <a:pt x="48" y="4"/>
                    </a:cubicBezTo>
                    <a:cubicBezTo>
                      <a:pt x="52" y="3"/>
                      <a:pt x="55" y="1"/>
                      <a:pt x="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1" name="Freeform 477">
                <a:extLst>
                  <a:ext uri="{FF2B5EF4-FFF2-40B4-BE49-F238E27FC236}">
                    <a16:creationId xmlns="" xmlns:a16="http://schemas.microsoft.com/office/drawing/2014/main" id="{648F017C-31A6-43A5-B906-6184E4CC1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6" y="2267"/>
                <a:ext cx="191" cy="77"/>
              </a:xfrm>
              <a:custGeom>
                <a:avLst/>
                <a:gdLst>
                  <a:gd name="T0" fmla="*/ 87 w 120"/>
                  <a:gd name="T1" fmla="*/ 15 h 49"/>
                  <a:gd name="T2" fmla="*/ 11 w 120"/>
                  <a:gd name="T3" fmla="*/ 37 h 49"/>
                  <a:gd name="T4" fmla="*/ 10 w 120"/>
                  <a:gd name="T5" fmla="*/ 39 h 49"/>
                  <a:gd name="T6" fmla="*/ 0 w 120"/>
                  <a:gd name="T7" fmla="*/ 49 h 49"/>
                  <a:gd name="T8" fmla="*/ 21 w 120"/>
                  <a:gd name="T9" fmla="*/ 41 h 49"/>
                  <a:gd name="T10" fmla="*/ 87 w 120"/>
                  <a:gd name="T11" fmla="*/ 15 h 49"/>
                  <a:gd name="T12" fmla="*/ 120 w 120"/>
                  <a:gd name="T13" fmla="*/ 0 h 49"/>
                  <a:gd name="T14" fmla="*/ 117 w 120"/>
                  <a:gd name="T15" fmla="*/ 1 h 49"/>
                  <a:gd name="T16" fmla="*/ 118 w 120"/>
                  <a:gd name="T17" fmla="*/ 1 h 49"/>
                  <a:gd name="T18" fmla="*/ 118 w 120"/>
                  <a:gd name="T19" fmla="*/ 1 h 49"/>
                  <a:gd name="T20" fmla="*/ 120 w 120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9">
                    <a:moveTo>
                      <a:pt x="87" y="15"/>
                    </a:moveTo>
                    <a:cubicBezTo>
                      <a:pt x="62" y="22"/>
                      <a:pt x="36" y="30"/>
                      <a:pt x="11" y="37"/>
                    </a:cubicBezTo>
                    <a:cubicBezTo>
                      <a:pt x="11" y="38"/>
                      <a:pt x="10" y="38"/>
                      <a:pt x="10" y="39"/>
                    </a:cubicBezTo>
                    <a:cubicBezTo>
                      <a:pt x="9" y="42"/>
                      <a:pt x="5" y="46"/>
                      <a:pt x="0" y="49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43" y="34"/>
                      <a:pt x="65" y="25"/>
                      <a:pt x="87" y="15"/>
                    </a:cubicBezTo>
                    <a:moveTo>
                      <a:pt x="120" y="0"/>
                    </a:moveTo>
                    <a:cubicBezTo>
                      <a:pt x="119" y="0"/>
                      <a:pt x="118" y="1"/>
                      <a:pt x="117" y="1"/>
                    </a:cubicBezTo>
                    <a:cubicBezTo>
                      <a:pt x="117" y="1"/>
                      <a:pt x="118" y="1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9" y="1"/>
                      <a:pt x="119" y="0"/>
                      <a:pt x="1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2" name="Freeform 478">
                <a:extLst>
                  <a:ext uri="{FF2B5EF4-FFF2-40B4-BE49-F238E27FC236}">
                    <a16:creationId xmlns="" xmlns:a16="http://schemas.microsoft.com/office/drawing/2014/main" id="{B1297DB8-871B-4071-9420-FC9CA9786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2313"/>
                <a:ext cx="29" cy="11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5 h 7"/>
                  <a:gd name="T4" fmla="*/ 1 w 18"/>
                  <a:gd name="T5" fmla="*/ 7 h 7"/>
                  <a:gd name="T6" fmla="*/ 18 w 1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2" y="2"/>
                      <a:pt x="6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6" y="5"/>
                      <a:pt x="12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3" name="Freeform 479">
                <a:extLst>
                  <a:ext uri="{FF2B5EF4-FFF2-40B4-BE49-F238E27FC236}">
                    <a16:creationId xmlns="" xmlns:a16="http://schemas.microsoft.com/office/drawing/2014/main" id="{742EFC06-288B-45B6-9A13-C2C296A2A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2268"/>
                <a:ext cx="170" cy="57"/>
              </a:xfrm>
              <a:custGeom>
                <a:avLst/>
                <a:gdLst>
                  <a:gd name="T0" fmla="*/ 107 w 107"/>
                  <a:gd name="T1" fmla="*/ 0 h 36"/>
                  <a:gd name="T2" fmla="*/ 106 w 107"/>
                  <a:gd name="T3" fmla="*/ 0 h 36"/>
                  <a:gd name="T4" fmla="*/ 63 w 107"/>
                  <a:gd name="T5" fmla="*/ 14 h 36"/>
                  <a:gd name="T6" fmla="*/ 17 w 107"/>
                  <a:gd name="T7" fmla="*/ 28 h 36"/>
                  <a:gd name="T8" fmla="*/ 0 w 107"/>
                  <a:gd name="T9" fmla="*/ 35 h 36"/>
                  <a:gd name="T10" fmla="*/ 0 w 107"/>
                  <a:gd name="T11" fmla="*/ 36 h 36"/>
                  <a:gd name="T12" fmla="*/ 76 w 107"/>
                  <a:gd name="T13" fmla="*/ 14 h 36"/>
                  <a:gd name="T14" fmla="*/ 107 w 107"/>
                  <a:gd name="T15" fmla="*/ 0 h 36"/>
                  <a:gd name="T16" fmla="*/ 107 w 10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36">
                    <a:moveTo>
                      <a:pt x="107" y="0"/>
                    </a:moveTo>
                    <a:cubicBezTo>
                      <a:pt x="107" y="0"/>
                      <a:pt x="106" y="0"/>
                      <a:pt x="106" y="0"/>
                    </a:cubicBezTo>
                    <a:cubicBezTo>
                      <a:pt x="92" y="5"/>
                      <a:pt x="78" y="9"/>
                      <a:pt x="63" y="14"/>
                    </a:cubicBezTo>
                    <a:cubicBezTo>
                      <a:pt x="48" y="19"/>
                      <a:pt x="32" y="23"/>
                      <a:pt x="17" y="28"/>
                    </a:cubicBezTo>
                    <a:cubicBezTo>
                      <a:pt x="11" y="30"/>
                      <a:pt x="5" y="33"/>
                      <a:pt x="0" y="35"/>
                    </a:cubicBezTo>
                    <a:cubicBezTo>
                      <a:pt x="0" y="35"/>
                      <a:pt x="0" y="36"/>
                      <a:pt x="0" y="36"/>
                    </a:cubicBezTo>
                    <a:cubicBezTo>
                      <a:pt x="25" y="29"/>
                      <a:pt x="51" y="21"/>
                      <a:pt x="76" y="14"/>
                    </a:cubicBezTo>
                    <a:cubicBezTo>
                      <a:pt x="86" y="10"/>
                      <a:pt x="97" y="5"/>
                      <a:pt x="107" y="0"/>
                    </a:cubicBezTo>
                    <a:cubicBezTo>
                      <a:pt x="107" y="0"/>
                      <a:pt x="107" y="0"/>
                      <a:pt x="1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Freeform 480">
                <a:extLst>
                  <a:ext uri="{FF2B5EF4-FFF2-40B4-BE49-F238E27FC236}">
                    <a16:creationId xmlns="" xmlns:a16="http://schemas.microsoft.com/office/drawing/2014/main" id="{CB97CAAD-B724-4835-A4A8-CB2D88967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2202"/>
                <a:ext cx="38" cy="15"/>
              </a:xfrm>
              <a:custGeom>
                <a:avLst/>
                <a:gdLst>
                  <a:gd name="T0" fmla="*/ 24 w 24"/>
                  <a:gd name="T1" fmla="*/ 0 h 10"/>
                  <a:gd name="T2" fmla="*/ 5 w 24"/>
                  <a:gd name="T3" fmla="*/ 7 h 10"/>
                  <a:gd name="T4" fmla="*/ 0 w 24"/>
                  <a:gd name="T5" fmla="*/ 10 h 10"/>
                  <a:gd name="T6" fmla="*/ 6 w 24"/>
                  <a:gd name="T7" fmla="*/ 8 h 10"/>
                  <a:gd name="T8" fmla="*/ 24 w 24"/>
                  <a:gd name="T9" fmla="*/ 1 h 10"/>
                  <a:gd name="T10" fmla="*/ 24 w 2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0">
                    <a:moveTo>
                      <a:pt x="24" y="0"/>
                    </a:moveTo>
                    <a:cubicBezTo>
                      <a:pt x="24" y="0"/>
                      <a:pt x="17" y="3"/>
                      <a:pt x="5" y="7"/>
                    </a:cubicBezTo>
                    <a:cubicBezTo>
                      <a:pt x="4" y="8"/>
                      <a:pt x="2" y="9"/>
                      <a:pt x="0" y="10"/>
                    </a:cubicBezTo>
                    <a:cubicBezTo>
                      <a:pt x="2" y="9"/>
                      <a:pt x="4" y="8"/>
                      <a:pt x="6" y="8"/>
                    </a:cubicBezTo>
                    <a:cubicBezTo>
                      <a:pt x="12" y="5"/>
                      <a:pt x="18" y="3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Freeform 481">
                <a:extLst>
                  <a:ext uri="{FF2B5EF4-FFF2-40B4-BE49-F238E27FC236}">
                    <a16:creationId xmlns="" xmlns:a16="http://schemas.microsoft.com/office/drawing/2014/main" id="{2E9006F5-B781-4F11-930D-116C3C8B1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2214"/>
                <a:ext cx="18" cy="7"/>
              </a:xfrm>
              <a:custGeom>
                <a:avLst/>
                <a:gdLst>
                  <a:gd name="T0" fmla="*/ 11 w 11"/>
                  <a:gd name="T1" fmla="*/ 0 h 4"/>
                  <a:gd name="T2" fmla="*/ 5 w 11"/>
                  <a:gd name="T3" fmla="*/ 2 h 4"/>
                  <a:gd name="T4" fmla="*/ 0 w 11"/>
                  <a:gd name="T5" fmla="*/ 4 h 4"/>
                  <a:gd name="T6" fmla="*/ 0 w 11"/>
                  <a:gd name="T7" fmla="*/ 4 h 4"/>
                  <a:gd name="T8" fmla="*/ 11 w 1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9" y="0"/>
                      <a:pt x="7" y="1"/>
                      <a:pt x="5" y="2"/>
                    </a:cubicBezTo>
                    <a:cubicBezTo>
                      <a:pt x="3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7" y="1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6" name="Freeform 482">
                <a:extLst>
                  <a:ext uri="{FF2B5EF4-FFF2-40B4-BE49-F238E27FC236}">
                    <a16:creationId xmlns="" xmlns:a16="http://schemas.microsoft.com/office/drawing/2014/main" id="{7872C757-3BDC-4B77-AF63-53AF51755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558"/>
                <a:ext cx="69" cy="27"/>
              </a:xfrm>
              <a:custGeom>
                <a:avLst/>
                <a:gdLst>
                  <a:gd name="T0" fmla="*/ 43 w 43"/>
                  <a:gd name="T1" fmla="*/ 0 h 17"/>
                  <a:gd name="T2" fmla="*/ 19 w 43"/>
                  <a:gd name="T3" fmla="*/ 7 h 17"/>
                  <a:gd name="T4" fmla="*/ 0 w 43"/>
                  <a:gd name="T5" fmla="*/ 17 h 17"/>
                  <a:gd name="T6" fmla="*/ 7 w 43"/>
                  <a:gd name="T7" fmla="*/ 17 h 17"/>
                  <a:gd name="T8" fmla="*/ 10 w 43"/>
                  <a:gd name="T9" fmla="*/ 17 h 17"/>
                  <a:gd name="T10" fmla="*/ 43 w 43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7">
                    <a:moveTo>
                      <a:pt x="43" y="0"/>
                    </a:moveTo>
                    <a:cubicBezTo>
                      <a:pt x="35" y="2"/>
                      <a:pt x="27" y="5"/>
                      <a:pt x="19" y="7"/>
                    </a:cubicBezTo>
                    <a:cubicBezTo>
                      <a:pt x="12" y="10"/>
                      <a:pt x="6" y="13"/>
                      <a:pt x="0" y="17"/>
                    </a:cubicBezTo>
                    <a:cubicBezTo>
                      <a:pt x="2" y="17"/>
                      <a:pt x="5" y="17"/>
                      <a:pt x="7" y="17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20" y="11"/>
                      <a:pt x="32" y="6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7" name="Freeform 483">
                <a:extLst>
                  <a:ext uri="{FF2B5EF4-FFF2-40B4-BE49-F238E27FC236}">
                    <a16:creationId xmlns="" xmlns:a16="http://schemas.microsoft.com/office/drawing/2014/main" id="{BCC90205-AAB7-470D-BB82-8EFF3AA9A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5" y="2531"/>
                <a:ext cx="202" cy="54"/>
              </a:xfrm>
              <a:custGeom>
                <a:avLst/>
                <a:gdLst>
                  <a:gd name="T0" fmla="*/ 38 w 127"/>
                  <a:gd name="T1" fmla="*/ 24 h 34"/>
                  <a:gd name="T2" fmla="*/ 1 w 127"/>
                  <a:gd name="T3" fmla="*/ 32 h 34"/>
                  <a:gd name="T4" fmla="*/ 0 w 127"/>
                  <a:gd name="T5" fmla="*/ 32 h 34"/>
                  <a:gd name="T6" fmla="*/ 0 w 127"/>
                  <a:gd name="T7" fmla="*/ 32 h 34"/>
                  <a:gd name="T8" fmla="*/ 19 w 127"/>
                  <a:gd name="T9" fmla="*/ 34 h 34"/>
                  <a:gd name="T10" fmla="*/ 38 w 127"/>
                  <a:gd name="T11" fmla="*/ 24 h 34"/>
                  <a:gd name="T12" fmla="*/ 127 w 127"/>
                  <a:gd name="T13" fmla="*/ 0 h 34"/>
                  <a:gd name="T14" fmla="*/ 95 w 127"/>
                  <a:gd name="T15" fmla="*/ 9 h 34"/>
                  <a:gd name="T16" fmla="*/ 62 w 127"/>
                  <a:gd name="T17" fmla="*/ 17 h 34"/>
                  <a:gd name="T18" fmla="*/ 29 w 127"/>
                  <a:gd name="T19" fmla="*/ 34 h 34"/>
                  <a:gd name="T20" fmla="*/ 42 w 127"/>
                  <a:gd name="T21" fmla="*/ 33 h 34"/>
                  <a:gd name="T22" fmla="*/ 51 w 127"/>
                  <a:gd name="T23" fmla="*/ 32 h 34"/>
                  <a:gd name="T24" fmla="*/ 105 w 127"/>
                  <a:gd name="T25" fmla="*/ 7 h 34"/>
                  <a:gd name="T26" fmla="*/ 127 w 127"/>
                  <a:gd name="T2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34">
                    <a:moveTo>
                      <a:pt x="38" y="24"/>
                    </a:moveTo>
                    <a:cubicBezTo>
                      <a:pt x="25" y="27"/>
                      <a:pt x="13" y="30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6" y="33"/>
                      <a:pt x="13" y="34"/>
                      <a:pt x="19" y="34"/>
                    </a:cubicBezTo>
                    <a:cubicBezTo>
                      <a:pt x="25" y="30"/>
                      <a:pt x="31" y="27"/>
                      <a:pt x="38" y="24"/>
                    </a:cubicBezTo>
                    <a:moveTo>
                      <a:pt x="127" y="0"/>
                    </a:moveTo>
                    <a:cubicBezTo>
                      <a:pt x="116" y="3"/>
                      <a:pt x="106" y="6"/>
                      <a:pt x="95" y="9"/>
                    </a:cubicBezTo>
                    <a:cubicBezTo>
                      <a:pt x="84" y="12"/>
                      <a:pt x="73" y="15"/>
                      <a:pt x="62" y="17"/>
                    </a:cubicBezTo>
                    <a:cubicBezTo>
                      <a:pt x="51" y="23"/>
                      <a:pt x="39" y="28"/>
                      <a:pt x="29" y="34"/>
                    </a:cubicBezTo>
                    <a:cubicBezTo>
                      <a:pt x="33" y="34"/>
                      <a:pt x="37" y="34"/>
                      <a:pt x="42" y="33"/>
                    </a:cubicBezTo>
                    <a:cubicBezTo>
                      <a:pt x="45" y="33"/>
                      <a:pt x="48" y="32"/>
                      <a:pt x="51" y="32"/>
                    </a:cubicBezTo>
                    <a:cubicBezTo>
                      <a:pt x="69" y="24"/>
                      <a:pt x="87" y="16"/>
                      <a:pt x="105" y="7"/>
                    </a:cubicBezTo>
                    <a:cubicBezTo>
                      <a:pt x="112" y="5"/>
                      <a:pt x="119" y="3"/>
                      <a:pt x="1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8" name="Freeform 484">
                <a:extLst>
                  <a:ext uri="{FF2B5EF4-FFF2-40B4-BE49-F238E27FC236}">
                    <a16:creationId xmlns="" xmlns:a16="http://schemas.microsoft.com/office/drawing/2014/main" id="{E51129EC-6A69-4478-AE4D-D4B1760D7C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1" y="1954"/>
                <a:ext cx="2114" cy="875"/>
              </a:xfrm>
              <a:custGeom>
                <a:avLst/>
                <a:gdLst>
                  <a:gd name="T0" fmla="*/ 97 w 1334"/>
                  <a:gd name="T1" fmla="*/ 536 h 552"/>
                  <a:gd name="T2" fmla="*/ 89 w 1334"/>
                  <a:gd name="T3" fmla="*/ 552 h 552"/>
                  <a:gd name="T4" fmla="*/ 169 w 1334"/>
                  <a:gd name="T5" fmla="*/ 517 h 552"/>
                  <a:gd name="T6" fmla="*/ 246 w 1334"/>
                  <a:gd name="T7" fmla="*/ 492 h 552"/>
                  <a:gd name="T8" fmla="*/ 222 w 1334"/>
                  <a:gd name="T9" fmla="*/ 484 h 552"/>
                  <a:gd name="T10" fmla="*/ 270 w 1334"/>
                  <a:gd name="T11" fmla="*/ 458 h 552"/>
                  <a:gd name="T12" fmla="*/ 262 w 1334"/>
                  <a:gd name="T13" fmla="*/ 452 h 552"/>
                  <a:gd name="T14" fmla="*/ 255 w 1334"/>
                  <a:gd name="T15" fmla="*/ 449 h 552"/>
                  <a:gd name="T16" fmla="*/ 245 w 1334"/>
                  <a:gd name="T17" fmla="*/ 445 h 552"/>
                  <a:gd name="T18" fmla="*/ 298 w 1334"/>
                  <a:gd name="T19" fmla="*/ 445 h 552"/>
                  <a:gd name="T20" fmla="*/ 200 w 1334"/>
                  <a:gd name="T21" fmla="*/ 444 h 552"/>
                  <a:gd name="T22" fmla="*/ 9 w 1334"/>
                  <a:gd name="T23" fmla="*/ 551 h 552"/>
                  <a:gd name="T24" fmla="*/ 206 w 1334"/>
                  <a:gd name="T25" fmla="*/ 467 h 552"/>
                  <a:gd name="T26" fmla="*/ 250 w 1334"/>
                  <a:gd name="T27" fmla="*/ 438 h 552"/>
                  <a:gd name="T28" fmla="*/ 249 w 1334"/>
                  <a:gd name="T29" fmla="*/ 429 h 552"/>
                  <a:gd name="T30" fmla="*/ 261 w 1334"/>
                  <a:gd name="T31" fmla="*/ 452 h 552"/>
                  <a:gd name="T32" fmla="*/ 256 w 1334"/>
                  <a:gd name="T33" fmla="*/ 423 h 552"/>
                  <a:gd name="T34" fmla="*/ 260 w 1334"/>
                  <a:gd name="T35" fmla="*/ 424 h 552"/>
                  <a:gd name="T36" fmla="*/ 690 w 1334"/>
                  <a:gd name="T37" fmla="*/ 354 h 552"/>
                  <a:gd name="T38" fmla="*/ 817 w 1334"/>
                  <a:gd name="T39" fmla="*/ 308 h 552"/>
                  <a:gd name="T40" fmla="*/ 615 w 1334"/>
                  <a:gd name="T41" fmla="*/ 295 h 552"/>
                  <a:gd name="T42" fmla="*/ 811 w 1334"/>
                  <a:gd name="T43" fmla="*/ 222 h 552"/>
                  <a:gd name="T44" fmla="*/ 823 w 1334"/>
                  <a:gd name="T45" fmla="*/ 261 h 552"/>
                  <a:gd name="T46" fmla="*/ 999 w 1334"/>
                  <a:gd name="T47" fmla="*/ 207 h 552"/>
                  <a:gd name="T48" fmla="*/ 999 w 1334"/>
                  <a:gd name="T49" fmla="*/ 207 h 552"/>
                  <a:gd name="T50" fmla="*/ 1048 w 1334"/>
                  <a:gd name="T51" fmla="*/ 213 h 552"/>
                  <a:gd name="T52" fmla="*/ 1044 w 1334"/>
                  <a:gd name="T53" fmla="*/ 198 h 552"/>
                  <a:gd name="T54" fmla="*/ 1058 w 1334"/>
                  <a:gd name="T55" fmla="*/ 192 h 552"/>
                  <a:gd name="T56" fmla="*/ 1081 w 1334"/>
                  <a:gd name="T57" fmla="*/ 195 h 552"/>
                  <a:gd name="T58" fmla="*/ 1018 w 1334"/>
                  <a:gd name="T59" fmla="*/ 185 h 552"/>
                  <a:gd name="T60" fmla="*/ 1023 w 1334"/>
                  <a:gd name="T61" fmla="*/ 194 h 552"/>
                  <a:gd name="T62" fmla="*/ 901 w 1334"/>
                  <a:gd name="T63" fmla="*/ 202 h 552"/>
                  <a:gd name="T64" fmla="*/ 380 w 1334"/>
                  <a:gd name="T65" fmla="*/ 391 h 552"/>
                  <a:gd name="T66" fmla="*/ 264 w 1334"/>
                  <a:gd name="T67" fmla="*/ 437 h 552"/>
                  <a:gd name="T68" fmla="*/ 576 w 1334"/>
                  <a:gd name="T69" fmla="*/ 322 h 552"/>
                  <a:gd name="T70" fmla="*/ 721 w 1334"/>
                  <a:gd name="T71" fmla="*/ 273 h 552"/>
                  <a:gd name="T72" fmla="*/ 1008 w 1334"/>
                  <a:gd name="T73" fmla="*/ 185 h 552"/>
                  <a:gd name="T74" fmla="*/ 1087 w 1334"/>
                  <a:gd name="T75" fmla="*/ 187 h 552"/>
                  <a:gd name="T76" fmla="*/ 1093 w 1334"/>
                  <a:gd name="T77" fmla="*/ 183 h 552"/>
                  <a:gd name="T78" fmla="*/ 1102 w 1334"/>
                  <a:gd name="T79" fmla="*/ 180 h 552"/>
                  <a:gd name="T80" fmla="*/ 1027 w 1334"/>
                  <a:gd name="T81" fmla="*/ 178 h 552"/>
                  <a:gd name="T82" fmla="*/ 1040 w 1334"/>
                  <a:gd name="T83" fmla="*/ 170 h 552"/>
                  <a:gd name="T84" fmla="*/ 944 w 1334"/>
                  <a:gd name="T85" fmla="*/ 174 h 552"/>
                  <a:gd name="T86" fmla="*/ 903 w 1334"/>
                  <a:gd name="T87" fmla="*/ 193 h 552"/>
                  <a:gd name="T88" fmla="*/ 1007 w 1334"/>
                  <a:gd name="T89" fmla="*/ 177 h 552"/>
                  <a:gd name="T90" fmla="*/ 1009 w 1334"/>
                  <a:gd name="T91" fmla="*/ 167 h 552"/>
                  <a:gd name="T92" fmla="*/ 1069 w 1334"/>
                  <a:gd name="T93" fmla="*/ 170 h 552"/>
                  <a:gd name="T94" fmla="*/ 939 w 1334"/>
                  <a:gd name="T95" fmla="*/ 167 h 552"/>
                  <a:gd name="T96" fmla="*/ 971 w 1334"/>
                  <a:gd name="T97" fmla="*/ 162 h 552"/>
                  <a:gd name="T98" fmla="*/ 997 w 1334"/>
                  <a:gd name="T99" fmla="*/ 164 h 552"/>
                  <a:gd name="T100" fmla="*/ 1011 w 1334"/>
                  <a:gd name="T101" fmla="*/ 159 h 552"/>
                  <a:gd name="T102" fmla="*/ 1208 w 1334"/>
                  <a:gd name="T103" fmla="*/ 33 h 552"/>
                  <a:gd name="T104" fmla="*/ 1200 w 1334"/>
                  <a:gd name="T105" fmla="*/ 45 h 552"/>
                  <a:gd name="T106" fmla="*/ 1236 w 1334"/>
                  <a:gd name="T107" fmla="*/ 37 h 552"/>
                  <a:gd name="T108" fmla="*/ 992 w 1334"/>
                  <a:gd name="T109" fmla="*/ 150 h 552"/>
                  <a:gd name="T110" fmla="*/ 1050 w 1334"/>
                  <a:gd name="T111" fmla="*/ 136 h 552"/>
                  <a:gd name="T112" fmla="*/ 1062 w 1334"/>
                  <a:gd name="T113" fmla="*/ 158 h 552"/>
                  <a:gd name="T114" fmla="*/ 1224 w 1334"/>
                  <a:gd name="T115" fmla="*/ 90 h 552"/>
                  <a:gd name="T116" fmla="*/ 1291 w 1334"/>
                  <a:gd name="T117" fmla="*/ 28 h 552"/>
                  <a:gd name="T118" fmla="*/ 1327 w 1334"/>
                  <a:gd name="T11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34" h="552">
                    <a:moveTo>
                      <a:pt x="209" y="472"/>
                    </a:moveTo>
                    <a:cubicBezTo>
                      <a:pt x="168" y="493"/>
                      <a:pt x="128" y="515"/>
                      <a:pt x="88" y="537"/>
                    </a:cubicBezTo>
                    <a:cubicBezTo>
                      <a:pt x="90" y="537"/>
                      <a:pt x="91" y="537"/>
                      <a:pt x="93" y="537"/>
                    </a:cubicBezTo>
                    <a:cubicBezTo>
                      <a:pt x="95" y="537"/>
                      <a:pt x="96" y="537"/>
                      <a:pt x="97" y="536"/>
                    </a:cubicBezTo>
                    <a:cubicBezTo>
                      <a:pt x="98" y="538"/>
                      <a:pt x="98" y="541"/>
                      <a:pt x="98" y="541"/>
                    </a:cubicBezTo>
                    <a:cubicBezTo>
                      <a:pt x="98" y="541"/>
                      <a:pt x="103" y="539"/>
                      <a:pt x="108" y="537"/>
                    </a:cubicBezTo>
                    <a:cubicBezTo>
                      <a:pt x="104" y="544"/>
                      <a:pt x="82" y="552"/>
                      <a:pt x="88" y="552"/>
                    </a:cubicBezTo>
                    <a:cubicBezTo>
                      <a:pt x="88" y="552"/>
                      <a:pt x="89" y="552"/>
                      <a:pt x="89" y="552"/>
                    </a:cubicBezTo>
                    <a:cubicBezTo>
                      <a:pt x="112" y="546"/>
                      <a:pt x="132" y="537"/>
                      <a:pt x="153" y="526"/>
                    </a:cubicBezTo>
                    <a:cubicBezTo>
                      <a:pt x="164" y="523"/>
                      <a:pt x="164" y="523"/>
                      <a:pt x="164" y="523"/>
                    </a:cubicBezTo>
                    <a:cubicBezTo>
                      <a:pt x="158" y="523"/>
                      <a:pt x="158" y="523"/>
                      <a:pt x="158" y="523"/>
                    </a:cubicBezTo>
                    <a:cubicBezTo>
                      <a:pt x="169" y="517"/>
                      <a:pt x="169" y="517"/>
                      <a:pt x="169" y="517"/>
                    </a:cubicBezTo>
                    <a:cubicBezTo>
                      <a:pt x="173" y="515"/>
                      <a:pt x="177" y="514"/>
                      <a:pt x="181" y="513"/>
                    </a:cubicBezTo>
                    <a:cubicBezTo>
                      <a:pt x="181" y="513"/>
                      <a:pt x="180" y="513"/>
                      <a:pt x="180" y="513"/>
                    </a:cubicBezTo>
                    <a:cubicBezTo>
                      <a:pt x="182" y="512"/>
                      <a:pt x="183" y="512"/>
                      <a:pt x="184" y="512"/>
                    </a:cubicBezTo>
                    <a:cubicBezTo>
                      <a:pt x="205" y="505"/>
                      <a:pt x="225" y="498"/>
                      <a:pt x="246" y="492"/>
                    </a:cubicBezTo>
                    <a:cubicBezTo>
                      <a:pt x="240" y="491"/>
                      <a:pt x="234" y="489"/>
                      <a:pt x="226" y="486"/>
                    </a:cubicBezTo>
                    <a:cubicBezTo>
                      <a:pt x="225" y="485"/>
                      <a:pt x="223" y="485"/>
                      <a:pt x="222" y="484"/>
                    </a:cubicBezTo>
                    <a:cubicBezTo>
                      <a:pt x="222" y="484"/>
                      <a:pt x="222" y="484"/>
                      <a:pt x="221" y="484"/>
                    </a:cubicBezTo>
                    <a:cubicBezTo>
                      <a:pt x="222" y="484"/>
                      <a:pt x="222" y="484"/>
                      <a:pt x="222" y="484"/>
                    </a:cubicBezTo>
                    <a:cubicBezTo>
                      <a:pt x="217" y="481"/>
                      <a:pt x="213" y="477"/>
                      <a:pt x="209" y="472"/>
                    </a:cubicBezTo>
                    <a:moveTo>
                      <a:pt x="268" y="457"/>
                    </a:moveTo>
                    <a:cubicBezTo>
                      <a:pt x="269" y="458"/>
                      <a:pt x="269" y="458"/>
                      <a:pt x="270" y="458"/>
                    </a:cubicBezTo>
                    <a:cubicBezTo>
                      <a:pt x="270" y="458"/>
                      <a:pt x="270" y="458"/>
                      <a:pt x="270" y="458"/>
                    </a:cubicBezTo>
                    <a:cubicBezTo>
                      <a:pt x="269" y="458"/>
                      <a:pt x="269" y="457"/>
                      <a:pt x="268" y="457"/>
                    </a:cubicBezTo>
                    <a:moveTo>
                      <a:pt x="261" y="451"/>
                    </a:moveTo>
                    <a:cubicBezTo>
                      <a:pt x="260" y="451"/>
                      <a:pt x="260" y="451"/>
                      <a:pt x="260" y="451"/>
                    </a:cubicBezTo>
                    <a:cubicBezTo>
                      <a:pt x="261" y="452"/>
                      <a:pt x="261" y="452"/>
                      <a:pt x="262" y="452"/>
                    </a:cubicBezTo>
                    <a:cubicBezTo>
                      <a:pt x="263" y="452"/>
                      <a:pt x="264" y="452"/>
                      <a:pt x="264" y="452"/>
                    </a:cubicBezTo>
                    <a:cubicBezTo>
                      <a:pt x="264" y="452"/>
                      <a:pt x="263" y="451"/>
                      <a:pt x="261" y="451"/>
                    </a:cubicBezTo>
                    <a:moveTo>
                      <a:pt x="251" y="447"/>
                    </a:moveTo>
                    <a:cubicBezTo>
                      <a:pt x="252" y="447"/>
                      <a:pt x="253" y="448"/>
                      <a:pt x="255" y="449"/>
                    </a:cubicBezTo>
                    <a:cubicBezTo>
                      <a:pt x="254" y="448"/>
                      <a:pt x="253" y="448"/>
                      <a:pt x="252" y="447"/>
                    </a:cubicBezTo>
                    <a:cubicBezTo>
                      <a:pt x="252" y="447"/>
                      <a:pt x="251" y="447"/>
                      <a:pt x="251" y="447"/>
                    </a:cubicBezTo>
                    <a:moveTo>
                      <a:pt x="245" y="445"/>
                    </a:moveTo>
                    <a:cubicBezTo>
                      <a:pt x="245" y="445"/>
                      <a:pt x="245" y="445"/>
                      <a:pt x="245" y="445"/>
                    </a:cubicBezTo>
                    <a:cubicBezTo>
                      <a:pt x="245" y="446"/>
                      <a:pt x="246" y="446"/>
                      <a:pt x="247" y="446"/>
                    </a:cubicBezTo>
                    <a:cubicBezTo>
                      <a:pt x="246" y="446"/>
                      <a:pt x="246" y="446"/>
                      <a:pt x="246" y="446"/>
                    </a:cubicBezTo>
                    <a:cubicBezTo>
                      <a:pt x="246" y="445"/>
                      <a:pt x="245" y="445"/>
                      <a:pt x="245" y="445"/>
                    </a:cubicBezTo>
                    <a:moveTo>
                      <a:pt x="298" y="445"/>
                    </a:moveTo>
                    <a:cubicBezTo>
                      <a:pt x="291" y="446"/>
                      <a:pt x="285" y="447"/>
                      <a:pt x="279" y="448"/>
                    </a:cubicBezTo>
                    <a:cubicBezTo>
                      <a:pt x="285" y="447"/>
                      <a:pt x="291" y="447"/>
                      <a:pt x="296" y="446"/>
                    </a:cubicBezTo>
                    <a:cubicBezTo>
                      <a:pt x="297" y="445"/>
                      <a:pt x="297" y="445"/>
                      <a:pt x="298" y="445"/>
                    </a:cubicBezTo>
                    <a:moveTo>
                      <a:pt x="200" y="444"/>
                    </a:moveTo>
                    <a:cubicBezTo>
                      <a:pt x="176" y="453"/>
                      <a:pt x="154" y="463"/>
                      <a:pt x="131" y="476"/>
                    </a:cubicBezTo>
                    <a:cubicBezTo>
                      <a:pt x="98" y="495"/>
                      <a:pt x="65" y="514"/>
                      <a:pt x="27" y="531"/>
                    </a:cubicBezTo>
                    <a:cubicBezTo>
                      <a:pt x="13" y="537"/>
                      <a:pt x="0" y="551"/>
                      <a:pt x="8" y="551"/>
                    </a:cubicBezTo>
                    <a:cubicBezTo>
                      <a:pt x="8" y="551"/>
                      <a:pt x="9" y="551"/>
                      <a:pt x="9" y="551"/>
                    </a:cubicBezTo>
                    <a:cubicBezTo>
                      <a:pt x="17" y="550"/>
                      <a:pt x="24" y="548"/>
                      <a:pt x="32" y="546"/>
                    </a:cubicBezTo>
                    <a:cubicBezTo>
                      <a:pt x="70" y="529"/>
                      <a:pt x="113" y="517"/>
                      <a:pt x="151" y="496"/>
                    </a:cubicBezTo>
                    <a:cubicBezTo>
                      <a:pt x="165" y="491"/>
                      <a:pt x="179" y="482"/>
                      <a:pt x="193" y="473"/>
                    </a:cubicBezTo>
                    <a:cubicBezTo>
                      <a:pt x="197" y="472"/>
                      <a:pt x="201" y="469"/>
                      <a:pt x="206" y="467"/>
                    </a:cubicBezTo>
                    <a:cubicBezTo>
                      <a:pt x="202" y="461"/>
                      <a:pt x="199" y="452"/>
                      <a:pt x="200" y="444"/>
                    </a:cubicBezTo>
                    <a:moveTo>
                      <a:pt x="253" y="432"/>
                    </a:moveTo>
                    <a:cubicBezTo>
                      <a:pt x="252" y="434"/>
                      <a:pt x="251" y="436"/>
                      <a:pt x="250" y="438"/>
                    </a:cubicBezTo>
                    <a:cubicBezTo>
                      <a:pt x="250" y="438"/>
                      <a:pt x="250" y="438"/>
                      <a:pt x="250" y="438"/>
                    </a:cubicBezTo>
                    <a:cubicBezTo>
                      <a:pt x="251" y="436"/>
                      <a:pt x="252" y="434"/>
                      <a:pt x="253" y="432"/>
                    </a:cubicBezTo>
                    <a:moveTo>
                      <a:pt x="256" y="423"/>
                    </a:moveTo>
                    <a:cubicBezTo>
                      <a:pt x="255" y="424"/>
                      <a:pt x="254" y="424"/>
                      <a:pt x="254" y="424"/>
                    </a:cubicBezTo>
                    <a:cubicBezTo>
                      <a:pt x="252" y="426"/>
                      <a:pt x="250" y="427"/>
                      <a:pt x="249" y="429"/>
                    </a:cubicBezTo>
                    <a:cubicBezTo>
                      <a:pt x="232" y="445"/>
                      <a:pt x="239" y="451"/>
                      <a:pt x="247" y="452"/>
                    </a:cubicBezTo>
                    <a:cubicBezTo>
                      <a:pt x="251" y="452"/>
                      <a:pt x="255" y="453"/>
                      <a:pt x="257" y="453"/>
                    </a:cubicBezTo>
                    <a:cubicBezTo>
                      <a:pt x="259" y="453"/>
                      <a:pt x="260" y="452"/>
                      <a:pt x="261" y="452"/>
                    </a:cubicBezTo>
                    <a:cubicBezTo>
                      <a:pt x="261" y="452"/>
                      <a:pt x="261" y="452"/>
                      <a:pt x="261" y="452"/>
                    </a:cubicBezTo>
                    <a:cubicBezTo>
                      <a:pt x="261" y="452"/>
                      <a:pt x="260" y="452"/>
                      <a:pt x="260" y="451"/>
                    </a:cubicBezTo>
                    <a:cubicBezTo>
                      <a:pt x="259" y="451"/>
                      <a:pt x="259" y="451"/>
                      <a:pt x="258" y="451"/>
                    </a:cubicBezTo>
                    <a:cubicBezTo>
                      <a:pt x="247" y="450"/>
                      <a:pt x="230" y="450"/>
                      <a:pt x="254" y="429"/>
                    </a:cubicBezTo>
                    <a:cubicBezTo>
                      <a:pt x="254" y="427"/>
                      <a:pt x="255" y="426"/>
                      <a:pt x="256" y="423"/>
                    </a:cubicBezTo>
                    <a:moveTo>
                      <a:pt x="268" y="419"/>
                    </a:moveTo>
                    <a:cubicBezTo>
                      <a:pt x="264" y="420"/>
                      <a:pt x="260" y="422"/>
                      <a:pt x="256" y="423"/>
                    </a:cubicBezTo>
                    <a:cubicBezTo>
                      <a:pt x="255" y="425"/>
                      <a:pt x="255" y="427"/>
                      <a:pt x="254" y="429"/>
                    </a:cubicBezTo>
                    <a:cubicBezTo>
                      <a:pt x="256" y="428"/>
                      <a:pt x="258" y="426"/>
                      <a:pt x="260" y="424"/>
                    </a:cubicBezTo>
                    <a:cubicBezTo>
                      <a:pt x="263" y="422"/>
                      <a:pt x="265" y="421"/>
                      <a:pt x="268" y="419"/>
                    </a:cubicBezTo>
                    <a:moveTo>
                      <a:pt x="817" y="308"/>
                    </a:moveTo>
                    <a:cubicBezTo>
                      <a:pt x="756" y="327"/>
                      <a:pt x="695" y="348"/>
                      <a:pt x="635" y="370"/>
                    </a:cubicBezTo>
                    <a:cubicBezTo>
                      <a:pt x="653" y="365"/>
                      <a:pt x="671" y="359"/>
                      <a:pt x="690" y="354"/>
                    </a:cubicBezTo>
                    <a:cubicBezTo>
                      <a:pt x="695" y="353"/>
                      <a:pt x="701" y="351"/>
                      <a:pt x="706" y="349"/>
                    </a:cubicBezTo>
                    <a:cubicBezTo>
                      <a:pt x="707" y="348"/>
                      <a:pt x="707" y="347"/>
                      <a:pt x="706" y="345"/>
                    </a:cubicBezTo>
                    <a:cubicBezTo>
                      <a:pt x="724" y="340"/>
                      <a:pt x="742" y="336"/>
                      <a:pt x="760" y="332"/>
                    </a:cubicBezTo>
                    <a:cubicBezTo>
                      <a:pt x="779" y="325"/>
                      <a:pt x="798" y="317"/>
                      <a:pt x="817" y="308"/>
                    </a:cubicBezTo>
                    <a:moveTo>
                      <a:pt x="811" y="222"/>
                    </a:moveTo>
                    <a:cubicBezTo>
                      <a:pt x="805" y="223"/>
                      <a:pt x="799" y="225"/>
                      <a:pt x="793" y="227"/>
                    </a:cubicBezTo>
                    <a:cubicBezTo>
                      <a:pt x="769" y="235"/>
                      <a:pt x="744" y="243"/>
                      <a:pt x="719" y="251"/>
                    </a:cubicBezTo>
                    <a:cubicBezTo>
                      <a:pt x="684" y="265"/>
                      <a:pt x="650" y="281"/>
                      <a:pt x="615" y="295"/>
                    </a:cubicBezTo>
                    <a:cubicBezTo>
                      <a:pt x="642" y="286"/>
                      <a:pt x="669" y="277"/>
                      <a:pt x="696" y="267"/>
                    </a:cubicBezTo>
                    <a:cubicBezTo>
                      <a:pt x="729" y="254"/>
                      <a:pt x="762" y="241"/>
                      <a:pt x="797" y="228"/>
                    </a:cubicBezTo>
                    <a:cubicBezTo>
                      <a:pt x="801" y="227"/>
                      <a:pt x="805" y="225"/>
                      <a:pt x="810" y="224"/>
                    </a:cubicBezTo>
                    <a:cubicBezTo>
                      <a:pt x="810" y="223"/>
                      <a:pt x="810" y="222"/>
                      <a:pt x="811" y="222"/>
                    </a:cubicBezTo>
                    <a:moveTo>
                      <a:pt x="975" y="210"/>
                    </a:moveTo>
                    <a:cubicBezTo>
                      <a:pt x="946" y="215"/>
                      <a:pt x="921" y="222"/>
                      <a:pt x="896" y="230"/>
                    </a:cubicBezTo>
                    <a:cubicBezTo>
                      <a:pt x="887" y="233"/>
                      <a:pt x="878" y="236"/>
                      <a:pt x="869" y="239"/>
                    </a:cubicBezTo>
                    <a:cubicBezTo>
                      <a:pt x="855" y="247"/>
                      <a:pt x="839" y="254"/>
                      <a:pt x="823" y="261"/>
                    </a:cubicBezTo>
                    <a:cubicBezTo>
                      <a:pt x="855" y="249"/>
                      <a:pt x="889" y="237"/>
                      <a:pt x="923" y="228"/>
                    </a:cubicBezTo>
                    <a:cubicBezTo>
                      <a:pt x="935" y="224"/>
                      <a:pt x="948" y="221"/>
                      <a:pt x="960" y="219"/>
                    </a:cubicBezTo>
                    <a:cubicBezTo>
                      <a:pt x="965" y="216"/>
                      <a:pt x="970" y="213"/>
                      <a:pt x="975" y="210"/>
                    </a:cubicBezTo>
                    <a:moveTo>
                      <a:pt x="999" y="207"/>
                    </a:moveTo>
                    <a:cubicBezTo>
                      <a:pt x="996" y="208"/>
                      <a:pt x="993" y="208"/>
                      <a:pt x="990" y="208"/>
                    </a:cubicBezTo>
                    <a:cubicBezTo>
                      <a:pt x="987" y="211"/>
                      <a:pt x="985" y="213"/>
                      <a:pt x="982" y="215"/>
                    </a:cubicBezTo>
                    <a:cubicBezTo>
                      <a:pt x="983" y="215"/>
                      <a:pt x="984" y="215"/>
                      <a:pt x="984" y="215"/>
                    </a:cubicBezTo>
                    <a:cubicBezTo>
                      <a:pt x="989" y="213"/>
                      <a:pt x="994" y="210"/>
                      <a:pt x="999" y="207"/>
                    </a:cubicBezTo>
                    <a:moveTo>
                      <a:pt x="1022" y="207"/>
                    </a:moveTo>
                    <a:cubicBezTo>
                      <a:pt x="1018" y="209"/>
                      <a:pt x="1014" y="211"/>
                      <a:pt x="1010" y="213"/>
                    </a:cubicBezTo>
                    <a:cubicBezTo>
                      <a:pt x="1020" y="213"/>
                      <a:pt x="1030" y="213"/>
                      <a:pt x="1041" y="216"/>
                    </a:cubicBezTo>
                    <a:cubicBezTo>
                      <a:pt x="1043" y="215"/>
                      <a:pt x="1046" y="214"/>
                      <a:pt x="1048" y="213"/>
                    </a:cubicBezTo>
                    <a:cubicBezTo>
                      <a:pt x="1040" y="209"/>
                      <a:pt x="1032" y="208"/>
                      <a:pt x="1024" y="208"/>
                    </a:cubicBezTo>
                    <a:cubicBezTo>
                      <a:pt x="1023" y="207"/>
                      <a:pt x="1022" y="207"/>
                      <a:pt x="1022" y="207"/>
                    </a:cubicBezTo>
                    <a:moveTo>
                      <a:pt x="1058" y="192"/>
                    </a:moveTo>
                    <a:cubicBezTo>
                      <a:pt x="1054" y="194"/>
                      <a:pt x="1049" y="196"/>
                      <a:pt x="1044" y="198"/>
                    </a:cubicBezTo>
                    <a:cubicBezTo>
                      <a:pt x="1050" y="199"/>
                      <a:pt x="1057" y="202"/>
                      <a:pt x="1063" y="205"/>
                    </a:cubicBezTo>
                    <a:cubicBezTo>
                      <a:pt x="1066" y="203"/>
                      <a:pt x="1070" y="202"/>
                      <a:pt x="1073" y="200"/>
                    </a:cubicBezTo>
                    <a:cubicBezTo>
                      <a:pt x="1071" y="199"/>
                      <a:pt x="1070" y="198"/>
                      <a:pt x="1069" y="198"/>
                    </a:cubicBezTo>
                    <a:cubicBezTo>
                      <a:pt x="1066" y="196"/>
                      <a:pt x="1062" y="194"/>
                      <a:pt x="1058" y="192"/>
                    </a:cubicBezTo>
                    <a:moveTo>
                      <a:pt x="1083" y="187"/>
                    </a:moveTo>
                    <a:cubicBezTo>
                      <a:pt x="1079" y="187"/>
                      <a:pt x="1075" y="188"/>
                      <a:pt x="1071" y="189"/>
                    </a:cubicBezTo>
                    <a:cubicBezTo>
                      <a:pt x="1072" y="189"/>
                      <a:pt x="1073" y="190"/>
                      <a:pt x="1073" y="190"/>
                    </a:cubicBezTo>
                    <a:cubicBezTo>
                      <a:pt x="1076" y="192"/>
                      <a:pt x="1079" y="193"/>
                      <a:pt x="1081" y="195"/>
                    </a:cubicBezTo>
                    <a:cubicBezTo>
                      <a:pt x="1084" y="194"/>
                      <a:pt x="1086" y="192"/>
                      <a:pt x="1089" y="191"/>
                    </a:cubicBezTo>
                    <a:cubicBezTo>
                      <a:pt x="1087" y="189"/>
                      <a:pt x="1086" y="188"/>
                      <a:pt x="1085" y="188"/>
                    </a:cubicBezTo>
                    <a:cubicBezTo>
                      <a:pt x="1084" y="187"/>
                      <a:pt x="1084" y="187"/>
                      <a:pt x="1083" y="187"/>
                    </a:cubicBezTo>
                    <a:moveTo>
                      <a:pt x="1018" y="185"/>
                    </a:moveTo>
                    <a:cubicBezTo>
                      <a:pt x="1014" y="188"/>
                      <a:pt x="1010" y="191"/>
                      <a:pt x="1006" y="194"/>
                    </a:cubicBezTo>
                    <a:cubicBezTo>
                      <a:pt x="1009" y="194"/>
                      <a:pt x="1011" y="194"/>
                      <a:pt x="1014" y="194"/>
                    </a:cubicBezTo>
                    <a:cubicBezTo>
                      <a:pt x="1016" y="194"/>
                      <a:pt x="1019" y="194"/>
                      <a:pt x="1021" y="194"/>
                    </a:cubicBezTo>
                    <a:cubicBezTo>
                      <a:pt x="1022" y="194"/>
                      <a:pt x="1022" y="194"/>
                      <a:pt x="1023" y="194"/>
                    </a:cubicBezTo>
                    <a:cubicBezTo>
                      <a:pt x="1027" y="192"/>
                      <a:pt x="1032" y="190"/>
                      <a:pt x="1037" y="187"/>
                    </a:cubicBezTo>
                    <a:cubicBezTo>
                      <a:pt x="1030" y="186"/>
                      <a:pt x="1024" y="186"/>
                      <a:pt x="1018" y="185"/>
                    </a:cubicBezTo>
                    <a:moveTo>
                      <a:pt x="1005" y="185"/>
                    </a:moveTo>
                    <a:cubicBezTo>
                      <a:pt x="967" y="185"/>
                      <a:pt x="935" y="195"/>
                      <a:pt x="901" y="202"/>
                    </a:cubicBezTo>
                    <a:cubicBezTo>
                      <a:pt x="867" y="210"/>
                      <a:pt x="824" y="232"/>
                      <a:pt x="791" y="244"/>
                    </a:cubicBezTo>
                    <a:cubicBezTo>
                      <a:pt x="739" y="263"/>
                      <a:pt x="691" y="279"/>
                      <a:pt x="644" y="294"/>
                    </a:cubicBezTo>
                    <a:cubicBezTo>
                      <a:pt x="601" y="310"/>
                      <a:pt x="558" y="325"/>
                      <a:pt x="514" y="338"/>
                    </a:cubicBezTo>
                    <a:cubicBezTo>
                      <a:pt x="468" y="358"/>
                      <a:pt x="422" y="377"/>
                      <a:pt x="380" y="391"/>
                    </a:cubicBezTo>
                    <a:cubicBezTo>
                      <a:pt x="354" y="400"/>
                      <a:pt x="330" y="407"/>
                      <a:pt x="307" y="412"/>
                    </a:cubicBezTo>
                    <a:cubicBezTo>
                      <a:pt x="306" y="412"/>
                      <a:pt x="305" y="412"/>
                      <a:pt x="304" y="413"/>
                    </a:cubicBezTo>
                    <a:cubicBezTo>
                      <a:pt x="293" y="418"/>
                      <a:pt x="283" y="424"/>
                      <a:pt x="273" y="431"/>
                    </a:cubicBezTo>
                    <a:cubicBezTo>
                      <a:pt x="270" y="433"/>
                      <a:pt x="267" y="435"/>
                      <a:pt x="264" y="437"/>
                    </a:cubicBezTo>
                    <a:cubicBezTo>
                      <a:pt x="282" y="436"/>
                      <a:pt x="304" y="430"/>
                      <a:pt x="325" y="424"/>
                    </a:cubicBezTo>
                    <a:cubicBezTo>
                      <a:pt x="422" y="393"/>
                      <a:pt x="514" y="348"/>
                      <a:pt x="576" y="322"/>
                    </a:cubicBezTo>
                    <a:cubicBezTo>
                      <a:pt x="576" y="322"/>
                      <a:pt x="576" y="322"/>
                      <a:pt x="576" y="322"/>
                    </a:cubicBezTo>
                    <a:cubicBezTo>
                      <a:pt x="576" y="322"/>
                      <a:pt x="576" y="322"/>
                      <a:pt x="576" y="322"/>
                    </a:cubicBezTo>
                    <a:cubicBezTo>
                      <a:pt x="534" y="344"/>
                      <a:pt x="451" y="391"/>
                      <a:pt x="371" y="422"/>
                    </a:cubicBezTo>
                    <a:cubicBezTo>
                      <a:pt x="384" y="419"/>
                      <a:pt x="396" y="416"/>
                      <a:pt x="409" y="413"/>
                    </a:cubicBezTo>
                    <a:cubicBezTo>
                      <a:pt x="440" y="400"/>
                      <a:pt x="466" y="386"/>
                      <a:pt x="493" y="374"/>
                    </a:cubicBezTo>
                    <a:cubicBezTo>
                      <a:pt x="550" y="343"/>
                      <a:pt x="611" y="313"/>
                      <a:pt x="721" y="273"/>
                    </a:cubicBezTo>
                    <a:cubicBezTo>
                      <a:pt x="742" y="265"/>
                      <a:pt x="765" y="255"/>
                      <a:pt x="791" y="244"/>
                    </a:cubicBezTo>
                    <a:cubicBezTo>
                      <a:pt x="816" y="236"/>
                      <a:pt x="840" y="229"/>
                      <a:pt x="871" y="221"/>
                    </a:cubicBezTo>
                    <a:cubicBezTo>
                      <a:pt x="912" y="210"/>
                      <a:pt x="951" y="197"/>
                      <a:pt x="996" y="195"/>
                    </a:cubicBezTo>
                    <a:cubicBezTo>
                      <a:pt x="1000" y="191"/>
                      <a:pt x="1004" y="188"/>
                      <a:pt x="1008" y="185"/>
                    </a:cubicBezTo>
                    <a:cubicBezTo>
                      <a:pt x="1007" y="185"/>
                      <a:pt x="1006" y="185"/>
                      <a:pt x="1005" y="185"/>
                    </a:cubicBezTo>
                    <a:moveTo>
                      <a:pt x="1090" y="183"/>
                    </a:moveTo>
                    <a:cubicBezTo>
                      <a:pt x="1088" y="184"/>
                      <a:pt x="1087" y="185"/>
                      <a:pt x="1086" y="186"/>
                    </a:cubicBezTo>
                    <a:cubicBezTo>
                      <a:pt x="1086" y="186"/>
                      <a:pt x="1087" y="187"/>
                      <a:pt x="1087" y="187"/>
                    </a:cubicBezTo>
                    <a:cubicBezTo>
                      <a:pt x="1088" y="187"/>
                      <a:pt x="1089" y="188"/>
                      <a:pt x="1090" y="189"/>
                    </a:cubicBezTo>
                    <a:cubicBezTo>
                      <a:pt x="1092" y="188"/>
                      <a:pt x="1094" y="187"/>
                      <a:pt x="1096" y="185"/>
                    </a:cubicBezTo>
                    <a:cubicBezTo>
                      <a:pt x="1096" y="185"/>
                      <a:pt x="1096" y="185"/>
                      <a:pt x="1096" y="185"/>
                    </a:cubicBezTo>
                    <a:cubicBezTo>
                      <a:pt x="1095" y="185"/>
                      <a:pt x="1094" y="184"/>
                      <a:pt x="1093" y="183"/>
                    </a:cubicBezTo>
                    <a:cubicBezTo>
                      <a:pt x="1093" y="183"/>
                      <a:pt x="1092" y="183"/>
                      <a:pt x="1091" y="183"/>
                    </a:cubicBezTo>
                    <a:cubicBezTo>
                      <a:pt x="1091" y="183"/>
                      <a:pt x="1090" y="183"/>
                      <a:pt x="1090" y="183"/>
                    </a:cubicBezTo>
                    <a:moveTo>
                      <a:pt x="1125" y="175"/>
                    </a:moveTo>
                    <a:cubicBezTo>
                      <a:pt x="1117" y="175"/>
                      <a:pt x="1109" y="177"/>
                      <a:pt x="1102" y="180"/>
                    </a:cubicBezTo>
                    <a:cubicBezTo>
                      <a:pt x="1103" y="180"/>
                      <a:pt x="1104" y="181"/>
                      <a:pt x="1105" y="182"/>
                    </a:cubicBezTo>
                    <a:cubicBezTo>
                      <a:pt x="1125" y="175"/>
                      <a:pt x="1125" y="175"/>
                      <a:pt x="1125" y="175"/>
                    </a:cubicBezTo>
                    <a:moveTo>
                      <a:pt x="1040" y="170"/>
                    </a:moveTo>
                    <a:cubicBezTo>
                      <a:pt x="1036" y="173"/>
                      <a:pt x="1032" y="175"/>
                      <a:pt x="1027" y="178"/>
                    </a:cubicBezTo>
                    <a:cubicBezTo>
                      <a:pt x="1030" y="178"/>
                      <a:pt x="1032" y="179"/>
                      <a:pt x="1034" y="179"/>
                    </a:cubicBezTo>
                    <a:cubicBezTo>
                      <a:pt x="1038" y="179"/>
                      <a:pt x="1043" y="180"/>
                      <a:pt x="1048" y="181"/>
                    </a:cubicBezTo>
                    <a:cubicBezTo>
                      <a:pt x="1051" y="179"/>
                      <a:pt x="1055" y="177"/>
                      <a:pt x="1059" y="175"/>
                    </a:cubicBezTo>
                    <a:cubicBezTo>
                      <a:pt x="1052" y="173"/>
                      <a:pt x="1046" y="171"/>
                      <a:pt x="1040" y="170"/>
                    </a:cubicBezTo>
                    <a:moveTo>
                      <a:pt x="1009" y="167"/>
                    </a:moveTo>
                    <a:cubicBezTo>
                      <a:pt x="998" y="167"/>
                      <a:pt x="988" y="168"/>
                      <a:pt x="978" y="169"/>
                    </a:cubicBezTo>
                    <a:cubicBezTo>
                      <a:pt x="953" y="178"/>
                      <a:pt x="928" y="186"/>
                      <a:pt x="903" y="193"/>
                    </a:cubicBezTo>
                    <a:cubicBezTo>
                      <a:pt x="916" y="187"/>
                      <a:pt x="930" y="181"/>
                      <a:pt x="944" y="174"/>
                    </a:cubicBezTo>
                    <a:cubicBezTo>
                      <a:pt x="933" y="177"/>
                      <a:pt x="923" y="179"/>
                      <a:pt x="912" y="181"/>
                    </a:cubicBezTo>
                    <a:cubicBezTo>
                      <a:pt x="897" y="189"/>
                      <a:pt x="881" y="196"/>
                      <a:pt x="864" y="203"/>
                    </a:cubicBezTo>
                    <a:cubicBezTo>
                      <a:pt x="877" y="199"/>
                      <a:pt x="890" y="196"/>
                      <a:pt x="903" y="193"/>
                    </a:cubicBezTo>
                    <a:cubicBezTo>
                      <a:pt x="903" y="193"/>
                      <a:pt x="903" y="193"/>
                      <a:pt x="903" y="193"/>
                    </a:cubicBezTo>
                    <a:cubicBezTo>
                      <a:pt x="903" y="193"/>
                      <a:pt x="903" y="193"/>
                      <a:pt x="903" y="193"/>
                    </a:cubicBezTo>
                    <a:cubicBezTo>
                      <a:pt x="898" y="195"/>
                      <a:pt x="894" y="196"/>
                      <a:pt x="890" y="198"/>
                    </a:cubicBezTo>
                    <a:cubicBezTo>
                      <a:pt x="895" y="197"/>
                      <a:pt x="901" y="195"/>
                      <a:pt x="907" y="194"/>
                    </a:cubicBezTo>
                    <a:cubicBezTo>
                      <a:pt x="938" y="186"/>
                      <a:pt x="969" y="177"/>
                      <a:pt x="1007" y="177"/>
                    </a:cubicBezTo>
                    <a:cubicBezTo>
                      <a:pt x="1011" y="177"/>
                      <a:pt x="1014" y="177"/>
                      <a:pt x="1017" y="178"/>
                    </a:cubicBezTo>
                    <a:cubicBezTo>
                      <a:pt x="1022" y="174"/>
                      <a:pt x="1027" y="172"/>
                      <a:pt x="1032" y="169"/>
                    </a:cubicBezTo>
                    <a:cubicBezTo>
                      <a:pt x="1028" y="168"/>
                      <a:pt x="1023" y="168"/>
                      <a:pt x="1019" y="168"/>
                    </a:cubicBezTo>
                    <a:cubicBezTo>
                      <a:pt x="1016" y="168"/>
                      <a:pt x="1013" y="167"/>
                      <a:pt x="1009" y="167"/>
                    </a:cubicBezTo>
                    <a:moveTo>
                      <a:pt x="1050" y="164"/>
                    </a:moveTo>
                    <a:cubicBezTo>
                      <a:pt x="1048" y="165"/>
                      <a:pt x="1046" y="166"/>
                      <a:pt x="1043" y="168"/>
                    </a:cubicBezTo>
                    <a:cubicBezTo>
                      <a:pt x="1049" y="169"/>
                      <a:pt x="1055" y="171"/>
                      <a:pt x="1062" y="173"/>
                    </a:cubicBezTo>
                    <a:cubicBezTo>
                      <a:pt x="1064" y="172"/>
                      <a:pt x="1067" y="171"/>
                      <a:pt x="1069" y="170"/>
                    </a:cubicBezTo>
                    <a:cubicBezTo>
                      <a:pt x="1062" y="167"/>
                      <a:pt x="1056" y="165"/>
                      <a:pt x="1050" y="164"/>
                    </a:cubicBezTo>
                    <a:moveTo>
                      <a:pt x="971" y="162"/>
                    </a:moveTo>
                    <a:cubicBezTo>
                      <a:pt x="968" y="162"/>
                      <a:pt x="966" y="163"/>
                      <a:pt x="964" y="163"/>
                    </a:cubicBezTo>
                    <a:cubicBezTo>
                      <a:pt x="955" y="164"/>
                      <a:pt x="947" y="166"/>
                      <a:pt x="939" y="167"/>
                    </a:cubicBezTo>
                    <a:cubicBezTo>
                      <a:pt x="939" y="167"/>
                      <a:pt x="938" y="168"/>
                      <a:pt x="938" y="168"/>
                    </a:cubicBezTo>
                    <a:cubicBezTo>
                      <a:pt x="936" y="169"/>
                      <a:pt x="933" y="171"/>
                      <a:pt x="931" y="172"/>
                    </a:cubicBezTo>
                    <a:cubicBezTo>
                      <a:pt x="940" y="170"/>
                      <a:pt x="950" y="168"/>
                      <a:pt x="962" y="166"/>
                    </a:cubicBezTo>
                    <a:cubicBezTo>
                      <a:pt x="965" y="165"/>
                      <a:pt x="968" y="164"/>
                      <a:pt x="971" y="162"/>
                    </a:cubicBezTo>
                    <a:moveTo>
                      <a:pt x="1011" y="159"/>
                    </a:moveTo>
                    <a:cubicBezTo>
                      <a:pt x="1007" y="159"/>
                      <a:pt x="1004" y="159"/>
                      <a:pt x="1001" y="159"/>
                    </a:cubicBezTo>
                    <a:cubicBezTo>
                      <a:pt x="998" y="161"/>
                      <a:pt x="995" y="162"/>
                      <a:pt x="992" y="164"/>
                    </a:cubicBezTo>
                    <a:cubicBezTo>
                      <a:pt x="993" y="164"/>
                      <a:pt x="995" y="164"/>
                      <a:pt x="997" y="164"/>
                    </a:cubicBezTo>
                    <a:cubicBezTo>
                      <a:pt x="1009" y="164"/>
                      <a:pt x="1021" y="165"/>
                      <a:pt x="1034" y="166"/>
                    </a:cubicBezTo>
                    <a:cubicBezTo>
                      <a:pt x="1035" y="166"/>
                      <a:pt x="1036" y="166"/>
                      <a:pt x="1037" y="167"/>
                    </a:cubicBezTo>
                    <a:cubicBezTo>
                      <a:pt x="1040" y="165"/>
                      <a:pt x="1043" y="164"/>
                      <a:pt x="1046" y="163"/>
                    </a:cubicBezTo>
                    <a:cubicBezTo>
                      <a:pt x="1033" y="160"/>
                      <a:pt x="1021" y="159"/>
                      <a:pt x="1011" y="159"/>
                    </a:cubicBezTo>
                    <a:moveTo>
                      <a:pt x="1327" y="0"/>
                    </a:moveTo>
                    <a:cubicBezTo>
                      <a:pt x="1317" y="0"/>
                      <a:pt x="1291" y="6"/>
                      <a:pt x="1266" y="12"/>
                    </a:cubicBezTo>
                    <a:cubicBezTo>
                      <a:pt x="1264" y="16"/>
                      <a:pt x="1251" y="23"/>
                      <a:pt x="1239" y="25"/>
                    </a:cubicBezTo>
                    <a:cubicBezTo>
                      <a:pt x="1229" y="28"/>
                      <a:pt x="1218" y="30"/>
                      <a:pt x="1208" y="33"/>
                    </a:cubicBezTo>
                    <a:cubicBezTo>
                      <a:pt x="1207" y="34"/>
                      <a:pt x="1207" y="34"/>
                      <a:pt x="1207" y="35"/>
                    </a:cubicBezTo>
                    <a:cubicBezTo>
                      <a:pt x="1187" y="42"/>
                      <a:pt x="1172" y="51"/>
                      <a:pt x="1153" y="61"/>
                    </a:cubicBezTo>
                    <a:cubicBezTo>
                      <a:pt x="1168" y="54"/>
                      <a:pt x="1182" y="50"/>
                      <a:pt x="1195" y="49"/>
                    </a:cubicBezTo>
                    <a:cubicBezTo>
                      <a:pt x="1196" y="48"/>
                      <a:pt x="1198" y="47"/>
                      <a:pt x="1200" y="45"/>
                    </a:cubicBezTo>
                    <a:cubicBezTo>
                      <a:pt x="1201" y="45"/>
                      <a:pt x="1201" y="45"/>
                      <a:pt x="1202" y="45"/>
                    </a:cubicBezTo>
                    <a:cubicBezTo>
                      <a:pt x="1202" y="45"/>
                      <a:pt x="1203" y="45"/>
                      <a:pt x="1203" y="45"/>
                    </a:cubicBezTo>
                    <a:cubicBezTo>
                      <a:pt x="1213" y="41"/>
                      <a:pt x="1224" y="37"/>
                      <a:pt x="1236" y="37"/>
                    </a:cubicBezTo>
                    <a:cubicBezTo>
                      <a:pt x="1236" y="37"/>
                      <a:pt x="1236" y="37"/>
                      <a:pt x="1236" y="37"/>
                    </a:cubicBezTo>
                    <a:cubicBezTo>
                      <a:pt x="1236" y="37"/>
                      <a:pt x="1236" y="37"/>
                      <a:pt x="1236" y="37"/>
                    </a:cubicBezTo>
                    <a:cubicBezTo>
                      <a:pt x="1209" y="46"/>
                      <a:pt x="1209" y="46"/>
                      <a:pt x="1209" y="46"/>
                    </a:cubicBezTo>
                    <a:cubicBezTo>
                      <a:pt x="1148" y="88"/>
                      <a:pt x="1068" y="110"/>
                      <a:pt x="998" y="147"/>
                    </a:cubicBezTo>
                    <a:cubicBezTo>
                      <a:pt x="996" y="148"/>
                      <a:pt x="994" y="149"/>
                      <a:pt x="992" y="150"/>
                    </a:cubicBezTo>
                    <a:cubicBezTo>
                      <a:pt x="995" y="150"/>
                      <a:pt x="999" y="149"/>
                      <a:pt x="1002" y="149"/>
                    </a:cubicBezTo>
                    <a:cubicBezTo>
                      <a:pt x="1018" y="143"/>
                      <a:pt x="1036" y="138"/>
                      <a:pt x="1050" y="136"/>
                    </a:cubicBezTo>
                    <a:cubicBezTo>
                      <a:pt x="1050" y="136"/>
                      <a:pt x="1050" y="136"/>
                      <a:pt x="1050" y="136"/>
                    </a:cubicBezTo>
                    <a:cubicBezTo>
                      <a:pt x="1050" y="136"/>
                      <a:pt x="1050" y="136"/>
                      <a:pt x="1050" y="136"/>
                    </a:cubicBezTo>
                    <a:cubicBezTo>
                      <a:pt x="1040" y="140"/>
                      <a:pt x="1030" y="145"/>
                      <a:pt x="1019" y="150"/>
                    </a:cubicBezTo>
                    <a:cubicBezTo>
                      <a:pt x="1032" y="151"/>
                      <a:pt x="1045" y="153"/>
                      <a:pt x="1062" y="158"/>
                    </a:cubicBezTo>
                    <a:cubicBezTo>
                      <a:pt x="1063" y="158"/>
                      <a:pt x="1065" y="157"/>
                      <a:pt x="1067" y="157"/>
                    </a:cubicBezTo>
                    <a:cubicBezTo>
                      <a:pt x="1065" y="157"/>
                      <a:pt x="1064" y="158"/>
                      <a:pt x="1062" y="158"/>
                    </a:cubicBezTo>
                    <a:cubicBezTo>
                      <a:pt x="1067" y="160"/>
                      <a:pt x="1071" y="161"/>
                      <a:pt x="1075" y="163"/>
                    </a:cubicBezTo>
                    <a:cubicBezTo>
                      <a:pt x="1076" y="163"/>
                      <a:pt x="1078" y="164"/>
                      <a:pt x="1079" y="165"/>
                    </a:cubicBezTo>
                    <a:cubicBezTo>
                      <a:pt x="1099" y="154"/>
                      <a:pt x="1118" y="145"/>
                      <a:pt x="1134" y="139"/>
                    </a:cubicBezTo>
                    <a:cubicBezTo>
                      <a:pt x="1189" y="119"/>
                      <a:pt x="1179" y="116"/>
                      <a:pt x="1224" y="90"/>
                    </a:cubicBezTo>
                    <a:cubicBezTo>
                      <a:pt x="1234" y="85"/>
                      <a:pt x="1272" y="52"/>
                      <a:pt x="1292" y="40"/>
                    </a:cubicBezTo>
                    <a:cubicBezTo>
                      <a:pt x="1256" y="55"/>
                      <a:pt x="1232" y="72"/>
                      <a:pt x="1213" y="79"/>
                    </a:cubicBezTo>
                    <a:cubicBezTo>
                      <a:pt x="1153" y="113"/>
                      <a:pt x="1073" y="155"/>
                      <a:pt x="1068" y="155"/>
                    </a:cubicBezTo>
                    <a:cubicBezTo>
                      <a:pt x="1064" y="155"/>
                      <a:pt x="1117" y="123"/>
                      <a:pt x="1291" y="28"/>
                    </a:cubicBezTo>
                    <a:cubicBezTo>
                      <a:pt x="1282" y="31"/>
                      <a:pt x="1181" y="74"/>
                      <a:pt x="1173" y="74"/>
                    </a:cubicBezTo>
                    <a:cubicBezTo>
                      <a:pt x="1173" y="74"/>
                      <a:pt x="1173" y="74"/>
                      <a:pt x="1173" y="73"/>
                    </a:cubicBezTo>
                    <a:cubicBezTo>
                      <a:pt x="1168" y="70"/>
                      <a:pt x="1334" y="2"/>
                      <a:pt x="1329" y="0"/>
                    </a:cubicBezTo>
                    <a:cubicBezTo>
                      <a:pt x="1329" y="0"/>
                      <a:pt x="1328" y="0"/>
                      <a:pt x="13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Freeform 485">
                <a:extLst>
                  <a:ext uri="{FF2B5EF4-FFF2-40B4-BE49-F238E27FC236}">
                    <a16:creationId xmlns="" xmlns:a16="http://schemas.microsoft.com/office/drawing/2014/main" id="{07A5E060-EF1F-430A-8302-24D8B1B89A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6" y="2214"/>
                <a:ext cx="1413" cy="520"/>
              </a:xfrm>
              <a:custGeom>
                <a:avLst/>
                <a:gdLst>
                  <a:gd name="T0" fmla="*/ 63 w 891"/>
                  <a:gd name="T1" fmla="*/ 288 h 328"/>
                  <a:gd name="T2" fmla="*/ 53 w 891"/>
                  <a:gd name="T3" fmla="*/ 283 h 328"/>
                  <a:gd name="T4" fmla="*/ 47 w 891"/>
                  <a:gd name="T5" fmla="*/ 282 h 328"/>
                  <a:gd name="T6" fmla="*/ 99 w 891"/>
                  <a:gd name="T7" fmla="*/ 281 h 328"/>
                  <a:gd name="T8" fmla="*/ 54 w 891"/>
                  <a:gd name="T9" fmla="*/ 268 h 328"/>
                  <a:gd name="T10" fmla="*/ 141 w 891"/>
                  <a:gd name="T11" fmla="*/ 263 h 328"/>
                  <a:gd name="T12" fmla="*/ 65 w 891"/>
                  <a:gd name="T13" fmla="*/ 273 h 328"/>
                  <a:gd name="T14" fmla="*/ 181 w 891"/>
                  <a:gd name="T15" fmla="*/ 227 h 328"/>
                  <a:gd name="T16" fmla="*/ 97 w 891"/>
                  <a:gd name="T17" fmla="*/ 243 h 328"/>
                  <a:gd name="T18" fmla="*/ 57 w 891"/>
                  <a:gd name="T19" fmla="*/ 259 h 328"/>
                  <a:gd name="T20" fmla="*/ 61 w 891"/>
                  <a:gd name="T21" fmla="*/ 287 h 328"/>
                  <a:gd name="T22" fmla="*/ 48 w 891"/>
                  <a:gd name="T23" fmla="*/ 288 h 328"/>
                  <a:gd name="T24" fmla="*/ 7 w 891"/>
                  <a:gd name="T25" fmla="*/ 303 h 328"/>
                  <a:gd name="T26" fmla="*/ 23 w 891"/>
                  <a:gd name="T27" fmla="*/ 320 h 328"/>
                  <a:gd name="T28" fmla="*/ 71 w 891"/>
                  <a:gd name="T29" fmla="*/ 294 h 328"/>
                  <a:gd name="T30" fmla="*/ 520 w 891"/>
                  <a:gd name="T31" fmla="*/ 87 h 328"/>
                  <a:gd name="T32" fmla="*/ 520 w 891"/>
                  <a:gd name="T33" fmla="*/ 87 h 328"/>
                  <a:gd name="T34" fmla="*/ 785 w 891"/>
                  <a:gd name="T35" fmla="*/ 51 h 328"/>
                  <a:gd name="T36" fmla="*/ 849 w 891"/>
                  <a:gd name="T37" fmla="*/ 49 h 328"/>
                  <a:gd name="T38" fmla="*/ 693 w 891"/>
                  <a:gd name="T39" fmla="*/ 82 h 328"/>
                  <a:gd name="T40" fmla="*/ 552 w 891"/>
                  <a:gd name="T41" fmla="*/ 148 h 328"/>
                  <a:gd name="T42" fmla="*/ 797 w 891"/>
                  <a:gd name="T43" fmla="*/ 31 h 328"/>
                  <a:gd name="T44" fmla="*/ 294 w 891"/>
                  <a:gd name="T45" fmla="*/ 210 h 328"/>
                  <a:gd name="T46" fmla="*/ 359 w 891"/>
                  <a:gd name="T47" fmla="*/ 199 h 328"/>
                  <a:gd name="T48" fmla="*/ 637 w 891"/>
                  <a:gd name="T49" fmla="*/ 130 h 328"/>
                  <a:gd name="T50" fmla="*/ 436 w 891"/>
                  <a:gd name="T51" fmla="*/ 206 h 328"/>
                  <a:gd name="T52" fmla="*/ 842 w 891"/>
                  <a:gd name="T53" fmla="*/ 52 h 328"/>
                  <a:gd name="T54" fmla="*/ 658 w 891"/>
                  <a:gd name="T55" fmla="*/ 114 h 328"/>
                  <a:gd name="T56" fmla="*/ 761 w 891"/>
                  <a:gd name="T57" fmla="*/ 55 h 328"/>
                  <a:gd name="T58" fmla="*/ 531 w 891"/>
                  <a:gd name="T59" fmla="*/ 133 h 328"/>
                  <a:gd name="T60" fmla="*/ 542 w 891"/>
                  <a:gd name="T61" fmla="*/ 129 h 328"/>
                  <a:gd name="T62" fmla="*/ 776 w 891"/>
                  <a:gd name="T63" fmla="*/ 46 h 328"/>
                  <a:gd name="T64" fmla="*/ 791 w 891"/>
                  <a:gd name="T65" fmla="*/ 44 h 328"/>
                  <a:gd name="T66" fmla="*/ 815 w 891"/>
                  <a:gd name="T67" fmla="*/ 30 h 328"/>
                  <a:gd name="T68" fmla="*/ 874 w 891"/>
                  <a:gd name="T69" fmla="*/ 36 h 328"/>
                  <a:gd name="T70" fmla="*/ 887 w 891"/>
                  <a:gd name="T71" fmla="*/ 22 h 328"/>
                  <a:gd name="T72" fmla="*/ 890 w 891"/>
                  <a:gd name="T73" fmla="*/ 27 h 328"/>
                  <a:gd name="T74" fmla="*/ 828 w 891"/>
                  <a:gd name="T75" fmla="*/ 14 h 328"/>
                  <a:gd name="T76" fmla="*/ 835 w 891"/>
                  <a:gd name="T77" fmla="*/ 15 h 328"/>
                  <a:gd name="T78" fmla="*/ 691 w 891"/>
                  <a:gd name="T79" fmla="*/ 34 h 328"/>
                  <a:gd name="T80" fmla="*/ 598 w 891"/>
                  <a:gd name="T81" fmla="*/ 64 h 328"/>
                  <a:gd name="T82" fmla="*/ 604 w 891"/>
                  <a:gd name="T83" fmla="*/ 67 h 328"/>
                  <a:gd name="T84" fmla="*/ 702 w 891"/>
                  <a:gd name="T85" fmla="*/ 38 h 328"/>
                  <a:gd name="T86" fmla="*/ 808 w 891"/>
                  <a:gd name="T87" fmla="*/ 13 h 328"/>
                  <a:gd name="T88" fmla="*/ 863 w 891"/>
                  <a:gd name="T89" fmla="*/ 9 h 328"/>
                  <a:gd name="T90" fmla="*/ 713 w 891"/>
                  <a:gd name="T91" fmla="*/ 17 h 328"/>
                  <a:gd name="T92" fmla="*/ 793 w 891"/>
                  <a:gd name="T93" fmla="*/ 0 h 328"/>
                  <a:gd name="T94" fmla="*/ 820 w 891"/>
                  <a:gd name="T95" fmla="*/ 4 h 328"/>
                  <a:gd name="T96" fmla="*/ 798 w 891"/>
                  <a:gd name="T97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1" h="328">
                    <a:moveTo>
                      <a:pt x="61" y="287"/>
                    </a:moveTo>
                    <a:cubicBezTo>
                      <a:pt x="61" y="287"/>
                      <a:pt x="61" y="287"/>
                      <a:pt x="62" y="287"/>
                    </a:cubicBezTo>
                    <a:cubicBezTo>
                      <a:pt x="64" y="287"/>
                      <a:pt x="65" y="288"/>
                      <a:pt x="65" y="288"/>
                    </a:cubicBezTo>
                    <a:cubicBezTo>
                      <a:pt x="65" y="288"/>
                      <a:pt x="64" y="288"/>
                      <a:pt x="63" y="288"/>
                    </a:cubicBezTo>
                    <a:cubicBezTo>
                      <a:pt x="62" y="288"/>
                      <a:pt x="62" y="288"/>
                      <a:pt x="61" y="287"/>
                    </a:cubicBezTo>
                    <a:moveTo>
                      <a:pt x="56" y="285"/>
                    </a:moveTo>
                    <a:cubicBezTo>
                      <a:pt x="54" y="284"/>
                      <a:pt x="53" y="283"/>
                      <a:pt x="52" y="283"/>
                    </a:cubicBezTo>
                    <a:cubicBezTo>
                      <a:pt x="52" y="283"/>
                      <a:pt x="53" y="283"/>
                      <a:pt x="53" y="283"/>
                    </a:cubicBezTo>
                    <a:cubicBezTo>
                      <a:pt x="54" y="284"/>
                      <a:pt x="55" y="284"/>
                      <a:pt x="56" y="285"/>
                    </a:cubicBezTo>
                    <a:moveTo>
                      <a:pt x="46" y="281"/>
                    </a:moveTo>
                    <a:cubicBezTo>
                      <a:pt x="46" y="281"/>
                      <a:pt x="46" y="281"/>
                      <a:pt x="46" y="281"/>
                    </a:cubicBezTo>
                    <a:cubicBezTo>
                      <a:pt x="46" y="281"/>
                      <a:pt x="47" y="281"/>
                      <a:pt x="47" y="282"/>
                    </a:cubicBezTo>
                    <a:cubicBezTo>
                      <a:pt x="47" y="282"/>
                      <a:pt x="47" y="282"/>
                      <a:pt x="48" y="282"/>
                    </a:cubicBezTo>
                    <a:cubicBezTo>
                      <a:pt x="47" y="282"/>
                      <a:pt x="46" y="282"/>
                      <a:pt x="46" y="281"/>
                    </a:cubicBezTo>
                    <a:moveTo>
                      <a:pt x="80" y="284"/>
                    </a:moveTo>
                    <a:cubicBezTo>
                      <a:pt x="86" y="283"/>
                      <a:pt x="92" y="282"/>
                      <a:pt x="99" y="281"/>
                    </a:cubicBezTo>
                    <a:cubicBezTo>
                      <a:pt x="98" y="281"/>
                      <a:pt x="98" y="281"/>
                      <a:pt x="97" y="282"/>
                    </a:cubicBezTo>
                    <a:cubicBezTo>
                      <a:pt x="92" y="283"/>
                      <a:pt x="86" y="283"/>
                      <a:pt x="80" y="284"/>
                    </a:cubicBezTo>
                    <a:moveTo>
                      <a:pt x="51" y="274"/>
                    </a:moveTo>
                    <a:cubicBezTo>
                      <a:pt x="52" y="272"/>
                      <a:pt x="53" y="270"/>
                      <a:pt x="54" y="268"/>
                    </a:cubicBezTo>
                    <a:cubicBezTo>
                      <a:pt x="53" y="270"/>
                      <a:pt x="52" y="272"/>
                      <a:pt x="51" y="274"/>
                    </a:cubicBezTo>
                    <a:cubicBezTo>
                      <a:pt x="51" y="274"/>
                      <a:pt x="51" y="274"/>
                      <a:pt x="51" y="274"/>
                    </a:cubicBezTo>
                    <a:moveTo>
                      <a:pt x="141" y="263"/>
                    </a:moveTo>
                    <a:cubicBezTo>
                      <a:pt x="141" y="263"/>
                      <a:pt x="141" y="263"/>
                      <a:pt x="141" y="263"/>
                    </a:cubicBezTo>
                    <a:cubicBezTo>
                      <a:pt x="141" y="263"/>
                      <a:pt x="141" y="263"/>
                      <a:pt x="141" y="263"/>
                    </a:cubicBezTo>
                    <a:moveTo>
                      <a:pt x="377" y="158"/>
                    </a:moveTo>
                    <a:cubicBezTo>
                      <a:pt x="315" y="184"/>
                      <a:pt x="223" y="229"/>
                      <a:pt x="126" y="260"/>
                    </a:cubicBezTo>
                    <a:cubicBezTo>
                      <a:pt x="105" y="266"/>
                      <a:pt x="83" y="272"/>
                      <a:pt x="65" y="273"/>
                    </a:cubicBezTo>
                    <a:cubicBezTo>
                      <a:pt x="68" y="271"/>
                      <a:pt x="71" y="269"/>
                      <a:pt x="74" y="267"/>
                    </a:cubicBezTo>
                    <a:cubicBezTo>
                      <a:pt x="84" y="260"/>
                      <a:pt x="94" y="254"/>
                      <a:pt x="105" y="249"/>
                    </a:cubicBezTo>
                    <a:cubicBezTo>
                      <a:pt x="106" y="248"/>
                      <a:pt x="107" y="248"/>
                      <a:pt x="108" y="248"/>
                    </a:cubicBezTo>
                    <a:cubicBezTo>
                      <a:pt x="131" y="243"/>
                      <a:pt x="155" y="236"/>
                      <a:pt x="181" y="227"/>
                    </a:cubicBezTo>
                    <a:cubicBezTo>
                      <a:pt x="223" y="213"/>
                      <a:pt x="269" y="194"/>
                      <a:pt x="315" y="174"/>
                    </a:cubicBezTo>
                    <a:cubicBezTo>
                      <a:pt x="289" y="182"/>
                      <a:pt x="262" y="190"/>
                      <a:pt x="235" y="197"/>
                    </a:cubicBezTo>
                    <a:cubicBezTo>
                      <a:pt x="199" y="207"/>
                      <a:pt x="163" y="224"/>
                      <a:pt x="126" y="232"/>
                    </a:cubicBezTo>
                    <a:cubicBezTo>
                      <a:pt x="117" y="236"/>
                      <a:pt x="107" y="240"/>
                      <a:pt x="97" y="243"/>
                    </a:cubicBezTo>
                    <a:cubicBezTo>
                      <a:pt x="88" y="247"/>
                      <a:pt x="78" y="251"/>
                      <a:pt x="69" y="255"/>
                    </a:cubicBezTo>
                    <a:cubicBezTo>
                      <a:pt x="66" y="257"/>
                      <a:pt x="64" y="258"/>
                      <a:pt x="61" y="260"/>
                    </a:cubicBezTo>
                    <a:cubicBezTo>
                      <a:pt x="59" y="262"/>
                      <a:pt x="57" y="264"/>
                      <a:pt x="55" y="265"/>
                    </a:cubicBezTo>
                    <a:cubicBezTo>
                      <a:pt x="56" y="263"/>
                      <a:pt x="56" y="261"/>
                      <a:pt x="57" y="259"/>
                    </a:cubicBezTo>
                    <a:cubicBezTo>
                      <a:pt x="57" y="259"/>
                      <a:pt x="57" y="259"/>
                      <a:pt x="57" y="259"/>
                    </a:cubicBezTo>
                    <a:cubicBezTo>
                      <a:pt x="56" y="262"/>
                      <a:pt x="55" y="263"/>
                      <a:pt x="55" y="265"/>
                    </a:cubicBezTo>
                    <a:cubicBezTo>
                      <a:pt x="31" y="286"/>
                      <a:pt x="48" y="286"/>
                      <a:pt x="59" y="287"/>
                    </a:cubicBezTo>
                    <a:cubicBezTo>
                      <a:pt x="60" y="287"/>
                      <a:pt x="60" y="287"/>
                      <a:pt x="61" y="287"/>
                    </a:cubicBezTo>
                    <a:cubicBezTo>
                      <a:pt x="61" y="288"/>
                      <a:pt x="62" y="288"/>
                      <a:pt x="62" y="288"/>
                    </a:cubicBezTo>
                    <a:cubicBezTo>
                      <a:pt x="62" y="288"/>
                      <a:pt x="62" y="288"/>
                      <a:pt x="62" y="288"/>
                    </a:cubicBezTo>
                    <a:cubicBezTo>
                      <a:pt x="61" y="288"/>
                      <a:pt x="60" y="289"/>
                      <a:pt x="58" y="289"/>
                    </a:cubicBezTo>
                    <a:cubicBezTo>
                      <a:pt x="56" y="289"/>
                      <a:pt x="52" y="288"/>
                      <a:pt x="48" y="288"/>
                    </a:cubicBezTo>
                    <a:cubicBezTo>
                      <a:pt x="40" y="287"/>
                      <a:pt x="33" y="281"/>
                      <a:pt x="50" y="265"/>
                    </a:cubicBezTo>
                    <a:cubicBezTo>
                      <a:pt x="51" y="263"/>
                      <a:pt x="53" y="262"/>
                      <a:pt x="55" y="260"/>
                    </a:cubicBezTo>
                    <a:cubicBezTo>
                      <a:pt x="36" y="267"/>
                      <a:pt x="18" y="273"/>
                      <a:pt x="1" y="280"/>
                    </a:cubicBezTo>
                    <a:cubicBezTo>
                      <a:pt x="0" y="288"/>
                      <a:pt x="3" y="297"/>
                      <a:pt x="7" y="303"/>
                    </a:cubicBezTo>
                    <a:cubicBezTo>
                      <a:pt x="11" y="302"/>
                      <a:pt x="14" y="301"/>
                      <a:pt x="18" y="301"/>
                    </a:cubicBezTo>
                    <a:cubicBezTo>
                      <a:pt x="19" y="301"/>
                      <a:pt x="21" y="301"/>
                      <a:pt x="22" y="302"/>
                    </a:cubicBezTo>
                    <a:cubicBezTo>
                      <a:pt x="18" y="304"/>
                      <a:pt x="14" y="306"/>
                      <a:pt x="10" y="308"/>
                    </a:cubicBezTo>
                    <a:cubicBezTo>
                      <a:pt x="14" y="313"/>
                      <a:pt x="18" y="317"/>
                      <a:pt x="23" y="320"/>
                    </a:cubicBezTo>
                    <a:cubicBezTo>
                      <a:pt x="37" y="311"/>
                      <a:pt x="52" y="303"/>
                      <a:pt x="68" y="295"/>
                    </a:cubicBezTo>
                    <a:cubicBezTo>
                      <a:pt x="69" y="295"/>
                      <a:pt x="70" y="295"/>
                      <a:pt x="71" y="294"/>
                    </a:cubicBezTo>
                    <a:cubicBezTo>
                      <a:pt x="70" y="294"/>
                      <a:pt x="70" y="294"/>
                      <a:pt x="69" y="293"/>
                    </a:cubicBezTo>
                    <a:cubicBezTo>
                      <a:pt x="70" y="293"/>
                      <a:pt x="70" y="294"/>
                      <a:pt x="71" y="294"/>
                    </a:cubicBezTo>
                    <a:cubicBezTo>
                      <a:pt x="93" y="284"/>
                      <a:pt x="114" y="275"/>
                      <a:pt x="136" y="267"/>
                    </a:cubicBezTo>
                    <a:cubicBezTo>
                      <a:pt x="148" y="264"/>
                      <a:pt x="160" y="261"/>
                      <a:pt x="172" y="258"/>
                    </a:cubicBezTo>
                    <a:cubicBezTo>
                      <a:pt x="252" y="227"/>
                      <a:pt x="335" y="180"/>
                      <a:pt x="377" y="158"/>
                    </a:cubicBezTo>
                    <a:moveTo>
                      <a:pt x="520" y="87"/>
                    </a:moveTo>
                    <a:cubicBezTo>
                      <a:pt x="467" y="104"/>
                      <a:pt x="414" y="122"/>
                      <a:pt x="361" y="139"/>
                    </a:cubicBezTo>
                    <a:cubicBezTo>
                      <a:pt x="307" y="163"/>
                      <a:pt x="253" y="183"/>
                      <a:pt x="202" y="200"/>
                    </a:cubicBezTo>
                    <a:cubicBezTo>
                      <a:pt x="274" y="179"/>
                      <a:pt x="345" y="156"/>
                      <a:pt x="416" y="131"/>
                    </a:cubicBezTo>
                    <a:cubicBezTo>
                      <a:pt x="451" y="117"/>
                      <a:pt x="485" y="101"/>
                      <a:pt x="520" y="87"/>
                    </a:cubicBezTo>
                    <a:moveTo>
                      <a:pt x="785" y="51"/>
                    </a:moveTo>
                    <a:cubicBezTo>
                      <a:pt x="785" y="51"/>
                      <a:pt x="784" y="51"/>
                      <a:pt x="783" y="51"/>
                    </a:cubicBezTo>
                    <a:cubicBezTo>
                      <a:pt x="783" y="52"/>
                      <a:pt x="782" y="52"/>
                      <a:pt x="782" y="53"/>
                    </a:cubicBezTo>
                    <a:cubicBezTo>
                      <a:pt x="783" y="52"/>
                      <a:pt x="784" y="51"/>
                      <a:pt x="785" y="51"/>
                    </a:cubicBezTo>
                    <a:moveTo>
                      <a:pt x="845" y="34"/>
                    </a:moveTo>
                    <a:cubicBezTo>
                      <a:pt x="838" y="36"/>
                      <a:pt x="830" y="40"/>
                      <a:pt x="823" y="43"/>
                    </a:cubicBezTo>
                    <a:cubicBezTo>
                      <a:pt x="823" y="43"/>
                      <a:pt x="824" y="43"/>
                      <a:pt x="825" y="44"/>
                    </a:cubicBezTo>
                    <a:cubicBezTo>
                      <a:pt x="833" y="44"/>
                      <a:pt x="841" y="45"/>
                      <a:pt x="849" y="49"/>
                    </a:cubicBezTo>
                    <a:cubicBezTo>
                      <a:pt x="854" y="46"/>
                      <a:pt x="859" y="44"/>
                      <a:pt x="864" y="41"/>
                    </a:cubicBezTo>
                    <a:cubicBezTo>
                      <a:pt x="858" y="38"/>
                      <a:pt x="851" y="35"/>
                      <a:pt x="845" y="34"/>
                    </a:cubicBezTo>
                    <a:moveTo>
                      <a:pt x="541" y="147"/>
                    </a:moveTo>
                    <a:cubicBezTo>
                      <a:pt x="595" y="128"/>
                      <a:pt x="639" y="102"/>
                      <a:pt x="693" y="82"/>
                    </a:cubicBezTo>
                    <a:cubicBezTo>
                      <a:pt x="702" y="79"/>
                      <a:pt x="709" y="78"/>
                      <a:pt x="717" y="76"/>
                    </a:cubicBezTo>
                    <a:cubicBezTo>
                      <a:pt x="707" y="80"/>
                      <a:pt x="697" y="92"/>
                      <a:pt x="687" y="95"/>
                    </a:cubicBezTo>
                    <a:cubicBezTo>
                      <a:pt x="638" y="112"/>
                      <a:pt x="603" y="138"/>
                      <a:pt x="554" y="148"/>
                    </a:cubicBezTo>
                    <a:cubicBezTo>
                      <a:pt x="553" y="148"/>
                      <a:pt x="553" y="148"/>
                      <a:pt x="552" y="148"/>
                    </a:cubicBezTo>
                    <a:cubicBezTo>
                      <a:pt x="550" y="148"/>
                      <a:pt x="549" y="148"/>
                      <a:pt x="547" y="148"/>
                    </a:cubicBezTo>
                    <a:cubicBezTo>
                      <a:pt x="546" y="147"/>
                      <a:pt x="544" y="147"/>
                      <a:pt x="543" y="147"/>
                    </a:cubicBezTo>
                    <a:cubicBezTo>
                      <a:pt x="542" y="147"/>
                      <a:pt x="542" y="147"/>
                      <a:pt x="541" y="147"/>
                    </a:cubicBezTo>
                    <a:moveTo>
                      <a:pt x="797" y="31"/>
                    </a:moveTo>
                    <a:cubicBezTo>
                      <a:pt x="752" y="33"/>
                      <a:pt x="713" y="46"/>
                      <a:pt x="672" y="57"/>
                    </a:cubicBezTo>
                    <a:cubicBezTo>
                      <a:pt x="641" y="65"/>
                      <a:pt x="617" y="72"/>
                      <a:pt x="592" y="80"/>
                    </a:cubicBezTo>
                    <a:cubicBezTo>
                      <a:pt x="566" y="91"/>
                      <a:pt x="543" y="101"/>
                      <a:pt x="522" y="109"/>
                    </a:cubicBezTo>
                    <a:cubicBezTo>
                      <a:pt x="412" y="149"/>
                      <a:pt x="351" y="179"/>
                      <a:pt x="294" y="210"/>
                    </a:cubicBezTo>
                    <a:cubicBezTo>
                      <a:pt x="267" y="222"/>
                      <a:pt x="241" y="236"/>
                      <a:pt x="210" y="249"/>
                    </a:cubicBezTo>
                    <a:cubicBezTo>
                      <a:pt x="263" y="237"/>
                      <a:pt x="316" y="226"/>
                      <a:pt x="370" y="203"/>
                    </a:cubicBezTo>
                    <a:cubicBezTo>
                      <a:pt x="338" y="214"/>
                      <a:pt x="310" y="218"/>
                      <a:pt x="282" y="220"/>
                    </a:cubicBezTo>
                    <a:cubicBezTo>
                      <a:pt x="308" y="213"/>
                      <a:pt x="333" y="206"/>
                      <a:pt x="359" y="199"/>
                    </a:cubicBezTo>
                    <a:cubicBezTo>
                      <a:pt x="365" y="195"/>
                      <a:pt x="371" y="193"/>
                      <a:pt x="377" y="191"/>
                    </a:cubicBezTo>
                    <a:cubicBezTo>
                      <a:pt x="391" y="186"/>
                      <a:pt x="391" y="186"/>
                      <a:pt x="391" y="186"/>
                    </a:cubicBezTo>
                    <a:cubicBezTo>
                      <a:pt x="405" y="185"/>
                      <a:pt x="419" y="183"/>
                      <a:pt x="433" y="180"/>
                    </a:cubicBezTo>
                    <a:cubicBezTo>
                      <a:pt x="503" y="164"/>
                      <a:pt x="568" y="145"/>
                      <a:pt x="637" y="130"/>
                    </a:cubicBezTo>
                    <a:cubicBezTo>
                      <a:pt x="434" y="203"/>
                      <a:pt x="226" y="246"/>
                      <a:pt x="23" y="320"/>
                    </a:cubicBezTo>
                    <a:cubicBezTo>
                      <a:pt x="24" y="321"/>
                      <a:pt x="26" y="321"/>
                      <a:pt x="27" y="322"/>
                    </a:cubicBezTo>
                    <a:cubicBezTo>
                      <a:pt x="35" y="325"/>
                      <a:pt x="41" y="327"/>
                      <a:pt x="47" y="328"/>
                    </a:cubicBezTo>
                    <a:cubicBezTo>
                      <a:pt x="176" y="286"/>
                      <a:pt x="306" y="245"/>
                      <a:pt x="436" y="206"/>
                    </a:cubicBezTo>
                    <a:cubicBezTo>
                      <a:pt x="496" y="184"/>
                      <a:pt x="557" y="163"/>
                      <a:pt x="618" y="144"/>
                    </a:cubicBezTo>
                    <a:cubicBezTo>
                      <a:pt x="623" y="141"/>
                      <a:pt x="628" y="138"/>
                      <a:pt x="633" y="136"/>
                    </a:cubicBezTo>
                    <a:cubicBezTo>
                      <a:pt x="648" y="127"/>
                      <a:pt x="677" y="125"/>
                      <a:pt x="692" y="116"/>
                    </a:cubicBezTo>
                    <a:cubicBezTo>
                      <a:pt x="740" y="92"/>
                      <a:pt x="794" y="75"/>
                      <a:pt x="842" y="52"/>
                    </a:cubicBezTo>
                    <a:cubicBezTo>
                      <a:pt x="831" y="49"/>
                      <a:pt x="821" y="49"/>
                      <a:pt x="811" y="49"/>
                    </a:cubicBezTo>
                    <a:cubicBezTo>
                      <a:pt x="772" y="69"/>
                      <a:pt x="730" y="95"/>
                      <a:pt x="692" y="111"/>
                    </a:cubicBezTo>
                    <a:cubicBezTo>
                      <a:pt x="674" y="119"/>
                      <a:pt x="655" y="126"/>
                      <a:pt x="636" y="133"/>
                    </a:cubicBezTo>
                    <a:cubicBezTo>
                      <a:pt x="642" y="128"/>
                      <a:pt x="650" y="118"/>
                      <a:pt x="658" y="114"/>
                    </a:cubicBezTo>
                    <a:cubicBezTo>
                      <a:pt x="697" y="97"/>
                      <a:pt x="742" y="81"/>
                      <a:pt x="777" y="61"/>
                    </a:cubicBezTo>
                    <a:cubicBezTo>
                      <a:pt x="757" y="65"/>
                      <a:pt x="737" y="67"/>
                      <a:pt x="717" y="76"/>
                    </a:cubicBezTo>
                    <a:cubicBezTo>
                      <a:pt x="724" y="71"/>
                      <a:pt x="731" y="67"/>
                      <a:pt x="737" y="65"/>
                    </a:cubicBezTo>
                    <a:cubicBezTo>
                      <a:pt x="746" y="62"/>
                      <a:pt x="754" y="58"/>
                      <a:pt x="761" y="55"/>
                    </a:cubicBezTo>
                    <a:cubicBezTo>
                      <a:pt x="749" y="57"/>
                      <a:pt x="736" y="60"/>
                      <a:pt x="724" y="64"/>
                    </a:cubicBezTo>
                    <a:cubicBezTo>
                      <a:pt x="690" y="73"/>
                      <a:pt x="656" y="85"/>
                      <a:pt x="624" y="97"/>
                    </a:cubicBezTo>
                    <a:cubicBezTo>
                      <a:pt x="596" y="109"/>
                      <a:pt x="567" y="120"/>
                      <a:pt x="538" y="131"/>
                    </a:cubicBezTo>
                    <a:cubicBezTo>
                      <a:pt x="536" y="131"/>
                      <a:pt x="534" y="132"/>
                      <a:pt x="531" y="133"/>
                    </a:cubicBezTo>
                    <a:cubicBezTo>
                      <a:pt x="531" y="133"/>
                      <a:pt x="531" y="133"/>
                      <a:pt x="531" y="133"/>
                    </a:cubicBezTo>
                    <a:cubicBezTo>
                      <a:pt x="506" y="144"/>
                      <a:pt x="480" y="154"/>
                      <a:pt x="454" y="164"/>
                    </a:cubicBezTo>
                    <a:cubicBezTo>
                      <a:pt x="459" y="162"/>
                      <a:pt x="463" y="160"/>
                      <a:pt x="465" y="159"/>
                    </a:cubicBezTo>
                    <a:cubicBezTo>
                      <a:pt x="498" y="145"/>
                      <a:pt x="525" y="135"/>
                      <a:pt x="542" y="129"/>
                    </a:cubicBezTo>
                    <a:cubicBezTo>
                      <a:pt x="603" y="102"/>
                      <a:pt x="661" y="74"/>
                      <a:pt x="717" y="46"/>
                    </a:cubicBezTo>
                    <a:cubicBezTo>
                      <a:pt x="705" y="56"/>
                      <a:pt x="689" y="66"/>
                      <a:pt x="670" y="75"/>
                    </a:cubicBezTo>
                    <a:cubicBezTo>
                      <a:pt x="679" y="72"/>
                      <a:pt x="688" y="69"/>
                      <a:pt x="697" y="66"/>
                    </a:cubicBezTo>
                    <a:cubicBezTo>
                      <a:pt x="722" y="58"/>
                      <a:pt x="747" y="51"/>
                      <a:pt x="776" y="46"/>
                    </a:cubicBezTo>
                    <a:cubicBezTo>
                      <a:pt x="784" y="41"/>
                      <a:pt x="790" y="36"/>
                      <a:pt x="797" y="31"/>
                    </a:cubicBezTo>
                    <a:moveTo>
                      <a:pt x="815" y="30"/>
                    </a:moveTo>
                    <a:cubicBezTo>
                      <a:pt x="812" y="30"/>
                      <a:pt x="810" y="30"/>
                      <a:pt x="807" y="30"/>
                    </a:cubicBezTo>
                    <a:cubicBezTo>
                      <a:pt x="801" y="35"/>
                      <a:pt x="796" y="40"/>
                      <a:pt x="791" y="44"/>
                    </a:cubicBezTo>
                    <a:cubicBezTo>
                      <a:pt x="794" y="44"/>
                      <a:pt x="797" y="44"/>
                      <a:pt x="800" y="43"/>
                    </a:cubicBezTo>
                    <a:cubicBezTo>
                      <a:pt x="807" y="40"/>
                      <a:pt x="815" y="35"/>
                      <a:pt x="824" y="30"/>
                    </a:cubicBezTo>
                    <a:cubicBezTo>
                      <a:pt x="823" y="30"/>
                      <a:pt x="823" y="30"/>
                      <a:pt x="822" y="30"/>
                    </a:cubicBezTo>
                    <a:cubicBezTo>
                      <a:pt x="820" y="30"/>
                      <a:pt x="817" y="30"/>
                      <a:pt x="815" y="30"/>
                    </a:cubicBezTo>
                    <a:moveTo>
                      <a:pt x="872" y="25"/>
                    </a:moveTo>
                    <a:cubicBezTo>
                      <a:pt x="868" y="26"/>
                      <a:pt x="864" y="27"/>
                      <a:pt x="859" y="28"/>
                    </a:cubicBezTo>
                    <a:cubicBezTo>
                      <a:pt x="863" y="30"/>
                      <a:pt x="867" y="32"/>
                      <a:pt x="870" y="34"/>
                    </a:cubicBezTo>
                    <a:cubicBezTo>
                      <a:pt x="871" y="34"/>
                      <a:pt x="872" y="35"/>
                      <a:pt x="874" y="36"/>
                    </a:cubicBezTo>
                    <a:cubicBezTo>
                      <a:pt x="877" y="34"/>
                      <a:pt x="880" y="33"/>
                      <a:pt x="882" y="31"/>
                    </a:cubicBezTo>
                    <a:cubicBezTo>
                      <a:pt x="880" y="29"/>
                      <a:pt x="877" y="28"/>
                      <a:pt x="874" y="26"/>
                    </a:cubicBezTo>
                    <a:cubicBezTo>
                      <a:pt x="874" y="26"/>
                      <a:pt x="873" y="25"/>
                      <a:pt x="872" y="25"/>
                    </a:cubicBezTo>
                    <a:moveTo>
                      <a:pt x="887" y="22"/>
                    </a:moveTo>
                    <a:cubicBezTo>
                      <a:pt x="886" y="22"/>
                      <a:pt x="886" y="22"/>
                      <a:pt x="886" y="23"/>
                    </a:cubicBezTo>
                    <a:cubicBezTo>
                      <a:pt x="885" y="23"/>
                      <a:pt x="885" y="23"/>
                      <a:pt x="884" y="23"/>
                    </a:cubicBezTo>
                    <a:cubicBezTo>
                      <a:pt x="885" y="23"/>
                      <a:pt x="885" y="23"/>
                      <a:pt x="886" y="24"/>
                    </a:cubicBezTo>
                    <a:cubicBezTo>
                      <a:pt x="887" y="24"/>
                      <a:pt x="888" y="25"/>
                      <a:pt x="890" y="27"/>
                    </a:cubicBezTo>
                    <a:cubicBezTo>
                      <a:pt x="890" y="26"/>
                      <a:pt x="891" y="26"/>
                      <a:pt x="891" y="25"/>
                    </a:cubicBezTo>
                    <a:cubicBezTo>
                      <a:pt x="890" y="24"/>
                      <a:pt x="889" y="23"/>
                      <a:pt x="888" y="23"/>
                    </a:cubicBezTo>
                    <a:cubicBezTo>
                      <a:pt x="888" y="23"/>
                      <a:pt x="887" y="22"/>
                      <a:pt x="887" y="22"/>
                    </a:cubicBezTo>
                    <a:moveTo>
                      <a:pt x="828" y="14"/>
                    </a:moveTo>
                    <a:cubicBezTo>
                      <a:pt x="825" y="16"/>
                      <a:pt x="822" y="19"/>
                      <a:pt x="819" y="21"/>
                    </a:cubicBezTo>
                    <a:cubicBezTo>
                      <a:pt x="825" y="22"/>
                      <a:pt x="831" y="22"/>
                      <a:pt x="838" y="23"/>
                    </a:cubicBezTo>
                    <a:cubicBezTo>
                      <a:pt x="841" y="21"/>
                      <a:pt x="845" y="19"/>
                      <a:pt x="849" y="17"/>
                    </a:cubicBezTo>
                    <a:cubicBezTo>
                      <a:pt x="844" y="16"/>
                      <a:pt x="839" y="15"/>
                      <a:pt x="835" y="15"/>
                    </a:cubicBezTo>
                    <a:cubicBezTo>
                      <a:pt x="833" y="15"/>
                      <a:pt x="831" y="14"/>
                      <a:pt x="828" y="14"/>
                    </a:cubicBezTo>
                    <a:moveTo>
                      <a:pt x="808" y="13"/>
                    </a:moveTo>
                    <a:cubicBezTo>
                      <a:pt x="770" y="13"/>
                      <a:pt x="739" y="22"/>
                      <a:pt x="708" y="30"/>
                    </a:cubicBezTo>
                    <a:cubicBezTo>
                      <a:pt x="702" y="31"/>
                      <a:pt x="696" y="33"/>
                      <a:pt x="691" y="34"/>
                    </a:cubicBezTo>
                    <a:cubicBezTo>
                      <a:pt x="668" y="44"/>
                      <a:pt x="644" y="53"/>
                      <a:pt x="621" y="61"/>
                    </a:cubicBezTo>
                    <a:cubicBezTo>
                      <a:pt x="604" y="67"/>
                      <a:pt x="604" y="67"/>
                      <a:pt x="604" y="67"/>
                    </a:cubicBezTo>
                    <a:cubicBezTo>
                      <a:pt x="607" y="64"/>
                      <a:pt x="609" y="62"/>
                      <a:pt x="611" y="60"/>
                    </a:cubicBezTo>
                    <a:cubicBezTo>
                      <a:pt x="606" y="61"/>
                      <a:pt x="602" y="63"/>
                      <a:pt x="598" y="64"/>
                    </a:cubicBezTo>
                    <a:cubicBezTo>
                      <a:pt x="563" y="77"/>
                      <a:pt x="530" y="90"/>
                      <a:pt x="497" y="103"/>
                    </a:cubicBezTo>
                    <a:cubicBezTo>
                      <a:pt x="532" y="91"/>
                      <a:pt x="568" y="79"/>
                      <a:pt x="604" y="67"/>
                    </a:cubicBezTo>
                    <a:cubicBezTo>
                      <a:pt x="604" y="67"/>
                      <a:pt x="604" y="67"/>
                      <a:pt x="604" y="67"/>
                    </a:cubicBezTo>
                    <a:cubicBezTo>
                      <a:pt x="604" y="67"/>
                      <a:pt x="604" y="67"/>
                      <a:pt x="604" y="67"/>
                    </a:cubicBezTo>
                    <a:cubicBezTo>
                      <a:pt x="595" y="72"/>
                      <a:pt x="583" y="77"/>
                      <a:pt x="577" y="79"/>
                    </a:cubicBezTo>
                    <a:cubicBezTo>
                      <a:pt x="533" y="97"/>
                      <a:pt x="489" y="114"/>
                      <a:pt x="445" y="130"/>
                    </a:cubicBezTo>
                    <a:cubicBezTo>
                      <a:pt x="492" y="115"/>
                      <a:pt x="540" y="99"/>
                      <a:pt x="592" y="80"/>
                    </a:cubicBezTo>
                    <a:cubicBezTo>
                      <a:pt x="625" y="68"/>
                      <a:pt x="668" y="46"/>
                      <a:pt x="702" y="38"/>
                    </a:cubicBezTo>
                    <a:cubicBezTo>
                      <a:pt x="736" y="31"/>
                      <a:pt x="768" y="21"/>
                      <a:pt x="806" y="21"/>
                    </a:cubicBezTo>
                    <a:cubicBezTo>
                      <a:pt x="807" y="21"/>
                      <a:pt x="808" y="21"/>
                      <a:pt x="809" y="21"/>
                    </a:cubicBezTo>
                    <a:cubicBezTo>
                      <a:pt x="812" y="18"/>
                      <a:pt x="815" y="16"/>
                      <a:pt x="818" y="14"/>
                    </a:cubicBezTo>
                    <a:cubicBezTo>
                      <a:pt x="815" y="13"/>
                      <a:pt x="812" y="13"/>
                      <a:pt x="808" y="13"/>
                    </a:cubicBezTo>
                    <a:moveTo>
                      <a:pt x="844" y="4"/>
                    </a:moveTo>
                    <a:cubicBezTo>
                      <a:pt x="843" y="5"/>
                      <a:pt x="842" y="5"/>
                      <a:pt x="841" y="6"/>
                    </a:cubicBezTo>
                    <a:cubicBezTo>
                      <a:pt x="847" y="7"/>
                      <a:pt x="853" y="9"/>
                      <a:pt x="860" y="11"/>
                    </a:cubicBezTo>
                    <a:cubicBezTo>
                      <a:pt x="861" y="10"/>
                      <a:pt x="862" y="10"/>
                      <a:pt x="863" y="9"/>
                    </a:cubicBezTo>
                    <a:cubicBezTo>
                      <a:pt x="856" y="7"/>
                      <a:pt x="850" y="5"/>
                      <a:pt x="844" y="4"/>
                    </a:cubicBezTo>
                    <a:moveTo>
                      <a:pt x="763" y="2"/>
                    </a:moveTo>
                    <a:cubicBezTo>
                      <a:pt x="751" y="4"/>
                      <a:pt x="741" y="6"/>
                      <a:pt x="732" y="8"/>
                    </a:cubicBezTo>
                    <a:cubicBezTo>
                      <a:pt x="726" y="11"/>
                      <a:pt x="720" y="14"/>
                      <a:pt x="713" y="17"/>
                    </a:cubicBezTo>
                    <a:cubicBezTo>
                      <a:pt x="724" y="15"/>
                      <a:pt x="734" y="13"/>
                      <a:pt x="745" y="10"/>
                    </a:cubicBezTo>
                    <a:cubicBezTo>
                      <a:pt x="751" y="8"/>
                      <a:pt x="757" y="5"/>
                      <a:pt x="763" y="2"/>
                    </a:cubicBezTo>
                    <a:moveTo>
                      <a:pt x="798" y="0"/>
                    </a:moveTo>
                    <a:cubicBezTo>
                      <a:pt x="796" y="0"/>
                      <a:pt x="794" y="0"/>
                      <a:pt x="793" y="0"/>
                    </a:cubicBezTo>
                    <a:cubicBezTo>
                      <a:pt x="792" y="0"/>
                      <a:pt x="792" y="0"/>
                      <a:pt x="791" y="1"/>
                    </a:cubicBezTo>
                    <a:cubicBezTo>
                      <a:pt x="787" y="2"/>
                      <a:pt x="783" y="4"/>
                      <a:pt x="779" y="5"/>
                    </a:cubicBezTo>
                    <a:cubicBezTo>
                      <a:pt x="789" y="4"/>
                      <a:pt x="799" y="3"/>
                      <a:pt x="810" y="3"/>
                    </a:cubicBezTo>
                    <a:cubicBezTo>
                      <a:pt x="814" y="3"/>
                      <a:pt x="817" y="4"/>
                      <a:pt x="820" y="4"/>
                    </a:cubicBezTo>
                    <a:cubicBezTo>
                      <a:pt x="824" y="4"/>
                      <a:pt x="829" y="4"/>
                      <a:pt x="833" y="5"/>
                    </a:cubicBezTo>
                    <a:cubicBezTo>
                      <a:pt x="835" y="4"/>
                      <a:pt x="836" y="3"/>
                      <a:pt x="838" y="3"/>
                    </a:cubicBezTo>
                    <a:cubicBezTo>
                      <a:pt x="837" y="2"/>
                      <a:pt x="836" y="2"/>
                      <a:pt x="835" y="2"/>
                    </a:cubicBezTo>
                    <a:cubicBezTo>
                      <a:pt x="822" y="1"/>
                      <a:pt x="810" y="0"/>
                      <a:pt x="7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0" name="Freeform 486">
                <a:extLst>
                  <a:ext uri="{FF2B5EF4-FFF2-40B4-BE49-F238E27FC236}">
                    <a16:creationId xmlns="" xmlns:a16="http://schemas.microsoft.com/office/drawing/2014/main" id="{BCE6135B-1250-4982-82BA-3E49BC677E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9" y="2190"/>
                <a:ext cx="263" cy="58"/>
              </a:xfrm>
              <a:custGeom>
                <a:avLst/>
                <a:gdLst>
                  <a:gd name="T0" fmla="*/ 163 w 166"/>
                  <a:gd name="T1" fmla="*/ 31 h 36"/>
                  <a:gd name="T2" fmla="*/ 154 w 166"/>
                  <a:gd name="T3" fmla="*/ 34 h 36"/>
                  <a:gd name="T4" fmla="*/ 154 w 166"/>
                  <a:gd name="T5" fmla="*/ 34 h 36"/>
                  <a:gd name="T6" fmla="*/ 157 w 166"/>
                  <a:gd name="T7" fmla="*/ 36 h 36"/>
                  <a:gd name="T8" fmla="*/ 157 w 166"/>
                  <a:gd name="T9" fmla="*/ 36 h 36"/>
                  <a:gd name="T10" fmla="*/ 160 w 166"/>
                  <a:gd name="T11" fmla="*/ 35 h 36"/>
                  <a:gd name="T12" fmla="*/ 166 w 166"/>
                  <a:gd name="T13" fmla="*/ 33 h 36"/>
                  <a:gd name="T14" fmla="*/ 163 w 166"/>
                  <a:gd name="T15" fmla="*/ 31 h 36"/>
                  <a:gd name="T16" fmla="*/ 123 w 166"/>
                  <a:gd name="T17" fmla="*/ 9 h 36"/>
                  <a:gd name="T18" fmla="*/ 111 w 166"/>
                  <a:gd name="T19" fmla="*/ 15 h 36"/>
                  <a:gd name="T20" fmla="*/ 130 w 166"/>
                  <a:gd name="T21" fmla="*/ 21 h 36"/>
                  <a:gd name="T22" fmla="*/ 140 w 166"/>
                  <a:gd name="T23" fmla="*/ 16 h 36"/>
                  <a:gd name="T24" fmla="*/ 136 w 166"/>
                  <a:gd name="T25" fmla="*/ 14 h 36"/>
                  <a:gd name="T26" fmla="*/ 123 w 166"/>
                  <a:gd name="T27" fmla="*/ 9 h 36"/>
                  <a:gd name="T28" fmla="*/ 80 w 166"/>
                  <a:gd name="T29" fmla="*/ 1 h 36"/>
                  <a:gd name="T30" fmla="*/ 62 w 166"/>
                  <a:gd name="T31" fmla="*/ 10 h 36"/>
                  <a:gd name="T32" fmla="*/ 72 w 166"/>
                  <a:gd name="T33" fmla="*/ 10 h 36"/>
                  <a:gd name="T34" fmla="*/ 107 w 166"/>
                  <a:gd name="T35" fmla="*/ 14 h 36"/>
                  <a:gd name="T36" fmla="*/ 123 w 166"/>
                  <a:gd name="T37" fmla="*/ 9 h 36"/>
                  <a:gd name="T38" fmla="*/ 80 w 166"/>
                  <a:gd name="T39" fmla="*/ 1 h 36"/>
                  <a:gd name="T40" fmla="*/ 63 w 166"/>
                  <a:gd name="T41" fmla="*/ 0 h 36"/>
                  <a:gd name="T42" fmla="*/ 53 w 166"/>
                  <a:gd name="T43" fmla="*/ 1 h 36"/>
                  <a:gd name="T44" fmla="*/ 0 w 166"/>
                  <a:gd name="T45" fmla="*/ 18 h 36"/>
                  <a:gd name="T46" fmla="*/ 25 w 166"/>
                  <a:gd name="T47" fmla="*/ 14 h 36"/>
                  <a:gd name="T48" fmla="*/ 32 w 166"/>
                  <a:gd name="T49" fmla="*/ 13 h 36"/>
                  <a:gd name="T50" fmla="*/ 46 w 166"/>
                  <a:gd name="T51" fmla="*/ 7 h 36"/>
                  <a:gd name="T52" fmla="*/ 63 w 166"/>
                  <a:gd name="T5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6" h="36">
                    <a:moveTo>
                      <a:pt x="163" y="31"/>
                    </a:moveTo>
                    <a:cubicBezTo>
                      <a:pt x="160" y="32"/>
                      <a:pt x="157" y="33"/>
                      <a:pt x="154" y="34"/>
                    </a:cubicBezTo>
                    <a:cubicBezTo>
                      <a:pt x="154" y="34"/>
                      <a:pt x="154" y="34"/>
                      <a:pt x="154" y="34"/>
                    </a:cubicBezTo>
                    <a:cubicBezTo>
                      <a:pt x="155" y="35"/>
                      <a:pt x="156" y="36"/>
                      <a:pt x="157" y="36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6"/>
                      <a:pt x="159" y="35"/>
                      <a:pt x="160" y="35"/>
                    </a:cubicBezTo>
                    <a:cubicBezTo>
                      <a:pt x="166" y="33"/>
                      <a:pt x="166" y="33"/>
                      <a:pt x="166" y="33"/>
                    </a:cubicBezTo>
                    <a:cubicBezTo>
                      <a:pt x="165" y="32"/>
                      <a:pt x="164" y="31"/>
                      <a:pt x="163" y="31"/>
                    </a:cubicBezTo>
                    <a:moveTo>
                      <a:pt x="123" y="9"/>
                    </a:moveTo>
                    <a:cubicBezTo>
                      <a:pt x="119" y="11"/>
                      <a:pt x="115" y="13"/>
                      <a:pt x="111" y="15"/>
                    </a:cubicBezTo>
                    <a:cubicBezTo>
                      <a:pt x="117" y="16"/>
                      <a:pt x="123" y="18"/>
                      <a:pt x="130" y="21"/>
                    </a:cubicBezTo>
                    <a:cubicBezTo>
                      <a:pt x="133" y="19"/>
                      <a:pt x="137" y="17"/>
                      <a:pt x="140" y="16"/>
                    </a:cubicBezTo>
                    <a:cubicBezTo>
                      <a:pt x="139" y="15"/>
                      <a:pt x="137" y="14"/>
                      <a:pt x="136" y="14"/>
                    </a:cubicBezTo>
                    <a:cubicBezTo>
                      <a:pt x="132" y="12"/>
                      <a:pt x="128" y="11"/>
                      <a:pt x="123" y="9"/>
                    </a:cubicBezTo>
                    <a:moveTo>
                      <a:pt x="80" y="1"/>
                    </a:moveTo>
                    <a:cubicBezTo>
                      <a:pt x="74" y="4"/>
                      <a:pt x="68" y="7"/>
                      <a:pt x="62" y="10"/>
                    </a:cubicBezTo>
                    <a:cubicBezTo>
                      <a:pt x="65" y="10"/>
                      <a:pt x="68" y="10"/>
                      <a:pt x="72" y="10"/>
                    </a:cubicBezTo>
                    <a:cubicBezTo>
                      <a:pt x="82" y="10"/>
                      <a:pt x="94" y="11"/>
                      <a:pt x="107" y="14"/>
                    </a:cubicBezTo>
                    <a:cubicBezTo>
                      <a:pt x="112" y="12"/>
                      <a:pt x="117" y="11"/>
                      <a:pt x="123" y="9"/>
                    </a:cubicBezTo>
                    <a:cubicBezTo>
                      <a:pt x="106" y="4"/>
                      <a:pt x="93" y="2"/>
                      <a:pt x="80" y="1"/>
                    </a:cubicBezTo>
                    <a:moveTo>
                      <a:pt x="63" y="0"/>
                    </a:moveTo>
                    <a:cubicBezTo>
                      <a:pt x="60" y="0"/>
                      <a:pt x="56" y="1"/>
                      <a:pt x="53" y="1"/>
                    </a:cubicBezTo>
                    <a:cubicBezTo>
                      <a:pt x="37" y="7"/>
                      <a:pt x="14" y="10"/>
                      <a:pt x="0" y="18"/>
                    </a:cubicBezTo>
                    <a:cubicBezTo>
                      <a:pt x="8" y="17"/>
                      <a:pt x="16" y="15"/>
                      <a:pt x="25" y="14"/>
                    </a:cubicBezTo>
                    <a:cubicBezTo>
                      <a:pt x="27" y="14"/>
                      <a:pt x="29" y="13"/>
                      <a:pt x="32" y="13"/>
                    </a:cubicBezTo>
                    <a:cubicBezTo>
                      <a:pt x="36" y="11"/>
                      <a:pt x="41" y="9"/>
                      <a:pt x="46" y="7"/>
                    </a:cubicBezTo>
                    <a:cubicBezTo>
                      <a:pt x="51" y="5"/>
                      <a:pt x="57" y="2"/>
                      <a:pt x="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1" name="Freeform 487">
                <a:extLst>
                  <a:ext uri="{FF2B5EF4-FFF2-40B4-BE49-F238E27FC236}">
                    <a16:creationId xmlns="" xmlns:a16="http://schemas.microsoft.com/office/drawing/2014/main" id="{5A3B9B49-0810-41CC-A7BF-CC2617945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154"/>
                <a:ext cx="95" cy="41"/>
              </a:xfrm>
              <a:custGeom>
                <a:avLst/>
                <a:gdLst>
                  <a:gd name="T0" fmla="*/ 60 w 60"/>
                  <a:gd name="T1" fmla="*/ 0 h 26"/>
                  <a:gd name="T2" fmla="*/ 28 w 60"/>
                  <a:gd name="T3" fmla="*/ 8 h 26"/>
                  <a:gd name="T4" fmla="*/ 7 w 60"/>
                  <a:gd name="T5" fmla="*/ 23 h 26"/>
                  <a:gd name="T6" fmla="*/ 0 w 60"/>
                  <a:gd name="T7" fmla="*/ 26 h 26"/>
                  <a:gd name="T8" fmla="*/ 4 w 60"/>
                  <a:gd name="T9" fmla="*/ 26 h 26"/>
                  <a:gd name="T10" fmla="*/ 28 w 60"/>
                  <a:gd name="T11" fmla="*/ 16 h 26"/>
                  <a:gd name="T12" fmla="*/ 60 w 60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6">
                    <a:moveTo>
                      <a:pt x="60" y="0"/>
                    </a:moveTo>
                    <a:cubicBezTo>
                      <a:pt x="49" y="3"/>
                      <a:pt x="39" y="6"/>
                      <a:pt x="28" y="8"/>
                    </a:cubicBezTo>
                    <a:cubicBezTo>
                      <a:pt x="23" y="10"/>
                      <a:pt x="12" y="19"/>
                      <a:pt x="7" y="23"/>
                    </a:cubicBezTo>
                    <a:cubicBezTo>
                      <a:pt x="5" y="24"/>
                      <a:pt x="2" y="25"/>
                      <a:pt x="0" y="26"/>
                    </a:cubicBezTo>
                    <a:cubicBezTo>
                      <a:pt x="1" y="26"/>
                      <a:pt x="2" y="26"/>
                      <a:pt x="4" y="26"/>
                    </a:cubicBezTo>
                    <a:cubicBezTo>
                      <a:pt x="12" y="23"/>
                      <a:pt x="20" y="19"/>
                      <a:pt x="28" y="16"/>
                    </a:cubicBezTo>
                    <a:cubicBezTo>
                      <a:pt x="38" y="11"/>
                      <a:pt x="49" y="5"/>
                      <a:pt x="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2" name="Freeform 488">
                <a:extLst>
                  <a:ext uri="{FF2B5EF4-FFF2-40B4-BE49-F238E27FC236}">
                    <a16:creationId xmlns="" xmlns:a16="http://schemas.microsoft.com/office/drawing/2014/main" id="{E0D43627-E0FB-4020-B488-7DB2E519D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195"/>
                <a:ext cx="53" cy="21"/>
              </a:xfrm>
              <a:custGeom>
                <a:avLst/>
                <a:gdLst>
                  <a:gd name="T0" fmla="*/ 33 w 33"/>
                  <a:gd name="T1" fmla="*/ 0 h 13"/>
                  <a:gd name="T2" fmla="*/ 29 w 33"/>
                  <a:gd name="T3" fmla="*/ 0 h 13"/>
                  <a:gd name="T4" fmla="*/ 4 w 33"/>
                  <a:gd name="T5" fmla="*/ 9 h 13"/>
                  <a:gd name="T6" fmla="*/ 0 w 33"/>
                  <a:gd name="T7" fmla="*/ 13 h 13"/>
                  <a:gd name="T8" fmla="*/ 33 w 3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3">
                    <a:moveTo>
                      <a:pt x="33" y="0"/>
                    </a:moveTo>
                    <a:cubicBezTo>
                      <a:pt x="31" y="0"/>
                      <a:pt x="30" y="0"/>
                      <a:pt x="29" y="0"/>
                    </a:cubicBezTo>
                    <a:cubicBezTo>
                      <a:pt x="21" y="3"/>
                      <a:pt x="13" y="6"/>
                      <a:pt x="4" y="9"/>
                    </a:cubicBezTo>
                    <a:cubicBezTo>
                      <a:pt x="3" y="10"/>
                      <a:pt x="2" y="12"/>
                      <a:pt x="0" y="13"/>
                    </a:cubicBezTo>
                    <a:cubicBezTo>
                      <a:pt x="11" y="8"/>
                      <a:pt x="22" y="4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3" name="Freeform 489">
                <a:extLst>
                  <a:ext uri="{FF2B5EF4-FFF2-40B4-BE49-F238E27FC236}">
                    <a16:creationId xmlns="" xmlns:a16="http://schemas.microsoft.com/office/drawing/2014/main" id="{14D5A1B5-52E9-4A22-B35D-4C1AC90DF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227"/>
                <a:ext cx="279" cy="95"/>
              </a:xfrm>
              <a:custGeom>
                <a:avLst/>
                <a:gdLst>
                  <a:gd name="T0" fmla="*/ 176 w 176"/>
                  <a:gd name="T1" fmla="*/ 0 h 60"/>
                  <a:gd name="T2" fmla="*/ 135 w 176"/>
                  <a:gd name="T3" fmla="*/ 11 h 60"/>
                  <a:gd name="T4" fmla="*/ 115 w 176"/>
                  <a:gd name="T5" fmla="*/ 19 h 60"/>
                  <a:gd name="T6" fmla="*/ 60 w 176"/>
                  <a:gd name="T7" fmla="*/ 36 h 60"/>
                  <a:gd name="T8" fmla="*/ 14 w 176"/>
                  <a:gd name="T9" fmla="*/ 54 h 60"/>
                  <a:gd name="T10" fmla="*/ 0 w 176"/>
                  <a:gd name="T11" fmla="*/ 60 h 60"/>
                  <a:gd name="T12" fmla="*/ 176 w 176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60">
                    <a:moveTo>
                      <a:pt x="176" y="0"/>
                    </a:moveTo>
                    <a:cubicBezTo>
                      <a:pt x="162" y="4"/>
                      <a:pt x="148" y="7"/>
                      <a:pt x="135" y="11"/>
                    </a:cubicBezTo>
                    <a:cubicBezTo>
                      <a:pt x="128" y="13"/>
                      <a:pt x="121" y="16"/>
                      <a:pt x="115" y="19"/>
                    </a:cubicBezTo>
                    <a:cubicBezTo>
                      <a:pt x="98" y="27"/>
                      <a:pt x="78" y="31"/>
                      <a:pt x="60" y="36"/>
                    </a:cubicBezTo>
                    <a:cubicBezTo>
                      <a:pt x="44" y="42"/>
                      <a:pt x="28" y="49"/>
                      <a:pt x="14" y="54"/>
                    </a:cubicBezTo>
                    <a:cubicBezTo>
                      <a:pt x="10" y="56"/>
                      <a:pt x="5" y="58"/>
                      <a:pt x="0" y="60"/>
                    </a:cubicBezTo>
                    <a:cubicBezTo>
                      <a:pt x="59" y="42"/>
                      <a:pt x="118" y="22"/>
                      <a:pt x="1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4" name="Freeform 490">
                <a:extLst>
                  <a:ext uri="{FF2B5EF4-FFF2-40B4-BE49-F238E27FC236}">
                    <a16:creationId xmlns="" xmlns:a16="http://schemas.microsoft.com/office/drawing/2014/main" id="{36C4C390-E848-472B-A6D4-787DE9B82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2284"/>
                <a:ext cx="73" cy="29"/>
              </a:xfrm>
              <a:custGeom>
                <a:avLst/>
                <a:gdLst>
                  <a:gd name="T0" fmla="*/ 46 w 46"/>
                  <a:gd name="T1" fmla="*/ 0 h 18"/>
                  <a:gd name="T2" fmla="*/ 21 w 46"/>
                  <a:gd name="T3" fmla="*/ 8 h 18"/>
                  <a:gd name="T4" fmla="*/ 0 w 46"/>
                  <a:gd name="T5" fmla="*/ 18 h 18"/>
                  <a:gd name="T6" fmla="*/ 46 w 4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8">
                    <a:moveTo>
                      <a:pt x="46" y="0"/>
                    </a:moveTo>
                    <a:cubicBezTo>
                      <a:pt x="37" y="2"/>
                      <a:pt x="29" y="5"/>
                      <a:pt x="21" y="8"/>
                    </a:cubicBezTo>
                    <a:cubicBezTo>
                      <a:pt x="14" y="12"/>
                      <a:pt x="7" y="15"/>
                      <a:pt x="0" y="18"/>
                    </a:cubicBezTo>
                    <a:cubicBezTo>
                      <a:pt x="14" y="13"/>
                      <a:pt x="30" y="6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5" name="Freeform 491">
                <a:extLst>
                  <a:ext uri="{FF2B5EF4-FFF2-40B4-BE49-F238E27FC236}">
                    <a16:creationId xmlns="" xmlns:a16="http://schemas.microsoft.com/office/drawing/2014/main" id="{F5B4E56B-AD16-46F9-839C-21C292575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211"/>
                <a:ext cx="111" cy="33"/>
              </a:xfrm>
              <a:custGeom>
                <a:avLst/>
                <a:gdLst>
                  <a:gd name="T0" fmla="*/ 70 w 70"/>
                  <a:gd name="T1" fmla="*/ 0 h 21"/>
                  <a:gd name="T2" fmla="*/ 65 w 70"/>
                  <a:gd name="T3" fmla="*/ 1 h 21"/>
                  <a:gd name="T4" fmla="*/ 0 w 70"/>
                  <a:gd name="T5" fmla="*/ 21 h 21"/>
                  <a:gd name="T6" fmla="*/ 41 w 70"/>
                  <a:gd name="T7" fmla="*/ 10 h 21"/>
                  <a:gd name="T8" fmla="*/ 70 w 7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21">
                    <a:moveTo>
                      <a:pt x="70" y="0"/>
                    </a:moveTo>
                    <a:cubicBezTo>
                      <a:pt x="68" y="0"/>
                      <a:pt x="67" y="0"/>
                      <a:pt x="65" y="1"/>
                    </a:cubicBezTo>
                    <a:cubicBezTo>
                      <a:pt x="44" y="7"/>
                      <a:pt x="21" y="13"/>
                      <a:pt x="0" y="21"/>
                    </a:cubicBezTo>
                    <a:cubicBezTo>
                      <a:pt x="13" y="17"/>
                      <a:pt x="27" y="14"/>
                      <a:pt x="41" y="10"/>
                    </a:cubicBezTo>
                    <a:cubicBezTo>
                      <a:pt x="51" y="7"/>
                      <a:pt x="60" y="3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6" name="Freeform 492">
                <a:extLst>
                  <a:ext uri="{FF2B5EF4-FFF2-40B4-BE49-F238E27FC236}">
                    <a16:creationId xmlns="" xmlns:a16="http://schemas.microsoft.com/office/drawing/2014/main" id="{975C4D15-F63A-40E0-8CF1-A8D2A0EFC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973"/>
                <a:ext cx="92" cy="34"/>
              </a:xfrm>
              <a:custGeom>
                <a:avLst/>
                <a:gdLst>
                  <a:gd name="T0" fmla="*/ 58 w 58"/>
                  <a:gd name="T1" fmla="*/ 0 h 21"/>
                  <a:gd name="T2" fmla="*/ 9 w 58"/>
                  <a:gd name="T3" fmla="*/ 13 h 21"/>
                  <a:gd name="T4" fmla="*/ 0 w 58"/>
                  <a:gd name="T5" fmla="*/ 21 h 21"/>
                  <a:gd name="T6" fmla="*/ 31 w 58"/>
                  <a:gd name="T7" fmla="*/ 13 h 21"/>
                  <a:gd name="T8" fmla="*/ 58 w 5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1">
                    <a:moveTo>
                      <a:pt x="58" y="0"/>
                    </a:moveTo>
                    <a:cubicBezTo>
                      <a:pt x="36" y="5"/>
                      <a:pt x="16" y="11"/>
                      <a:pt x="9" y="13"/>
                    </a:cubicBezTo>
                    <a:cubicBezTo>
                      <a:pt x="5" y="16"/>
                      <a:pt x="1" y="18"/>
                      <a:pt x="0" y="21"/>
                    </a:cubicBezTo>
                    <a:cubicBezTo>
                      <a:pt x="10" y="18"/>
                      <a:pt x="21" y="16"/>
                      <a:pt x="31" y="13"/>
                    </a:cubicBezTo>
                    <a:cubicBezTo>
                      <a:pt x="43" y="11"/>
                      <a:pt x="56" y="4"/>
                      <a:pt x="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7" name="Freeform 493">
                <a:extLst>
                  <a:ext uri="{FF2B5EF4-FFF2-40B4-BE49-F238E27FC236}">
                    <a16:creationId xmlns="" xmlns:a16="http://schemas.microsoft.com/office/drawing/2014/main" id="{989CE780-C108-4824-927C-8BF832E26E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7" y="2013"/>
                <a:ext cx="983" cy="390"/>
              </a:xfrm>
              <a:custGeom>
                <a:avLst/>
                <a:gdLst>
                  <a:gd name="T0" fmla="*/ 296 w 620"/>
                  <a:gd name="T1" fmla="*/ 144 h 246"/>
                  <a:gd name="T2" fmla="*/ 287 w 620"/>
                  <a:gd name="T3" fmla="*/ 147 h 246"/>
                  <a:gd name="T4" fmla="*/ 103 w 620"/>
                  <a:gd name="T5" fmla="*/ 214 h 246"/>
                  <a:gd name="T6" fmla="*/ 177 w 620"/>
                  <a:gd name="T7" fmla="*/ 190 h 246"/>
                  <a:gd name="T8" fmla="*/ 195 w 620"/>
                  <a:gd name="T9" fmla="*/ 185 h 246"/>
                  <a:gd name="T10" fmla="*/ 194 w 620"/>
                  <a:gd name="T11" fmla="*/ 180 h 246"/>
                  <a:gd name="T12" fmla="*/ 248 w 620"/>
                  <a:gd name="T13" fmla="*/ 166 h 246"/>
                  <a:gd name="T14" fmla="*/ 296 w 620"/>
                  <a:gd name="T15" fmla="*/ 144 h 246"/>
                  <a:gd name="T16" fmla="*/ 323 w 620"/>
                  <a:gd name="T17" fmla="*/ 130 h 246"/>
                  <a:gd name="T18" fmla="*/ 298 w 620"/>
                  <a:gd name="T19" fmla="*/ 135 h 246"/>
                  <a:gd name="T20" fmla="*/ 122 w 620"/>
                  <a:gd name="T21" fmla="*/ 195 h 246"/>
                  <a:gd name="T22" fmla="*/ 77 w 620"/>
                  <a:gd name="T23" fmla="*/ 213 h 246"/>
                  <a:gd name="T24" fmla="*/ 0 w 620"/>
                  <a:gd name="T25" fmla="*/ 246 h 246"/>
                  <a:gd name="T26" fmla="*/ 292 w 620"/>
                  <a:gd name="T27" fmla="*/ 141 h 246"/>
                  <a:gd name="T28" fmla="*/ 315 w 620"/>
                  <a:gd name="T29" fmla="*/ 135 h 246"/>
                  <a:gd name="T30" fmla="*/ 322 w 620"/>
                  <a:gd name="T31" fmla="*/ 131 h 246"/>
                  <a:gd name="T32" fmla="*/ 323 w 620"/>
                  <a:gd name="T33" fmla="*/ 130 h 246"/>
                  <a:gd name="T34" fmla="*/ 620 w 620"/>
                  <a:gd name="T35" fmla="*/ 0 h 246"/>
                  <a:gd name="T36" fmla="*/ 587 w 620"/>
                  <a:gd name="T37" fmla="*/ 8 h 246"/>
                  <a:gd name="T38" fmla="*/ 586 w 620"/>
                  <a:gd name="T39" fmla="*/ 8 h 246"/>
                  <a:gd name="T40" fmla="*/ 584 w 620"/>
                  <a:gd name="T41" fmla="*/ 8 h 246"/>
                  <a:gd name="T42" fmla="*/ 579 w 620"/>
                  <a:gd name="T43" fmla="*/ 12 h 246"/>
                  <a:gd name="T44" fmla="*/ 537 w 620"/>
                  <a:gd name="T45" fmla="*/ 24 h 246"/>
                  <a:gd name="T46" fmla="*/ 536 w 620"/>
                  <a:gd name="T47" fmla="*/ 24 h 246"/>
                  <a:gd name="T48" fmla="*/ 414 w 620"/>
                  <a:gd name="T49" fmla="*/ 89 h 246"/>
                  <a:gd name="T50" fmla="*/ 382 w 620"/>
                  <a:gd name="T51" fmla="*/ 105 h 246"/>
                  <a:gd name="T52" fmla="*/ 358 w 620"/>
                  <a:gd name="T53" fmla="*/ 115 h 246"/>
                  <a:gd name="T54" fmla="*/ 376 w 620"/>
                  <a:gd name="T55" fmla="*/ 113 h 246"/>
                  <a:gd name="T56" fmla="*/ 382 w 620"/>
                  <a:gd name="T57" fmla="*/ 110 h 246"/>
                  <a:gd name="T58" fmla="*/ 593 w 620"/>
                  <a:gd name="T59" fmla="*/ 9 h 246"/>
                  <a:gd name="T60" fmla="*/ 620 w 620"/>
                  <a:gd name="T6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20" h="246">
                    <a:moveTo>
                      <a:pt x="296" y="144"/>
                    </a:moveTo>
                    <a:cubicBezTo>
                      <a:pt x="293" y="145"/>
                      <a:pt x="290" y="146"/>
                      <a:pt x="287" y="147"/>
                    </a:cubicBezTo>
                    <a:cubicBezTo>
                      <a:pt x="225" y="164"/>
                      <a:pt x="164" y="188"/>
                      <a:pt x="103" y="214"/>
                    </a:cubicBezTo>
                    <a:cubicBezTo>
                      <a:pt x="128" y="206"/>
                      <a:pt x="153" y="198"/>
                      <a:pt x="177" y="190"/>
                    </a:cubicBezTo>
                    <a:cubicBezTo>
                      <a:pt x="183" y="188"/>
                      <a:pt x="189" y="186"/>
                      <a:pt x="195" y="185"/>
                    </a:cubicBezTo>
                    <a:cubicBezTo>
                      <a:pt x="195" y="183"/>
                      <a:pt x="195" y="182"/>
                      <a:pt x="194" y="180"/>
                    </a:cubicBezTo>
                    <a:cubicBezTo>
                      <a:pt x="212" y="175"/>
                      <a:pt x="230" y="170"/>
                      <a:pt x="248" y="166"/>
                    </a:cubicBezTo>
                    <a:cubicBezTo>
                      <a:pt x="265" y="159"/>
                      <a:pt x="281" y="152"/>
                      <a:pt x="296" y="144"/>
                    </a:cubicBezTo>
                    <a:moveTo>
                      <a:pt x="323" y="130"/>
                    </a:moveTo>
                    <a:cubicBezTo>
                      <a:pt x="315" y="132"/>
                      <a:pt x="307" y="134"/>
                      <a:pt x="298" y="135"/>
                    </a:cubicBezTo>
                    <a:cubicBezTo>
                      <a:pt x="240" y="157"/>
                      <a:pt x="181" y="177"/>
                      <a:pt x="122" y="195"/>
                    </a:cubicBezTo>
                    <a:cubicBezTo>
                      <a:pt x="108" y="202"/>
                      <a:pt x="92" y="207"/>
                      <a:pt x="77" y="213"/>
                    </a:cubicBezTo>
                    <a:cubicBezTo>
                      <a:pt x="44" y="227"/>
                      <a:pt x="20" y="237"/>
                      <a:pt x="0" y="246"/>
                    </a:cubicBezTo>
                    <a:cubicBezTo>
                      <a:pt x="95" y="209"/>
                      <a:pt x="188" y="171"/>
                      <a:pt x="292" y="141"/>
                    </a:cubicBezTo>
                    <a:cubicBezTo>
                      <a:pt x="299" y="139"/>
                      <a:pt x="307" y="137"/>
                      <a:pt x="315" y="135"/>
                    </a:cubicBezTo>
                    <a:cubicBezTo>
                      <a:pt x="317" y="134"/>
                      <a:pt x="320" y="132"/>
                      <a:pt x="322" y="131"/>
                    </a:cubicBezTo>
                    <a:cubicBezTo>
                      <a:pt x="322" y="131"/>
                      <a:pt x="323" y="130"/>
                      <a:pt x="323" y="130"/>
                    </a:cubicBezTo>
                    <a:moveTo>
                      <a:pt x="620" y="0"/>
                    </a:moveTo>
                    <a:cubicBezTo>
                      <a:pt x="608" y="0"/>
                      <a:pt x="597" y="4"/>
                      <a:pt x="587" y="8"/>
                    </a:cubicBezTo>
                    <a:cubicBezTo>
                      <a:pt x="587" y="8"/>
                      <a:pt x="586" y="8"/>
                      <a:pt x="586" y="8"/>
                    </a:cubicBezTo>
                    <a:cubicBezTo>
                      <a:pt x="585" y="8"/>
                      <a:pt x="585" y="8"/>
                      <a:pt x="584" y="8"/>
                    </a:cubicBezTo>
                    <a:cubicBezTo>
                      <a:pt x="582" y="10"/>
                      <a:pt x="580" y="11"/>
                      <a:pt x="579" y="12"/>
                    </a:cubicBezTo>
                    <a:cubicBezTo>
                      <a:pt x="566" y="13"/>
                      <a:pt x="552" y="17"/>
                      <a:pt x="537" y="24"/>
                    </a:cubicBezTo>
                    <a:cubicBezTo>
                      <a:pt x="537" y="24"/>
                      <a:pt x="537" y="24"/>
                      <a:pt x="536" y="24"/>
                    </a:cubicBezTo>
                    <a:cubicBezTo>
                      <a:pt x="496" y="45"/>
                      <a:pt x="458" y="73"/>
                      <a:pt x="414" y="89"/>
                    </a:cubicBezTo>
                    <a:cubicBezTo>
                      <a:pt x="403" y="94"/>
                      <a:pt x="392" y="100"/>
                      <a:pt x="382" y="105"/>
                    </a:cubicBezTo>
                    <a:cubicBezTo>
                      <a:pt x="374" y="108"/>
                      <a:pt x="366" y="112"/>
                      <a:pt x="358" y="115"/>
                    </a:cubicBezTo>
                    <a:cubicBezTo>
                      <a:pt x="364" y="114"/>
                      <a:pt x="370" y="113"/>
                      <a:pt x="376" y="113"/>
                    </a:cubicBezTo>
                    <a:cubicBezTo>
                      <a:pt x="378" y="112"/>
                      <a:pt x="380" y="111"/>
                      <a:pt x="382" y="110"/>
                    </a:cubicBezTo>
                    <a:cubicBezTo>
                      <a:pt x="452" y="73"/>
                      <a:pt x="532" y="51"/>
                      <a:pt x="593" y="9"/>
                    </a:cubicBezTo>
                    <a:cubicBezTo>
                      <a:pt x="620" y="0"/>
                      <a:pt x="620" y="0"/>
                      <a:pt x="6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8" name="Freeform 494">
                <a:extLst>
                  <a:ext uri="{FF2B5EF4-FFF2-40B4-BE49-F238E27FC236}">
                    <a16:creationId xmlns="" xmlns:a16="http://schemas.microsoft.com/office/drawing/2014/main" id="{E3C74ACB-0C1B-4DB8-8B20-F37031BAE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2227"/>
                <a:ext cx="588" cy="208"/>
              </a:xfrm>
              <a:custGeom>
                <a:avLst/>
                <a:gdLst>
                  <a:gd name="T0" fmla="*/ 371 w 371"/>
                  <a:gd name="T1" fmla="*/ 0 h 131"/>
                  <a:gd name="T2" fmla="*/ 348 w 371"/>
                  <a:gd name="T3" fmla="*/ 6 h 131"/>
                  <a:gd name="T4" fmla="*/ 56 w 371"/>
                  <a:gd name="T5" fmla="*/ 111 h 131"/>
                  <a:gd name="T6" fmla="*/ 133 w 371"/>
                  <a:gd name="T7" fmla="*/ 78 h 131"/>
                  <a:gd name="T8" fmla="*/ 28 w 371"/>
                  <a:gd name="T9" fmla="*/ 112 h 131"/>
                  <a:gd name="T10" fmla="*/ 5 w 371"/>
                  <a:gd name="T11" fmla="*/ 129 h 131"/>
                  <a:gd name="T12" fmla="*/ 0 w 371"/>
                  <a:gd name="T13" fmla="*/ 131 h 131"/>
                  <a:gd name="T14" fmla="*/ 159 w 371"/>
                  <a:gd name="T15" fmla="*/ 79 h 131"/>
                  <a:gd name="T16" fmla="*/ 343 w 371"/>
                  <a:gd name="T17" fmla="*/ 12 h 131"/>
                  <a:gd name="T18" fmla="*/ 352 w 371"/>
                  <a:gd name="T19" fmla="*/ 9 h 131"/>
                  <a:gd name="T20" fmla="*/ 371 w 371"/>
                  <a:gd name="T2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1" h="131">
                    <a:moveTo>
                      <a:pt x="371" y="0"/>
                    </a:moveTo>
                    <a:cubicBezTo>
                      <a:pt x="363" y="2"/>
                      <a:pt x="355" y="4"/>
                      <a:pt x="348" y="6"/>
                    </a:cubicBezTo>
                    <a:cubicBezTo>
                      <a:pt x="244" y="36"/>
                      <a:pt x="151" y="74"/>
                      <a:pt x="56" y="111"/>
                    </a:cubicBezTo>
                    <a:cubicBezTo>
                      <a:pt x="76" y="102"/>
                      <a:pt x="100" y="92"/>
                      <a:pt x="133" y="78"/>
                    </a:cubicBezTo>
                    <a:cubicBezTo>
                      <a:pt x="99" y="90"/>
                      <a:pt x="63" y="101"/>
                      <a:pt x="28" y="112"/>
                    </a:cubicBezTo>
                    <a:cubicBezTo>
                      <a:pt x="34" y="121"/>
                      <a:pt x="12" y="127"/>
                      <a:pt x="5" y="129"/>
                    </a:cubicBezTo>
                    <a:cubicBezTo>
                      <a:pt x="3" y="130"/>
                      <a:pt x="2" y="130"/>
                      <a:pt x="0" y="131"/>
                    </a:cubicBezTo>
                    <a:cubicBezTo>
                      <a:pt x="53" y="114"/>
                      <a:pt x="106" y="96"/>
                      <a:pt x="159" y="79"/>
                    </a:cubicBezTo>
                    <a:cubicBezTo>
                      <a:pt x="220" y="53"/>
                      <a:pt x="281" y="29"/>
                      <a:pt x="343" y="12"/>
                    </a:cubicBezTo>
                    <a:cubicBezTo>
                      <a:pt x="346" y="11"/>
                      <a:pt x="349" y="10"/>
                      <a:pt x="352" y="9"/>
                    </a:cubicBezTo>
                    <a:cubicBezTo>
                      <a:pt x="359" y="6"/>
                      <a:pt x="365" y="3"/>
                      <a:pt x="3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9" name="Freeform 495">
                <a:extLst>
                  <a:ext uri="{FF2B5EF4-FFF2-40B4-BE49-F238E27FC236}">
                    <a16:creationId xmlns="" xmlns:a16="http://schemas.microsoft.com/office/drawing/2014/main" id="{F33C228F-E57B-439D-BD38-26A200865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192"/>
                <a:ext cx="123" cy="35"/>
              </a:xfrm>
              <a:custGeom>
                <a:avLst/>
                <a:gdLst>
                  <a:gd name="T0" fmla="*/ 78 w 78"/>
                  <a:gd name="T1" fmla="*/ 0 h 22"/>
                  <a:gd name="T2" fmla="*/ 60 w 78"/>
                  <a:gd name="T3" fmla="*/ 2 h 22"/>
                  <a:gd name="T4" fmla="*/ 27 w 78"/>
                  <a:gd name="T5" fmla="*/ 15 h 22"/>
                  <a:gd name="T6" fmla="*/ 31 w 78"/>
                  <a:gd name="T7" fmla="*/ 11 h 22"/>
                  <a:gd name="T8" fmla="*/ 24 w 78"/>
                  <a:gd name="T9" fmla="*/ 13 h 22"/>
                  <a:gd name="T10" fmla="*/ 29 w 78"/>
                  <a:gd name="T11" fmla="*/ 12 h 22"/>
                  <a:gd name="T12" fmla="*/ 0 w 78"/>
                  <a:gd name="T13" fmla="*/ 22 h 22"/>
                  <a:gd name="T14" fmla="*/ 25 w 78"/>
                  <a:gd name="T15" fmla="*/ 17 h 22"/>
                  <a:gd name="T16" fmla="*/ 78 w 78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22">
                    <a:moveTo>
                      <a:pt x="78" y="0"/>
                    </a:moveTo>
                    <a:cubicBezTo>
                      <a:pt x="72" y="0"/>
                      <a:pt x="66" y="1"/>
                      <a:pt x="60" y="2"/>
                    </a:cubicBezTo>
                    <a:cubicBezTo>
                      <a:pt x="49" y="6"/>
                      <a:pt x="38" y="10"/>
                      <a:pt x="27" y="15"/>
                    </a:cubicBezTo>
                    <a:cubicBezTo>
                      <a:pt x="29" y="14"/>
                      <a:pt x="30" y="12"/>
                      <a:pt x="31" y="11"/>
                    </a:cubicBezTo>
                    <a:cubicBezTo>
                      <a:pt x="29" y="11"/>
                      <a:pt x="27" y="12"/>
                      <a:pt x="24" y="13"/>
                    </a:cubicBezTo>
                    <a:cubicBezTo>
                      <a:pt x="26" y="12"/>
                      <a:pt x="27" y="12"/>
                      <a:pt x="29" y="12"/>
                    </a:cubicBezTo>
                    <a:cubicBezTo>
                      <a:pt x="19" y="15"/>
                      <a:pt x="10" y="19"/>
                      <a:pt x="0" y="22"/>
                    </a:cubicBezTo>
                    <a:cubicBezTo>
                      <a:pt x="9" y="21"/>
                      <a:pt x="17" y="19"/>
                      <a:pt x="25" y="17"/>
                    </a:cubicBezTo>
                    <a:cubicBezTo>
                      <a:pt x="39" y="9"/>
                      <a:pt x="62" y="6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0" name="Freeform 496">
                <a:extLst>
                  <a:ext uri="{FF2B5EF4-FFF2-40B4-BE49-F238E27FC236}">
                    <a16:creationId xmlns="" xmlns:a16="http://schemas.microsoft.com/office/drawing/2014/main" id="{3A5C4EA1-9876-4FF2-9E76-669220987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378"/>
                <a:ext cx="288" cy="112"/>
              </a:xfrm>
              <a:custGeom>
                <a:avLst/>
                <a:gdLst>
                  <a:gd name="T0" fmla="*/ 182 w 182"/>
                  <a:gd name="T1" fmla="*/ 0 h 71"/>
                  <a:gd name="T2" fmla="*/ 101 w 182"/>
                  <a:gd name="T3" fmla="*/ 28 h 71"/>
                  <a:gd name="T4" fmla="*/ 31 w 182"/>
                  <a:gd name="T5" fmla="*/ 58 h 71"/>
                  <a:gd name="T6" fmla="*/ 0 w 182"/>
                  <a:gd name="T7" fmla="*/ 71 h 71"/>
                  <a:gd name="T8" fmla="*/ 130 w 182"/>
                  <a:gd name="T9" fmla="*/ 27 h 71"/>
                  <a:gd name="T10" fmla="*/ 85 w 182"/>
                  <a:gd name="T11" fmla="*/ 41 h 71"/>
                  <a:gd name="T12" fmla="*/ 182 w 182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71">
                    <a:moveTo>
                      <a:pt x="182" y="0"/>
                    </a:moveTo>
                    <a:cubicBezTo>
                      <a:pt x="155" y="10"/>
                      <a:pt x="128" y="19"/>
                      <a:pt x="101" y="28"/>
                    </a:cubicBezTo>
                    <a:cubicBezTo>
                      <a:pt x="78" y="38"/>
                      <a:pt x="54" y="48"/>
                      <a:pt x="31" y="58"/>
                    </a:cubicBezTo>
                    <a:cubicBezTo>
                      <a:pt x="21" y="62"/>
                      <a:pt x="10" y="67"/>
                      <a:pt x="0" y="71"/>
                    </a:cubicBezTo>
                    <a:cubicBezTo>
                      <a:pt x="44" y="58"/>
                      <a:pt x="87" y="43"/>
                      <a:pt x="130" y="27"/>
                    </a:cubicBezTo>
                    <a:cubicBezTo>
                      <a:pt x="115" y="32"/>
                      <a:pt x="100" y="36"/>
                      <a:pt x="85" y="41"/>
                    </a:cubicBezTo>
                    <a:cubicBezTo>
                      <a:pt x="116" y="28"/>
                      <a:pt x="148" y="14"/>
                      <a:pt x="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1" name="Freeform 497">
                <a:extLst>
                  <a:ext uri="{FF2B5EF4-FFF2-40B4-BE49-F238E27FC236}">
                    <a16:creationId xmlns="" xmlns:a16="http://schemas.microsoft.com/office/drawing/2014/main" id="{D05B3B82-571B-45A4-AAE6-5E9938A893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2320"/>
                <a:ext cx="758" cy="262"/>
              </a:xfrm>
              <a:custGeom>
                <a:avLst/>
                <a:gdLst>
                  <a:gd name="T0" fmla="*/ 290 w 478"/>
                  <a:gd name="T1" fmla="*/ 64 h 165"/>
                  <a:gd name="T2" fmla="*/ 76 w 478"/>
                  <a:gd name="T3" fmla="*/ 133 h 165"/>
                  <a:gd name="T4" fmla="*/ 54 w 478"/>
                  <a:gd name="T5" fmla="*/ 140 h 165"/>
                  <a:gd name="T6" fmla="*/ 0 w 478"/>
                  <a:gd name="T7" fmla="*/ 165 h 165"/>
                  <a:gd name="T8" fmla="*/ 109 w 478"/>
                  <a:gd name="T9" fmla="*/ 130 h 165"/>
                  <a:gd name="T10" fmla="*/ 189 w 478"/>
                  <a:gd name="T11" fmla="*/ 107 h 165"/>
                  <a:gd name="T12" fmla="*/ 220 w 478"/>
                  <a:gd name="T13" fmla="*/ 94 h 165"/>
                  <a:gd name="T14" fmla="*/ 290 w 478"/>
                  <a:gd name="T15" fmla="*/ 64 h 165"/>
                  <a:gd name="T16" fmla="*/ 478 w 478"/>
                  <a:gd name="T17" fmla="*/ 0 h 165"/>
                  <a:gd name="T18" fmla="*/ 371 w 478"/>
                  <a:gd name="T19" fmla="*/ 36 h 165"/>
                  <a:gd name="T20" fmla="*/ 274 w 478"/>
                  <a:gd name="T21" fmla="*/ 77 h 165"/>
                  <a:gd name="T22" fmla="*/ 319 w 478"/>
                  <a:gd name="T23" fmla="*/ 63 h 165"/>
                  <a:gd name="T24" fmla="*/ 451 w 478"/>
                  <a:gd name="T25" fmla="*/ 12 h 165"/>
                  <a:gd name="T26" fmla="*/ 478 w 478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8" h="165">
                    <a:moveTo>
                      <a:pt x="290" y="64"/>
                    </a:moveTo>
                    <a:cubicBezTo>
                      <a:pt x="219" y="89"/>
                      <a:pt x="148" y="112"/>
                      <a:pt x="76" y="133"/>
                    </a:cubicBezTo>
                    <a:cubicBezTo>
                      <a:pt x="68" y="136"/>
                      <a:pt x="61" y="138"/>
                      <a:pt x="54" y="140"/>
                    </a:cubicBezTo>
                    <a:cubicBezTo>
                      <a:pt x="36" y="149"/>
                      <a:pt x="18" y="157"/>
                      <a:pt x="0" y="165"/>
                    </a:cubicBezTo>
                    <a:cubicBezTo>
                      <a:pt x="37" y="157"/>
                      <a:pt x="73" y="140"/>
                      <a:pt x="109" y="130"/>
                    </a:cubicBezTo>
                    <a:cubicBezTo>
                      <a:pt x="136" y="123"/>
                      <a:pt x="163" y="115"/>
                      <a:pt x="189" y="107"/>
                    </a:cubicBezTo>
                    <a:cubicBezTo>
                      <a:pt x="199" y="103"/>
                      <a:pt x="210" y="98"/>
                      <a:pt x="220" y="94"/>
                    </a:cubicBezTo>
                    <a:cubicBezTo>
                      <a:pt x="243" y="84"/>
                      <a:pt x="267" y="74"/>
                      <a:pt x="290" y="64"/>
                    </a:cubicBezTo>
                    <a:moveTo>
                      <a:pt x="478" y="0"/>
                    </a:moveTo>
                    <a:cubicBezTo>
                      <a:pt x="442" y="12"/>
                      <a:pt x="406" y="24"/>
                      <a:pt x="371" y="36"/>
                    </a:cubicBezTo>
                    <a:cubicBezTo>
                      <a:pt x="337" y="50"/>
                      <a:pt x="305" y="64"/>
                      <a:pt x="274" y="77"/>
                    </a:cubicBezTo>
                    <a:cubicBezTo>
                      <a:pt x="289" y="72"/>
                      <a:pt x="304" y="68"/>
                      <a:pt x="319" y="63"/>
                    </a:cubicBezTo>
                    <a:cubicBezTo>
                      <a:pt x="363" y="47"/>
                      <a:pt x="407" y="30"/>
                      <a:pt x="451" y="12"/>
                    </a:cubicBezTo>
                    <a:cubicBezTo>
                      <a:pt x="457" y="10"/>
                      <a:pt x="469" y="5"/>
                      <a:pt x="4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2" name="Freeform 498">
                <a:extLst>
                  <a:ext uri="{FF2B5EF4-FFF2-40B4-BE49-F238E27FC236}">
                    <a16:creationId xmlns="" xmlns:a16="http://schemas.microsoft.com/office/drawing/2014/main" id="{EDE9AEFF-905A-4ACA-90D4-1948F7F9B7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2" y="2170"/>
                <a:ext cx="233" cy="90"/>
              </a:xfrm>
              <a:custGeom>
                <a:avLst/>
                <a:gdLst>
                  <a:gd name="T0" fmla="*/ 75 w 147"/>
                  <a:gd name="T1" fmla="*/ 33 h 57"/>
                  <a:gd name="T2" fmla="*/ 41 w 147"/>
                  <a:gd name="T3" fmla="*/ 38 h 57"/>
                  <a:gd name="T4" fmla="*/ 0 w 147"/>
                  <a:gd name="T5" fmla="*/ 57 h 57"/>
                  <a:gd name="T6" fmla="*/ 75 w 147"/>
                  <a:gd name="T7" fmla="*/ 33 h 57"/>
                  <a:gd name="T8" fmla="*/ 98 w 147"/>
                  <a:gd name="T9" fmla="*/ 23 h 57"/>
                  <a:gd name="T10" fmla="*/ 68 w 147"/>
                  <a:gd name="T11" fmla="*/ 26 h 57"/>
                  <a:gd name="T12" fmla="*/ 59 w 147"/>
                  <a:gd name="T13" fmla="*/ 30 h 57"/>
                  <a:gd name="T14" fmla="*/ 89 w 147"/>
                  <a:gd name="T15" fmla="*/ 28 h 57"/>
                  <a:gd name="T16" fmla="*/ 98 w 147"/>
                  <a:gd name="T17" fmla="*/ 23 h 57"/>
                  <a:gd name="T18" fmla="*/ 147 w 147"/>
                  <a:gd name="T19" fmla="*/ 0 h 57"/>
                  <a:gd name="T20" fmla="*/ 99 w 147"/>
                  <a:gd name="T21" fmla="*/ 13 h 57"/>
                  <a:gd name="T22" fmla="*/ 104 w 147"/>
                  <a:gd name="T23" fmla="*/ 13 h 57"/>
                  <a:gd name="T24" fmla="*/ 116 w 147"/>
                  <a:gd name="T25" fmla="*/ 14 h 57"/>
                  <a:gd name="T26" fmla="*/ 147 w 147"/>
                  <a:gd name="T2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57">
                    <a:moveTo>
                      <a:pt x="75" y="33"/>
                    </a:moveTo>
                    <a:cubicBezTo>
                      <a:pt x="63" y="34"/>
                      <a:pt x="52" y="36"/>
                      <a:pt x="41" y="38"/>
                    </a:cubicBezTo>
                    <a:cubicBezTo>
                      <a:pt x="27" y="45"/>
                      <a:pt x="13" y="51"/>
                      <a:pt x="0" y="57"/>
                    </a:cubicBezTo>
                    <a:cubicBezTo>
                      <a:pt x="25" y="50"/>
                      <a:pt x="50" y="42"/>
                      <a:pt x="75" y="33"/>
                    </a:cubicBezTo>
                    <a:moveTo>
                      <a:pt x="98" y="23"/>
                    </a:moveTo>
                    <a:cubicBezTo>
                      <a:pt x="87" y="24"/>
                      <a:pt x="77" y="25"/>
                      <a:pt x="68" y="26"/>
                    </a:cubicBezTo>
                    <a:cubicBezTo>
                      <a:pt x="65" y="28"/>
                      <a:pt x="62" y="29"/>
                      <a:pt x="59" y="30"/>
                    </a:cubicBezTo>
                    <a:cubicBezTo>
                      <a:pt x="68" y="29"/>
                      <a:pt x="78" y="28"/>
                      <a:pt x="89" y="28"/>
                    </a:cubicBezTo>
                    <a:cubicBezTo>
                      <a:pt x="92" y="26"/>
                      <a:pt x="95" y="25"/>
                      <a:pt x="98" y="23"/>
                    </a:cubicBezTo>
                    <a:moveTo>
                      <a:pt x="147" y="0"/>
                    </a:moveTo>
                    <a:cubicBezTo>
                      <a:pt x="133" y="2"/>
                      <a:pt x="115" y="7"/>
                      <a:pt x="99" y="13"/>
                    </a:cubicBezTo>
                    <a:cubicBezTo>
                      <a:pt x="101" y="13"/>
                      <a:pt x="102" y="13"/>
                      <a:pt x="104" y="13"/>
                    </a:cubicBezTo>
                    <a:cubicBezTo>
                      <a:pt x="108" y="13"/>
                      <a:pt x="112" y="13"/>
                      <a:pt x="116" y="14"/>
                    </a:cubicBezTo>
                    <a:cubicBezTo>
                      <a:pt x="127" y="9"/>
                      <a:pt x="137" y="4"/>
                      <a:pt x="14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3" name="Freeform 499">
                <a:extLst>
                  <a:ext uri="{FF2B5EF4-FFF2-40B4-BE49-F238E27FC236}">
                    <a16:creationId xmlns="" xmlns:a16="http://schemas.microsoft.com/office/drawing/2014/main" id="{3E8EC0AA-F13B-4EFB-B692-65A9EF770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214"/>
                <a:ext cx="76" cy="16"/>
              </a:xfrm>
              <a:custGeom>
                <a:avLst/>
                <a:gdLst>
                  <a:gd name="T0" fmla="*/ 48 w 48"/>
                  <a:gd name="T1" fmla="*/ 0 h 10"/>
                  <a:gd name="T2" fmla="*/ 18 w 48"/>
                  <a:gd name="T3" fmla="*/ 2 h 10"/>
                  <a:gd name="T4" fmla="*/ 0 w 48"/>
                  <a:gd name="T5" fmla="*/ 10 h 10"/>
                  <a:gd name="T6" fmla="*/ 34 w 48"/>
                  <a:gd name="T7" fmla="*/ 5 h 10"/>
                  <a:gd name="T8" fmla="*/ 46 w 48"/>
                  <a:gd name="T9" fmla="*/ 1 h 10"/>
                  <a:gd name="T10" fmla="*/ 48 w 4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0">
                    <a:moveTo>
                      <a:pt x="48" y="0"/>
                    </a:moveTo>
                    <a:cubicBezTo>
                      <a:pt x="37" y="0"/>
                      <a:pt x="27" y="1"/>
                      <a:pt x="18" y="2"/>
                    </a:cubicBezTo>
                    <a:cubicBezTo>
                      <a:pt x="12" y="5"/>
                      <a:pt x="6" y="8"/>
                      <a:pt x="0" y="10"/>
                    </a:cubicBezTo>
                    <a:cubicBezTo>
                      <a:pt x="11" y="8"/>
                      <a:pt x="22" y="6"/>
                      <a:pt x="34" y="5"/>
                    </a:cubicBezTo>
                    <a:cubicBezTo>
                      <a:pt x="38" y="4"/>
                      <a:pt x="42" y="2"/>
                      <a:pt x="46" y="1"/>
                    </a:cubicBezTo>
                    <a:cubicBezTo>
                      <a:pt x="47" y="0"/>
                      <a:pt x="47" y="0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4" name="Freeform 500">
                <a:extLst>
                  <a:ext uri="{FF2B5EF4-FFF2-40B4-BE49-F238E27FC236}">
                    <a16:creationId xmlns="" xmlns:a16="http://schemas.microsoft.com/office/drawing/2014/main" id="{DA6DB7E7-C094-48C2-9378-233AC310C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2190"/>
                <a:ext cx="76" cy="21"/>
              </a:xfrm>
              <a:custGeom>
                <a:avLst/>
                <a:gdLst>
                  <a:gd name="T0" fmla="*/ 36 w 48"/>
                  <a:gd name="T1" fmla="*/ 0 h 13"/>
                  <a:gd name="T2" fmla="*/ 31 w 48"/>
                  <a:gd name="T3" fmla="*/ 0 h 13"/>
                  <a:gd name="T4" fmla="*/ 14 w 48"/>
                  <a:gd name="T5" fmla="*/ 7 h 13"/>
                  <a:gd name="T6" fmla="*/ 0 w 48"/>
                  <a:gd name="T7" fmla="*/ 13 h 13"/>
                  <a:gd name="T8" fmla="*/ 30 w 48"/>
                  <a:gd name="T9" fmla="*/ 10 h 13"/>
                  <a:gd name="T10" fmla="*/ 48 w 48"/>
                  <a:gd name="T11" fmla="*/ 1 h 13"/>
                  <a:gd name="T12" fmla="*/ 36 w 4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3">
                    <a:moveTo>
                      <a:pt x="36" y="0"/>
                    </a:moveTo>
                    <a:cubicBezTo>
                      <a:pt x="34" y="0"/>
                      <a:pt x="33" y="0"/>
                      <a:pt x="31" y="0"/>
                    </a:cubicBezTo>
                    <a:cubicBezTo>
                      <a:pt x="25" y="2"/>
                      <a:pt x="19" y="5"/>
                      <a:pt x="14" y="7"/>
                    </a:cubicBezTo>
                    <a:cubicBezTo>
                      <a:pt x="9" y="9"/>
                      <a:pt x="4" y="11"/>
                      <a:pt x="0" y="13"/>
                    </a:cubicBezTo>
                    <a:cubicBezTo>
                      <a:pt x="9" y="12"/>
                      <a:pt x="19" y="11"/>
                      <a:pt x="30" y="10"/>
                    </a:cubicBezTo>
                    <a:cubicBezTo>
                      <a:pt x="36" y="7"/>
                      <a:pt x="42" y="4"/>
                      <a:pt x="48" y="1"/>
                    </a:cubicBezTo>
                    <a:cubicBezTo>
                      <a:pt x="44" y="0"/>
                      <a:pt x="40" y="0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5" name="Freeform 501">
                <a:extLst>
                  <a:ext uri="{FF2B5EF4-FFF2-40B4-BE49-F238E27FC236}">
                    <a16:creationId xmlns="" xmlns:a16="http://schemas.microsoft.com/office/drawing/2014/main" id="{BD788013-E81F-4515-8501-D8DC7AAA0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5" y="2260"/>
                <a:ext cx="147" cy="49"/>
              </a:xfrm>
              <a:custGeom>
                <a:avLst/>
                <a:gdLst>
                  <a:gd name="T0" fmla="*/ 93 w 93"/>
                  <a:gd name="T1" fmla="*/ 0 h 31"/>
                  <a:gd name="T2" fmla="*/ 54 w 93"/>
                  <a:gd name="T3" fmla="*/ 10 h 31"/>
                  <a:gd name="T4" fmla="*/ 0 w 93"/>
                  <a:gd name="T5" fmla="*/ 24 h 31"/>
                  <a:gd name="T6" fmla="*/ 1 w 93"/>
                  <a:gd name="T7" fmla="*/ 29 h 31"/>
                  <a:gd name="T8" fmla="*/ 0 w 93"/>
                  <a:gd name="T9" fmla="*/ 31 h 31"/>
                  <a:gd name="T10" fmla="*/ 80 w 93"/>
                  <a:gd name="T11" fmla="*/ 5 h 31"/>
                  <a:gd name="T12" fmla="*/ 93 w 9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31">
                    <a:moveTo>
                      <a:pt x="93" y="0"/>
                    </a:moveTo>
                    <a:cubicBezTo>
                      <a:pt x="80" y="3"/>
                      <a:pt x="67" y="6"/>
                      <a:pt x="54" y="10"/>
                    </a:cubicBezTo>
                    <a:cubicBezTo>
                      <a:pt x="36" y="14"/>
                      <a:pt x="18" y="19"/>
                      <a:pt x="0" y="24"/>
                    </a:cubicBezTo>
                    <a:cubicBezTo>
                      <a:pt x="1" y="26"/>
                      <a:pt x="1" y="27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26" y="22"/>
                      <a:pt x="52" y="13"/>
                      <a:pt x="80" y="5"/>
                    </a:cubicBezTo>
                    <a:cubicBezTo>
                      <a:pt x="84" y="3"/>
                      <a:pt x="88" y="2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6" name="Freeform 502">
                <a:extLst>
                  <a:ext uri="{FF2B5EF4-FFF2-40B4-BE49-F238E27FC236}">
                    <a16:creationId xmlns="" xmlns:a16="http://schemas.microsoft.com/office/drawing/2014/main" id="{233CA4CE-2202-4733-AC55-47DA7DCBE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2268"/>
                <a:ext cx="138" cy="52"/>
              </a:xfrm>
              <a:custGeom>
                <a:avLst/>
                <a:gdLst>
                  <a:gd name="T0" fmla="*/ 87 w 87"/>
                  <a:gd name="T1" fmla="*/ 0 h 33"/>
                  <a:gd name="T2" fmla="*/ 7 w 87"/>
                  <a:gd name="T3" fmla="*/ 26 h 33"/>
                  <a:gd name="T4" fmla="*/ 0 w 87"/>
                  <a:gd name="T5" fmla="*/ 33 h 33"/>
                  <a:gd name="T6" fmla="*/ 17 w 87"/>
                  <a:gd name="T7" fmla="*/ 27 h 33"/>
                  <a:gd name="T8" fmla="*/ 87 w 8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87" y="0"/>
                    </a:moveTo>
                    <a:cubicBezTo>
                      <a:pt x="59" y="8"/>
                      <a:pt x="33" y="17"/>
                      <a:pt x="7" y="26"/>
                    </a:cubicBezTo>
                    <a:cubicBezTo>
                      <a:pt x="5" y="28"/>
                      <a:pt x="3" y="30"/>
                      <a:pt x="0" y="33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40" y="19"/>
                      <a:pt x="64" y="10"/>
                      <a:pt x="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7" name="Freeform 503">
                <a:extLst>
                  <a:ext uri="{FF2B5EF4-FFF2-40B4-BE49-F238E27FC236}">
                    <a16:creationId xmlns="" xmlns:a16="http://schemas.microsoft.com/office/drawing/2014/main" id="{DA8DFC0E-C411-4432-8892-7F783C3E0B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3" y="2311"/>
                <a:ext cx="645" cy="225"/>
              </a:xfrm>
              <a:custGeom>
                <a:avLst/>
                <a:gdLst>
                  <a:gd name="T0" fmla="*/ 0 w 407"/>
                  <a:gd name="T1" fmla="*/ 142 h 142"/>
                  <a:gd name="T2" fmla="*/ 0 w 407"/>
                  <a:gd name="T3" fmla="*/ 142 h 142"/>
                  <a:gd name="T4" fmla="*/ 0 w 407"/>
                  <a:gd name="T5" fmla="*/ 142 h 142"/>
                  <a:gd name="T6" fmla="*/ 191 w 407"/>
                  <a:gd name="T7" fmla="*/ 61 h 142"/>
                  <a:gd name="T8" fmla="*/ 172 w 407"/>
                  <a:gd name="T9" fmla="*/ 68 h 142"/>
                  <a:gd name="T10" fmla="*/ 161 w 407"/>
                  <a:gd name="T11" fmla="*/ 72 h 142"/>
                  <a:gd name="T12" fmla="*/ 161 w 407"/>
                  <a:gd name="T13" fmla="*/ 72 h 142"/>
                  <a:gd name="T14" fmla="*/ 168 w 407"/>
                  <a:gd name="T15" fmla="*/ 70 h 142"/>
                  <a:gd name="T16" fmla="*/ 191 w 407"/>
                  <a:gd name="T17" fmla="*/ 61 h 142"/>
                  <a:gd name="T18" fmla="*/ 407 w 407"/>
                  <a:gd name="T19" fmla="*/ 0 h 142"/>
                  <a:gd name="T20" fmla="*/ 407 w 407"/>
                  <a:gd name="T21" fmla="*/ 0 h 142"/>
                  <a:gd name="T22" fmla="*/ 407 w 407"/>
                  <a:gd name="T2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7" h="142">
                    <a:moveTo>
                      <a:pt x="0" y="142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2"/>
                      <a:pt x="0" y="142"/>
                    </a:cubicBezTo>
                    <a:moveTo>
                      <a:pt x="191" y="61"/>
                    </a:moveTo>
                    <a:cubicBezTo>
                      <a:pt x="190" y="61"/>
                      <a:pt x="184" y="63"/>
                      <a:pt x="172" y="68"/>
                    </a:cubicBezTo>
                    <a:cubicBezTo>
                      <a:pt x="169" y="69"/>
                      <a:pt x="165" y="71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4" y="71"/>
                      <a:pt x="166" y="70"/>
                      <a:pt x="168" y="70"/>
                    </a:cubicBezTo>
                    <a:cubicBezTo>
                      <a:pt x="184" y="64"/>
                      <a:pt x="191" y="61"/>
                      <a:pt x="191" y="61"/>
                    </a:cubicBezTo>
                    <a:moveTo>
                      <a:pt x="407" y="0"/>
                    </a:moveTo>
                    <a:cubicBezTo>
                      <a:pt x="407" y="0"/>
                      <a:pt x="407" y="0"/>
                      <a:pt x="407" y="0"/>
                    </a:cubicBezTo>
                    <a:cubicBezTo>
                      <a:pt x="407" y="0"/>
                      <a:pt x="407" y="0"/>
                      <a:pt x="4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8" name="Freeform 504">
                <a:extLst>
                  <a:ext uri="{FF2B5EF4-FFF2-40B4-BE49-F238E27FC236}">
                    <a16:creationId xmlns="" xmlns:a16="http://schemas.microsoft.com/office/drawing/2014/main" id="{8FE7695A-E7E0-4279-93B8-ACD9B4EB45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6" y="2522"/>
                <a:ext cx="823" cy="247"/>
              </a:xfrm>
              <a:custGeom>
                <a:avLst/>
                <a:gdLst>
                  <a:gd name="T0" fmla="*/ 144 w 519"/>
                  <a:gd name="T1" fmla="*/ 125 h 156"/>
                  <a:gd name="T2" fmla="*/ 137 w 519"/>
                  <a:gd name="T3" fmla="*/ 127 h 156"/>
                  <a:gd name="T4" fmla="*/ 98 w 519"/>
                  <a:gd name="T5" fmla="*/ 134 h 156"/>
                  <a:gd name="T6" fmla="*/ 82 w 519"/>
                  <a:gd name="T7" fmla="*/ 135 h 156"/>
                  <a:gd name="T8" fmla="*/ 4 w 519"/>
                  <a:gd name="T9" fmla="*/ 154 h 156"/>
                  <a:gd name="T10" fmla="*/ 0 w 519"/>
                  <a:gd name="T11" fmla="*/ 155 h 156"/>
                  <a:gd name="T12" fmla="*/ 1 w 519"/>
                  <a:gd name="T13" fmla="*/ 155 h 156"/>
                  <a:gd name="T14" fmla="*/ 26 w 519"/>
                  <a:gd name="T15" fmla="*/ 156 h 156"/>
                  <a:gd name="T16" fmla="*/ 41 w 519"/>
                  <a:gd name="T17" fmla="*/ 155 h 156"/>
                  <a:gd name="T18" fmla="*/ 144 w 519"/>
                  <a:gd name="T19" fmla="*/ 125 h 156"/>
                  <a:gd name="T20" fmla="*/ 519 w 519"/>
                  <a:gd name="T21" fmla="*/ 0 h 156"/>
                  <a:gd name="T22" fmla="*/ 337 w 519"/>
                  <a:gd name="T23" fmla="*/ 59 h 156"/>
                  <a:gd name="T24" fmla="*/ 281 w 519"/>
                  <a:gd name="T25" fmla="*/ 85 h 156"/>
                  <a:gd name="T26" fmla="*/ 207 w 519"/>
                  <a:gd name="T27" fmla="*/ 108 h 156"/>
                  <a:gd name="T28" fmla="*/ 492 w 519"/>
                  <a:gd name="T29" fmla="*/ 11 h 156"/>
                  <a:gd name="T30" fmla="*/ 519 w 519"/>
                  <a:gd name="T3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9" h="156">
                    <a:moveTo>
                      <a:pt x="144" y="125"/>
                    </a:moveTo>
                    <a:cubicBezTo>
                      <a:pt x="142" y="125"/>
                      <a:pt x="139" y="126"/>
                      <a:pt x="137" y="127"/>
                    </a:cubicBezTo>
                    <a:cubicBezTo>
                      <a:pt x="124" y="129"/>
                      <a:pt x="112" y="132"/>
                      <a:pt x="98" y="134"/>
                    </a:cubicBezTo>
                    <a:cubicBezTo>
                      <a:pt x="93" y="134"/>
                      <a:pt x="87" y="135"/>
                      <a:pt x="82" y="135"/>
                    </a:cubicBezTo>
                    <a:cubicBezTo>
                      <a:pt x="56" y="141"/>
                      <a:pt x="30" y="147"/>
                      <a:pt x="4" y="154"/>
                    </a:cubicBezTo>
                    <a:cubicBezTo>
                      <a:pt x="3" y="154"/>
                      <a:pt x="2" y="154"/>
                      <a:pt x="0" y="155"/>
                    </a:cubicBezTo>
                    <a:cubicBezTo>
                      <a:pt x="0" y="155"/>
                      <a:pt x="1" y="155"/>
                      <a:pt x="1" y="155"/>
                    </a:cubicBezTo>
                    <a:cubicBezTo>
                      <a:pt x="10" y="155"/>
                      <a:pt x="18" y="156"/>
                      <a:pt x="26" y="156"/>
                    </a:cubicBezTo>
                    <a:cubicBezTo>
                      <a:pt x="31" y="156"/>
                      <a:pt x="36" y="156"/>
                      <a:pt x="41" y="155"/>
                    </a:cubicBezTo>
                    <a:cubicBezTo>
                      <a:pt x="76" y="150"/>
                      <a:pt x="110" y="135"/>
                      <a:pt x="144" y="125"/>
                    </a:cubicBezTo>
                    <a:moveTo>
                      <a:pt x="519" y="0"/>
                    </a:moveTo>
                    <a:cubicBezTo>
                      <a:pt x="457" y="20"/>
                      <a:pt x="397" y="39"/>
                      <a:pt x="337" y="59"/>
                    </a:cubicBezTo>
                    <a:cubicBezTo>
                      <a:pt x="318" y="68"/>
                      <a:pt x="293" y="81"/>
                      <a:pt x="281" y="85"/>
                    </a:cubicBezTo>
                    <a:cubicBezTo>
                      <a:pt x="256" y="93"/>
                      <a:pt x="231" y="100"/>
                      <a:pt x="207" y="108"/>
                    </a:cubicBezTo>
                    <a:cubicBezTo>
                      <a:pt x="302" y="81"/>
                      <a:pt x="397" y="48"/>
                      <a:pt x="492" y="11"/>
                    </a:cubicBezTo>
                    <a:cubicBezTo>
                      <a:pt x="498" y="10"/>
                      <a:pt x="510" y="6"/>
                      <a:pt x="5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9" name="Freeform 505">
                <a:extLst>
                  <a:ext uri="{FF2B5EF4-FFF2-40B4-BE49-F238E27FC236}">
                    <a16:creationId xmlns="" xmlns:a16="http://schemas.microsoft.com/office/drawing/2014/main" id="{9F24F783-38AB-422E-9603-22A125815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2615"/>
                <a:ext cx="404" cy="121"/>
              </a:xfrm>
              <a:custGeom>
                <a:avLst/>
                <a:gdLst>
                  <a:gd name="T0" fmla="*/ 255 w 255"/>
                  <a:gd name="T1" fmla="*/ 0 h 76"/>
                  <a:gd name="T2" fmla="*/ 12 w 255"/>
                  <a:gd name="T3" fmla="*/ 73 h 76"/>
                  <a:gd name="T4" fmla="*/ 0 w 255"/>
                  <a:gd name="T5" fmla="*/ 76 h 76"/>
                  <a:gd name="T6" fmla="*/ 16 w 255"/>
                  <a:gd name="T7" fmla="*/ 75 h 76"/>
                  <a:gd name="T8" fmla="*/ 55 w 255"/>
                  <a:gd name="T9" fmla="*/ 68 h 76"/>
                  <a:gd name="T10" fmla="*/ 62 w 255"/>
                  <a:gd name="T11" fmla="*/ 66 h 76"/>
                  <a:gd name="T12" fmla="*/ 75 w 255"/>
                  <a:gd name="T13" fmla="*/ 62 h 76"/>
                  <a:gd name="T14" fmla="*/ 125 w 255"/>
                  <a:gd name="T15" fmla="*/ 49 h 76"/>
                  <a:gd name="T16" fmla="*/ 199 w 255"/>
                  <a:gd name="T17" fmla="*/ 26 h 76"/>
                  <a:gd name="T18" fmla="*/ 255 w 255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76">
                    <a:moveTo>
                      <a:pt x="255" y="0"/>
                    </a:moveTo>
                    <a:cubicBezTo>
                      <a:pt x="175" y="25"/>
                      <a:pt x="95" y="51"/>
                      <a:pt x="12" y="73"/>
                    </a:cubicBezTo>
                    <a:cubicBezTo>
                      <a:pt x="8" y="74"/>
                      <a:pt x="4" y="75"/>
                      <a:pt x="0" y="76"/>
                    </a:cubicBezTo>
                    <a:cubicBezTo>
                      <a:pt x="5" y="76"/>
                      <a:pt x="11" y="75"/>
                      <a:pt x="16" y="75"/>
                    </a:cubicBezTo>
                    <a:cubicBezTo>
                      <a:pt x="30" y="73"/>
                      <a:pt x="42" y="70"/>
                      <a:pt x="55" y="68"/>
                    </a:cubicBezTo>
                    <a:cubicBezTo>
                      <a:pt x="57" y="67"/>
                      <a:pt x="60" y="66"/>
                      <a:pt x="62" y="66"/>
                    </a:cubicBezTo>
                    <a:cubicBezTo>
                      <a:pt x="66" y="64"/>
                      <a:pt x="71" y="63"/>
                      <a:pt x="75" y="62"/>
                    </a:cubicBezTo>
                    <a:cubicBezTo>
                      <a:pt x="92" y="58"/>
                      <a:pt x="108" y="53"/>
                      <a:pt x="125" y="49"/>
                    </a:cubicBezTo>
                    <a:cubicBezTo>
                      <a:pt x="149" y="41"/>
                      <a:pt x="174" y="34"/>
                      <a:pt x="199" y="26"/>
                    </a:cubicBezTo>
                    <a:cubicBezTo>
                      <a:pt x="211" y="22"/>
                      <a:pt x="236" y="9"/>
                      <a:pt x="2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0" name="Freeform 506">
                <a:extLst>
                  <a:ext uri="{FF2B5EF4-FFF2-40B4-BE49-F238E27FC236}">
                    <a16:creationId xmlns="" xmlns:a16="http://schemas.microsoft.com/office/drawing/2014/main" id="{2CC99007-3D35-41A9-A05A-9342CEDA8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384"/>
                <a:ext cx="230" cy="82"/>
              </a:xfrm>
              <a:custGeom>
                <a:avLst/>
                <a:gdLst>
                  <a:gd name="T0" fmla="*/ 145 w 145"/>
                  <a:gd name="T1" fmla="*/ 0 h 52"/>
                  <a:gd name="T2" fmla="*/ 121 w 145"/>
                  <a:gd name="T3" fmla="*/ 5 h 52"/>
                  <a:gd name="T4" fmla="*/ 102 w 145"/>
                  <a:gd name="T5" fmla="*/ 11 h 52"/>
                  <a:gd name="T6" fmla="*/ 81 w 145"/>
                  <a:gd name="T7" fmla="*/ 18 h 52"/>
                  <a:gd name="T8" fmla="*/ 0 w 145"/>
                  <a:gd name="T9" fmla="*/ 52 h 52"/>
                  <a:gd name="T10" fmla="*/ 58 w 145"/>
                  <a:gd name="T11" fmla="*/ 36 h 52"/>
                  <a:gd name="T12" fmla="*/ 99 w 145"/>
                  <a:gd name="T13" fmla="*/ 20 h 52"/>
                  <a:gd name="T14" fmla="*/ 145 w 145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52">
                    <a:moveTo>
                      <a:pt x="145" y="0"/>
                    </a:moveTo>
                    <a:cubicBezTo>
                      <a:pt x="138" y="1"/>
                      <a:pt x="129" y="3"/>
                      <a:pt x="121" y="5"/>
                    </a:cubicBezTo>
                    <a:cubicBezTo>
                      <a:pt x="114" y="7"/>
                      <a:pt x="108" y="9"/>
                      <a:pt x="102" y="11"/>
                    </a:cubicBezTo>
                    <a:cubicBezTo>
                      <a:pt x="95" y="13"/>
                      <a:pt x="88" y="16"/>
                      <a:pt x="81" y="18"/>
                    </a:cubicBezTo>
                    <a:cubicBezTo>
                      <a:pt x="54" y="30"/>
                      <a:pt x="27" y="41"/>
                      <a:pt x="0" y="52"/>
                    </a:cubicBezTo>
                    <a:cubicBezTo>
                      <a:pt x="19" y="48"/>
                      <a:pt x="39" y="42"/>
                      <a:pt x="58" y="36"/>
                    </a:cubicBezTo>
                    <a:cubicBezTo>
                      <a:pt x="72" y="31"/>
                      <a:pt x="86" y="26"/>
                      <a:pt x="99" y="20"/>
                    </a:cubicBezTo>
                    <a:cubicBezTo>
                      <a:pt x="114" y="13"/>
                      <a:pt x="130" y="6"/>
                      <a:pt x="1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1" name="Freeform 507">
                <a:extLst>
                  <a:ext uri="{FF2B5EF4-FFF2-40B4-BE49-F238E27FC236}">
                    <a16:creationId xmlns="" xmlns:a16="http://schemas.microsoft.com/office/drawing/2014/main" id="{1B78382A-7E25-44DC-A783-F52A67E2FE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6" y="2392"/>
                <a:ext cx="100" cy="49"/>
              </a:xfrm>
              <a:custGeom>
                <a:avLst/>
                <a:gdLst>
                  <a:gd name="T0" fmla="*/ 41 w 63"/>
                  <a:gd name="T1" fmla="*/ 15 h 31"/>
                  <a:gd name="T2" fmla="*/ 0 w 63"/>
                  <a:gd name="T3" fmla="*/ 31 h 31"/>
                  <a:gd name="T4" fmla="*/ 28 w 63"/>
                  <a:gd name="T5" fmla="*/ 22 h 31"/>
                  <a:gd name="T6" fmla="*/ 41 w 63"/>
                  <a:gd name="T7" fmla="*/ 15 h 31"/>
                  <a:gd name="T8" fmla="*/ 63 w 63"/>
                  <a:gd name="T9" fmla="*/ 0 h 31"/>
                  <a:gd name="T10" fmla="*/ 44 w 63"/>
                  <a:gd name="T11" fmla="*/ 6 h 31"/>
                  <a:gd name="T12" fmla="*/ 63 w 6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31">
                    <a:moveTo>
                      <a:pt x="41" y="15"/>
                    </a:moveTo>
                    <a:cubicBezTo>
                      <a:pt x="28" y="21"/>
                      <a:pt x="14" y="26"/>
                      <a:pt x="0" y="31"/>
                    </a:cubicBezTo>
                    <a:cubicBezTo>
                      <a:pt x="9" y="28"/>
                      <a:pt x="19" y="25"/>
                      <a:pt x="28" y="22"/>
                    </a:cubicBezTo>
                    <a:cubicBezTo>
                      <a:pt x="32" y="20"/>
                      <a:pt x="37" y="18"/>
                      <a:pt x="41" y="15"/>
                    </a:cubicBezTo>
                    <a:moveTo>
                      <a:pt x="63" y="0"/>
                    </a:moveTo>
                    <a:cubicBezTo>
                      <a:pt x="56" y="2"/>
                      <a:pt x="50" y="4"/>
                      <a:pt x="44" y="6"/>
                    </a:cubicBezTo>
                    <a:cubicBezTo>
                      <a:pt x="50" y="4"/>
                      <a:pt x="56" y="2"/>
                      <a:pt x="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2" name="Freeform 508">
                <a:extLst>
                  <a:ext uri="{FF2B5EF4-FFF2-40B4-BE49-F238E27FC236}">
                    <a16:creationId xmlns="" xmlns:a16="http://schemas.microsoft.com/office/drawing/2014/main" id="{4DC8CDF5-E62C-488D-B152-3B081E695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2466"/>
                <a:ext cx="155" cy="56"/>
              </a:xfrm>
              <a:custGeom>
                <a:avLst/>
                <a:gdLst>
                  <a:gd name="T0" fmla="*/ 98 w 98"/>
                  <a:gd name="T1" fmla="*/ 0 h 35"/>
                  <a:gd name="T2" fmla="*/ 61 w 98"/>
                  <a:gd name="T3" fmla="*/ 9 h 35"/>
                  <a:gd name="T4" fmla="*/ 7 w 98"/>
                  <a:gd name="T5" fmla="*/ 22 h 35"/>
                  <a:gd name="T6" fmla="*/ 7 w 98"/>
                  <a:gd name="T7" fmla="*/ 26 h 35"/>
                  <a:gd name="T8" fmla="*/ 0 w 98"/>
                  <a:gd name="T9" fmla="*/ 35 h 35"/>
                  <a:gd name="T10" fmla="*/ 17 w 98"/>
                  <a:gd name="T11" fmla="*/ 30 h 35"/>
                  <a:gd name="T12" fmla="*/ 98 w 9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35">
                    <a:moveTo>
                      <a:pt x="98" y="0"/>
                    </a:moveTo>
                    <a:cubicBezTo>
                      <a:pt x="85" y="3"/>
                      <a:pt x="73" y="6"/>
                      <a:pt x="61" y="9"/>
                    </a:cubicBezTo>
                    <a:cubicBezTo>
                      <a:pt x="43" y="13"/>
                      <a:pt x="25" y="17"/>
                      <a:pt x="7" y="22"/>
                    </a:cubicBezTo>
                    <a:cubicBezTo>
                      <a:pt x="8" y="24"/>
                      <a:pt x="8" y="25"/>
                      <a:pt x="7" y="26"/>
                    </a:cubicBezTo>
                    <a:cubicBezTo>
                      <a:pt x="7" y="30"/>
                      <a:pt x="4" y="32"/>
                      <a:pt x="0" y="35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44" y="21"/>
                      <a:pt x="71" y="11"/>
                      <a:pt x="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3" name="Freeform 509">
                <a:extLst>
                  <a:ext uri="{FF2B5EF4-FFF2-40B4-BE49-F238E27FC236}">
                    <a16:creationId xmlns="" xmlns:a16="http://schemas.microsoft.com/office/drawing/2014/main" id="{63A14D9F-CC54-4C7B-B52E-F1AAFCB98A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2" y="2208"/>
                <a:ext cx="1666" cy="746"/>
              </a:xfrm>
              <a:custGeom>
                <a:avLst/>
                <a:gdLst>
                  <a:gd name="T0" fmla="*/ 3 w 1051"/>
                  <a:gd name="T1" fmla="*/ 471 h 471"/>
                  <a:gd name="T2" fmla="*/ 8 w 1051"/>
                  <a:gd name="T3" fmla="*/ 456 h 471"/>
                  <a:gd name="T4" fmla="*/ 135 w 1051"/>
                  <a:gd name="T5" fmla="*/ 409 h 471"/>
                  <a:gd name="T6" fmla="*/ 121 w 1051"/>
                  <a:gd name="T7" fmla="*/ 440 h 471"/>
                  <a:gd name="T8" fmla="*/ 88 w 1051"/>
                  <a:gd name="T9" fmla="*/ 454 h 471"/>
                  <a:gd name="T10" fmla="*/ 128 w 1051"/>
                  <a:gd name="T11" fmla="*/ 444 h 471"/>
                  <a:gd name="T12" fmla="*/ 148 w 1051"/>
                  <a:gd name="T13" fmla="*/ 433 h 471"/>
                  <a:gd name="T14" fmla="*/ 317 w 1051"/>
                  <a:gd name="T15" fmla="*/ 374 h 471"/>
                  <a:gd name="T16" fmla="*/ 274 w 1051"/>
                  <a:gd name="T17" fmla="*/ 393 h 471"/>
                  <a:gd name="T18" fmla="*/ 372 w 1051"/>
                  <a:gd name="T19" fmla="*/ 355 h 471"/>
                  <a:gd name="T20" fmla="*/ 364 w 1051"/>
                  <a:gd name="T21" fmla="*/ 358 h 471"/>
                  <a:gd name="T22" fmla="*/ 463 w 1051"/>
                  <a:gd name="T23" fmla="*/ 323 h 471"/>
                  <a:gd name="T24" fmla="*/ 679 w 1051"/>
                  <a:gd name="T25" fmla="*/ 273 h 471"/>
                  <a:gd name="T26" fmla="*/ 605 w 1051"/>
                  <a:gd name="T27" fmla="*/ 287 h 471"/>
                  <a:gd name="T28" fmla="*/ 486 w 1051"/>
                  <a:gd name="T29" fmla="*/ 315 h 471"/>
                  <a:gd name="T30" fmla="*/ 479 w 1051"/>
                  <a:gd name="T31" fmla="*/ 318 h 471"/>
                  <a:gd name="T32" fmla="*/ 641 w 1051"/>
                  <a:gd name="T33" fmla="*/ 290 h 471"/>
                  <a:gd name="T34" fmla="*/ 323 w 1051"/>
                  <a:gd name="T35" fmla="*/ 342 h 471"/>
                  <a:gd name="T36" fmla="*/ 215 w 1051"/>
                  <a:gd name="T37" fmla="*/ 390 h 471"/>
                  <a:gd name="T38" fmla="*/ 337 w 1051"/>
                  <a:gd name="T39" fmla="*/ 348 h 471"/>
                  <a:gd name="T40" fmla="*/ 655 w 1051"/>
                  <a:gd name="T41" fmla="*/ 257 h 471"/>
                  <a:gd name="T42" fmla="*/ 676 w 1051"/>
                  <a:gd name="T43" fmla="*/ 247 h 471"/>
                  <a:gd name="T44" fmla="*/ 675 w 1051"/>
                  <a:gd name="T45" fmla="*/ 249 h 471"/>
                  <a:gd name="T46" fmla="*/ 697 w 1051"/>
                  <a:gd name="T47" fmla="*/ 255 h 471"/>
                  <a:gd name="T48" fmla="*/ 545 w 1051"/>
                  <a:gd name="T49" fmla="*/ 243 h 471"/>
                  <a:gd name="T50" fmla="*/ 520 w 1051"/>
                  <a:gd name="T51" fmla="*/ 252 h 471"/>
                  <a:gd name="T52" fmla="*/ 520 w 1051"/>
                  <a:gd name="T53" fmla="*/ 252 h 471"/>
                  <a:gd name="T54" fmla="*/ 649 w 1051"/>
                  <a:gd name="T55" fmla="*/ 242 h 471"/>
                  <a:gd name="T56" fmla="*/ 716 w 1051"/>
                  <a:gd name="T57" fmla="*/ 240 h 471"/>
                  <a:gd name="T58" fmla="*/ 737 w 1051"/>
                  <a:gd name="T59" fmla="*/ 223 h 471"/>
                  <a:gd name="T60" fmla="*/ 717 w 1051"/>
                  <a:gd name="T61" fmla="*/ 228 h 471"/>
                  <a:gd name="T62" fmla="*/ 789 w 1051"/>
                  <a:gd name="T63" fmla="*/ 189 h 471"/>
                  <a:gd name="T64" fmla="*/ 789 w 1051"/>
                  <a:gd name="T65" fmla="*/ 189 h 471"/>
                  <a:gd name="T66" fmla="*/ 813 w 1051"/>
                  <a:gd name="T67" fmla="*/ 186 h 471"/>
                  <a:gd name="T68" fmla="*/ 846 w 1051"/>
                  <a:gd name="T69" fmla="*/ 164 h 471"/>
                  <a:gd name="T70" fmla="*/ 864 w 1051"/>
                  <a:gd name="T71" fmla="*/ 153 h 471"/>
                  <a:gd name="T72" fmla="*/ 914 w 1051"/>
                  <a:gd name="T73" fmla="*/ 106 h 471"/>
                  <a:gd name="T74" fmla="*/ 903 w 1051"/>
                  <a:gd name="T75" fmla="*/ 131 h 471"/>
                  <a:gd name="T76" fmla="*/ 869 w 1051"/>
                  <a:gd name="T77" fmla="*/ 84 h 471"/>
                  <a:gd name="T78" fmla="*/ 545 w 1051"/>
                  <a:gd name="T79" fmla="*/ 243 h 471"/>
                  <a:gd name="T80" fmla="*/ 698 w 1051"/>
                  <a:gd name="T81" fmla="*/ 190 h 471"/>
                  <a:gd name="T82" fmla="*/ 869 w 1051"/>
                  <a:gd name="T83" fmla="*/ 85 h 471"/>
                  <a:gd name="T84" fmla="*/ 880 w 1051"/>
                  <a:gd name="T85" fmla="*/ 101 h 471"/>
                  <a:gd name="T86" fmla="*/ 601 w 1051"/>
                  <a:gd name="T87" fmla="*/ 249 h 471"/>
                  <a:gd name="T88" fmla="*/ 800 w 1051"/>
                  <a:gd name="T89" fmla="*/ 175 h 471"/>
                  <a:gd name="T90" fmla="*/ 858 w 1051"/>
                  <a:gd name="T91" fmla="*/ 141 h 471"/>
                  <a:gd name="T92" fmla="*/ 891 w 1051"/>
                  <a:gd name="T93" fmla="*/ 78 h 471"/>
                  <a:gd name="T94" fmla="*/ 897 w 1051"/>
                  <a:gd name="T95" fmla="*/ 109 h 471"/>
                  <a:gd name="T96" fmla="*/ 910 w 1051"/>
                  <a:gd name="T97" fmla="*/ 54 h 471"/>
                  <a:gd name="T98" fmla="*/ 907 w 1051"/>
                  <a:gd name="T99" fmla="*/ 103 h 471"/>
                  <a:gd name="T100" fmla="*/ 1021 w 1051"/>
                  <a:gd name="T101" fmla="*/ 38 h 471"/>
                  <a:gd name="T102" fmla="*/ 972 w 1051"/>
                  <a:gd name="T103" fmla="*/ 85 h 471"/>
                  <a:gd name="T104" fmla="*/ 951 w 1051"/>
                  <a:gd name="T105" fmla="*/ 31 h 471"/>
                  <a:gd name="T106" fmla="*/ 1019 w 1051"/>
                  <a:gd name="T107" fmla="*/ 26 h 471"/>
                  <a:gd name="T108" fmla="*/ 1044 w 1051"/>
                  <a:gd name="T10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1" h="471">
                    <a:moveTo>
                      <a:pt x="3" y="471"/>
                    </a:moveTo>
                    <a:cubicBezTo>
                      <a:pt x="2" y="471"/>
                      <a:pt x="1" y="471"/>
                      <a:pt x="0" y="471"/>
                    </a:cubicBezTo>
                    <a:cubicBezTo>
                      <a:pt x="1" y="471"/>
                      <a:pt x="1" y="471"/>
                      <a:pt x="1" y="471"/>
                    </a:cubicBezTo>
                    <a:cubicBezTo>
                      <a:pt x="2" y="471"/>
                      <a:pt x="2" y="471"/>
                      <a:pt x="3" y="471"/>
                    </a:cubicBezTo>
                    <a:moveTo>
                      <a:pt x="135" y="409"/>
                    </a:moveTo>
                    <a:cubicBezTo>
                      <a:pt x="100" y="422"/>
                      <a:pt x="65" y="433"/>
                      <a:pt x="30" y="441"/>
                    </a:cubicBezTo>
                    <a:cubicBezTo>
                      <a:pt x="25" y="444"/>
                      <a:pt x="20" y="447"/>
                      <a:pt x="15" y="451"/>
                    </a:cubicBezTo>
                    <a:cubicBezTo>
                      <a:pt x="12" y="452"/>
                      <a:pt x="10" y="454"/>
                      <a:pt x="8" y="456"/>
                    </a:cubicBezTo>
                    <a:cubicBezTo>
                      <a:pt x="9" y="456"/>
                      <a:pt x="10" y="456"/>
                      <a:pt x="12" y="455"/>
                    </a:cubicBezTo>
                    <a:cubicBezTo>
                      <a:pt x="30" y="452"/>
                      <a:pt x="48" y="447"/>
                      <a:pt x="66" y="442"/>
                    </a:cubicBezTo>
                    <a:cubicBezTo>
                      <a:pt x="85" y="434"/>
                      <a:pt x="104" y="426"/>
                      <a:pt x="120" y="416"/>
                    </a:cubicBezTo>
                    <a:cubicBezTo>
                      <a:pt x="125" y="414"/>
                      <a:pt x="130" y="412"/>
                      <a:pt x="135" y="409"/>
                    </a:cubicBezTo>
                    <a:moveTo>
                      <a:pt x="317" y="374"/>
                    </a:moveTo>
                    <a:cubicBezTo>
                      <a:pt x="308" y="376"/>
                      <a:pt x="299" y="378"/>
                      <a:pt x="290" y="380"/>
                    </a:cubicBezTo>
                    <a:cubicBezTo>
                      <a:pt x="272" y="386"/>
                      <a:pt x="254" y="392"/>
                      <a:pt x="236" y="399"/>
                    </a:cubicBezTo>
                    <a:cubicBezTo>
                      <a:pt x="198" y="413"/>
                      <a:pt x="160" y="427"/>
                      <a:pt x="121" y="440"/>
                    </a:cubicBezTo>
                    <a:cubicBezTo>
                      <a:pt x="85" y="454"/>
                      <a:pt x="85" y="454"/>
                      <a:pt x="85" y="454"/>
                    </a:cubicBezTo>
                    <a:cubicBezTo>
                      <a:pt x="84" y="455"/>
                      <a:pt x="82" y="456"/>
                      <a:pt x="80" y="456"/>
                    </a:cubicBezTo>
                    <a:cubicBezTo>
                      <a:pt x="80" y="457"/>
                      <a:pt x="80" y="457"/>
                      <a:pt x="80" y="457"/>
                    </a:cubicBezTo>
                    <a:cubicBezTo>
                      <a:pt x="80" y="457"/>
                      <a:pt x="84" y="455"/>
                      <a:pt x="88" y="454"/>
                    </a:cubicBezTo>
                    <a:cubicBezTo>
                      <a:pt x="87" y="455"/>
                      <a:pt x="87" y="456"/>
                      <a:pt x="85" y="457"/>
                    </a:cubicBezTo>
                    <a:cubicBezTo>
                      <a:pt x="98" y="453"/>
                      <a:pt x="111" y="449"/>
                      <a:pt x="124" y="445"/>
                    </a:cubicBezTo>
                    <a:cubicBezTo>
                      <a:pt x="124" y="445"/>
                      <a:pt x="125" y="445"/>
                      <a:pt x="125" y="444"/>
                    </a:cubicBezTo>
                    <a:cubicBezTo>
                      <a:pt x="128" y="444"/>
                      <a:pt x="128" y="444"/>
                      <a:pt x="128" y="444"/>
                    </a:cubicBezTo>
                    <a:cubicBezTo>
                      <a:pt x="129" y="443"/>
                      <a:pt x="131" y="443"/>
                      <a:pt x="133" y="442"/>
                    </a:cubicBezTo>
                    <a:cubicBezTo>
                      <a:pt x="129" y="442"/>
                      <a:pt x="129" y="442"/>
                      <a:pt x="129" y="442"/>
                    </a:cubicBezTo>
                    <a:cubicBezTo>
                      <a:pt x="138" y="436"/>
                      <a:pt x="138" y="436"/>
                      <a:pt x="138" y="436"/>
                    </a:cubicBezTo>
                    <a:cubicBezTo>
                      <a:pt x="141" y="435"/>
                      <a:pt x="145" y="434"/>
                      <a:pt x="148" y="433"/>
                    </a:cubicBezTo>
                    <a:cubicBezTo>
                      <a:pt x="148" y="433"/>
                      <a:pt x="147" y="433"/>
                      <a:pt x="147" y="433"/>
                    </a:cubicBezTo>
                    <a:cubicBezTo>
                      <a:pt x="149" y="433"/>
                      <a:pt x="150" y="433"/>
                      <a:pt x="151" y="432"/>
                    </a:cubicBezTo>
                    <a:cubicBezTo>
                      <a:pt x="165" y="428"/>
                      <a:pt x="180" y="424"/>
                      <a:pt x="194" y="421"/>
                    </a:cubicBezTo>
                    <a:cubicBezTo>
                      <a:pt x="235" y="405"/>
                      <a:pt x="275" y="389"/>
                      <a:pt x="317" y="374"/>
                    </a:cubicBezTo>
                    <a:moveTo>
                      <a:pt x="380" y="361"/>
                    </a:moveTo>
                    <a:cubicBezTo>
                      <a:pt x="365" y="365"/>
                      <a:pt x="350" y="368"/>
                      <a:pt x="335" y="371"/>
                    </a:cubicBezTo>
                    <a:cubicBezTo>
                      <a:pt x="314" y="379"/>
                      <a:pt x="294" y="386"/>
                      <a:pt x="283" y="390"/>
                    </a:cubicBezTo>
                    <a:cubicBezTo>
                      <a:pt x="280" y="391"/>
                      <a:pt x="277" y="392"/>
                      <a:pt x="274" y="393"/>
                    </a:cubicBezTo>
                    <a:cubicBezTo>
                      <a:pt x="310" y="382"/>
                      <a:pt x="345" y="372"/>
                      <a:pt x="380" y="361"/>
                    </a:cubicBezTo>
                    <a:moveTo>
                      <a:pt x="463" y="333"/>
                    </a:moveTo>
                    <a:cubicBezTo>
                      <a:pt x="445" y="339"/>
                      <a:pt x="427" y="341"/>
                      <a:pt x="410" y="342"/>
                    </a:cubicBezTo>
                    <a:cubicBezTo>
                      <a:pt x="397" y="346"/>
                      <a:pt x="384" y="351"/>
                      <a:pt x="372" y="355"/>
                    </a:cubicBezTo>
                    <a:cubicBezTo>
                      <a:pt x="375" y="354"/>
                      <a:pt x="378" y="352"/>
                      <a:pt x="382" y="351"/>
                    </a:cubicBezTo>
                    <a:cubicBezTo>
                      <a:pt x="375" y="353"/>
                      <a:pt x="368" y="355"/>
                      <a:pt x="361" y="358"/>
                    </a:cubicBezTo>
                    <a:cubicBezTo>
                      <a:pt x="360" y="358"/>
                      <a:pt x="359" y="358"/>
                      <a:pt x="358" y="359"/>
                    </a:cubicBezTo>
                    <a:cubicBezTo>
                      <a:pt x="360" y="358"/>
                      <a:pt x="362" y="358"/>
                      <a:pt x="364" y="358"/>
                    </a:cubicBezTo>
                    <a:cubicBezTo>
                      <a:pt x="367" y="357"/>
                      <a:pt x="369" y="356"/>
                      <a:pt x="372" y="355"/>
                    </a:cubicBezTo>
                    <a:cubicBezTo>
                      <a:pt x="370" y="356"/>
                      <a:pt x="368" y="357"/>
                      <a:pt x="367" y="357"/>
                    </a:cubicBezTo>
                    <a:cubicBezTo>
                      <a:pt x="399" y="353"/>
                      <a:pt x="431" y="346"/>
                      <a:pt x="463" y="333"/>
                    </a:cubicBezTo>
                    <a:moveTo>
                      <a:pt x="463" y="323"/>
                    </a:moveTo>
                    <a:cubicBezTo>
                      <a:pt x="455" y="326"/>
                      <a:pt x="447" y="329"/>
                      <a:pt x="438" y="332"/>
                    </a:cubicBezTo>
                    <a:cubicBezTo>
                      <a:pt x="444" y="330"/>
                      <a:pt x="449" y="329"/>
                      <a:pt x="454" y="328"/>
                    </a:cubicBezTo>
                    <a:cubicBezTo>
                      <a:pt x="457" y="326"/>
                      <a:pt x="460" y="324"/>
                      <a:pt x="463" y="323"/>
                    </a:cubicBezTo>
                    <a:moveTo>
                      <a:pt x="679" y="273"/>
                    </a:moveTo>
                    <a:cubicBezTo>
                      <a:pt x="668" y="273"/>
                      <a:pt x="656" y="274"/>
                      <a:pt x="645" y="276"/>
                    </a:cubicBezTo>
                    <a:cubicBezTo>
                      <a:pt x="634" y="281"/>
                      <a:pt x="623" y="285"/>
                      <a:pt x="610" y="288"/>
                    </a:cubicBezTo>
                    <a:cubicBezTo>
                      <a:pt x="610" y="288"/>
                      <a:pt x="609" y="288"/>
                      <a:pt x="609" y="288"/>
                    </a:cubicBezTo>
                    <a:cubicBezTo>
                      <a:pt x="608" y="288"/>
                      <a:pt x="606" y="287"/>
                      <a:pt x="605" y="287"/>
                    </a:cubicBezTo>
                    <a:cubicBezTo>
                      <a:pt x="603" y="287"/>
                      <a:pt x="602" y="286"/>
                      <a:pt x="601" y="286"/>
                    </a:cubicBezTo>
                    <a:cubicBezTo>
                      <a:pt x="600" y="286"/>
                      <a:pt x="600" y="286"/>
                      <a:pt x="600" y="286"/>
                    </a:cubicBezTo>
                    <a:cubicBezTo>
                      <a:pt x="604" y="285"/>
                      <a:pt x="608" y="283"/>
                      <a:pt x="612" y="281"/>
                    </a:cubicBezTo>
                    <a:cubicBezTo>
                      <a:pt x="569" y="290"/>
                      <a:pt x="527" y="302"/>
                      <a:pt x="486" y="315"/>
                    </a:cubicBezTo>
                    <a:cubicBezTo>
                      <a:pt x="483" y="316"/>
                      <a:pt x="480" y="317"/>
                      <a:pt x="477" y="318"/>
                    </a:cubicBezTo>
                    <a:cubicBezTo>
                      <a:pt x="474" y="319"/>
                      <a:pt x="471" y="320"/>
                      <a:pt x="468" y="321"/>
                    </a:cubicBezTo>
                    <a:cubicBezTo>
                      <a:pt x="468" y="321"/>
                      <a:pt x="468" y="321"/>
                      <a:pt x="468" y="321"/>
                    </a:cubicBezTo>
                    <a:cubicBezTo>
                      <a:pt x="479" y="318"/>
                      <a:pt x="479" y="318"/>
                      <a:pt x="479" y="318"/>
                    </a:cubicBezTo>
                    <a:cubicBezTo>
                      <a:pt x="491" y="316"/>
                      <a:pt x="503" y="316"/>
                      <a:pt x="514" y="314"/>
                    </a:cubicBezTo>
                    <a:cubicBezTo>
                      <a:pt x="570" y="301"/>
                      <a:pt x="622" y="285"/>
                      <a:pt x="677" y="273"/>
                    </a:cubicBezTo>
                    <a:cubicBezTo>
                      <a:pt x="660" y="280"/>
                      <a:pt x="643" y="286"/>
                      <a:pt x="626" y="292"/>
                    </a:cubicBezTo>
                    <a:cubicBezTo>
                      <a:pt x="631" y="291"/>
                      <a:pt x="636" y="290"/>
                      <a:pt x="641" y="290"/>
                    </a:cubicBezTo>
                    <a:cubicBezTo>
                      <a:pt x="654" y="284"/>
                      <a:pt x="666" y="279"/>
                      <a:pt x="679" y="273"/>
                    </a:cubicBezTo>
                    <a:moveTo>
                      <a:pt x="614" y="254"/>
                    </a:moveTo>
                    <a:cubicBezTo>
                      <a:pt x="573" y="261"/>
                      <a:pt x="533" y="272"/>
                      <a:pt x="494" y="284"/>
                    </a:cubicBezTo>
                    <a:cubicBezTo>
                      <a:pt x="436" y="302"/>
                      <a:pt x="378" y="324"/>
                      <a:pt x="323" y="342"/>
                    </a:cubicBezTo>
                    <a:cubicBezTo>
                      <a:pt x="269" y="358"/>
                      <a:pt x="216" y="379"/>
                      <a:pt x="164" y="398"/>
                    </a:cubicBezTo>
                    <a:cubicBezTo>
                      <a:pt x="146" y="408"/>
                      <a:pt x="127" y="418"/>
                      <a:pt x="109" y="429"/>
                    </a:cubicBezTo>
                    <a:cubicBezTo>
                      <a:pt x="111" y="428"/>
                      <a:pt x="114" y="427"/>
                      <a:pt x="116" y="427"/>
                    </a:cubicBezTo>
                    <a:cubicBezTo>
                      <a:pt x="149" y="416"/>
                      <a:pt x="182" y="403"/>
                      <a:pt x="215" y="390"/>
                    </a:cubicBezTo>
                    <a:cubicBezTo>
                      <a:pt x="216" y="390"/>
                      <a:pt x="216" y="390"/>
                      <a:pt x="217" y="390"/>
                    </a:cubicBezTo>
                    <a:cubicBezTo>
                      <a:pt x="229" y="385"/>
                      <a:pt x="240" y="381"/>
                      <a:pt x="252" y="377"/>
                    </a:cubicBezTo>
                    <a:cubicBezTo>
                      <a:pt x="276" y="368"/>
                      <a:pt x="299" y="360"/>
                      <a:pt x="323" y="353"/>
                    </a:cubicBezTo>
                    <a:cubicBezTo>
                      <a:pt x="328" y="351"/>
                      <a:pt x="333" y="350"/>
                      <a:pt x="337" y="348"/>
                    </a:cubicBezTo>
                    <a:cubicBezTo>
                      <a:pt x="422" y="318"/>
                      <a:pt x="503" y="289"/>
                      <a:pt x="589" y="263"/>
                    </a:cubicBezTo>
                    <a:cubicBezTo>
                      <a:pt x="597" y="260"/>
                      <a:pt x="605" y="257"/>
                      <a:pt x="614" y="254"/>
                    </a:cubicBezTo>
                    <a:moveTo>
                      <a:pt x="668" y="253"/>
                    </a:moveTo>
                    <a:cubicBezTo>
                      <a:pt x="664" y="254"/>
                      <a:pt x="659" y="256"/>
                      <a:pt x="655" y="257"/>
                    </a:cubicBezTo>
                    <a:cubicBezTo>
                      <a:pt x="657" y="257"/>
                      <a:pt x="659" y="257"/>
                      <a:pt x="661" y="257"/>
                    </a:cubicBezTo>
                    <a:cubicBezTo>
                      <a:pt x="663" y="255"/>
                      <a:pt x="666" y="254"/>
                      <a:pt x="668" y="253"/>
                    </a:cubicBezTo>
                    <a:moveTo>
                      <a:pt x="680" y="247"/>
                    </a:moveTo>
                    <a:cubicBezTo>
                      <a:pt x="678" y="247"/>
                      <a:pt x="677" y="247"/>
                      <a:pt x="676" y="247"/>
                    </a:cubicBezTo>
                    <a:cubicBezTo>
                      <a:pt x="673" y="247"/>
                      <a:pt x="670" y="247"/>
                      <a:pt x="666" y="247"/>
                    </a:cubicBezTo>
                    <a:cubicBezTo>
                      <a:pt x="654" y="252"/>
                      <a:pt x="641" y="257"/>
                      <a:pt x="628" y="261"/>
                    </a:cubicBezTo>
                    <a:cubicBezTo>
                      <a:pt x="633" y="260"/>
                      <a:pt x="638" y="260"/>
                      <a:pt x="643" y="259"/>
                    </a:cubicBezTo>
                    <a:cubicBezTo>
                      <a:pt x="654" y="256"/>
                      <a:pt x="664" y="253"/>
                      <a:pt x="675" y="249"/>
                    </a:cubicBezTo>
                    <a:cubicBezTo>
                      <a:pt x="676" y="248"/>
                      <a:pt x="678" y="248"/>
                      <a:pt x="680" y="247"/>
                    </a:cubicBezTo>
                    <a:moveTo>
                      <a:pt x="701" y="246"/>
                    </a:moveTo>
                    <a:cubicBezTo>
                      <a:pt x="695" y="249"/>
                      <a:pt x="689" y="252"/>
                      <a:pt x="683" y="255"/>
                    </a:cubicBezTo>
                    <a:cubicBezTo>
                      <a:pt x="688" y="255"/>
                      <a:pt x="692" y="255"/>
                      <a:pt x="697" y="255"/>
                    </a:cubicBezTo>
                    <a:cubicBezTo>
                      <a:pt x="698" y="255"/>
                      <a:pt x="699" y="255"/>
                      <a:pt x="700" y="255"/>
                    </a:cubicBezTo>
                    <a:cubicBezTo>
                      <a:pt x="705" y="252"/>
                      <a:pt x="711" y="250"/>
                      <a:pt x="717" y="247"/>
                    </a:cubicBezTo>
                    <a:cubicBezTo>
                      <a:pt x="711" y="247"/>
                      <a:pt x="706" y="246"/>
                      <a:pt x="701" y="246"/>
                    </a:cubicBezTo>
                    <a:moveTo>
                      <a:pt x="545" y="243"/>
                    </a:moveTo>
                    <a:cubicBezTo>
                      <a:pt x="489" y="263"/>
                      <a:pt x="402" y="294"/>
                      <a:pt x="299" y="334"/>
                    </a:cubicBezTo>
                    <a:cubicBezTo>
                      <a:pt x="293" y="338"/>
                      <a:pt x="279" y="343"/>
                      <a:pt x="262" y="350"/>
                    </a:cubicBezTo>
                    <a:cubicBezTo>
                      <a:pt x="349" y="317"/>
                      <a:pt x="435" y="283"/>
                      <a:pt x="520" y="252"/>
                    </a:cubicBezTo>
                    <a:cubicBezTo>
                      <a:pt x="520" y="252"/>
                      <a:pt x="520" y="252"/>
                      <a:pt x="520" y="252"/>
                    </a:cubicBezTo>
                    <a:cubicBezTo>
                      <a:pt x="520" y="252"/>
                      <a:pt x="520" y="252"/>
                      <a:pt x="520" y="252"/>
                    </a:cubicBezTo>
                    <a:cubicBezTo>
                      <a:pt x="529" y="249"/>
                      <a:pt x="537" y="246"/>
                      <a:pt x="545" y="243"/>
                    </a:cubicBezTo>
                    <a:moveTo>
                      <a:pt x="561" y="239"/>
                    </a:moveTo>
                    <a:cubicBezTo>
                      <a:pt x="547" y="243"/>
                      <a:pt x="534" y="248"/>
                      <a:pt x="520" y="252"/>
                    </a:cubicBezTo>
                    <a:cubicBezTo>
                      <a:pt x="536" y="247"/>
                      <a:pt x="549" y="243"/>
                      <a:pt x="561" y="239"/>
                    </a:cubicBezTo>
                    <a:moveTo>
                      <a:pt x="674" y="228"/>
                    </a:moveTo>
                    <a:cubicBezTo>
                      <a:pt x="654" y="235"/>
                      <a:pt x="633" y="241"/>
                      <a:pt x="613" y="247"/>
                    </a:cubicBezTo>
                    <a:cubicBezTo>
                      <a:pt x="625" y="245"/>
                      <a:pt x="637" y="244"/>
                      <a:pt x="649" y="242"/>
                    </a:cubicBezTo>
                    <a:cubicBezTo>
                      <a:pt x="657" y="238"/>
                      <a:pt x="666" y="233"/>
                      <a:pt x="674" y="228"/>
                    </a:cubicBezTo>
                    <a:moveTo>
                      <a:pt x="776" y="215"/>
                    </a:moveTo>
                    <a:cubicBezTo>
                      <a:pt x="759" y="222"/>
                      <a:pt x="742" y="227"/>
                      <a:pt x="725" y="233"/>
                    </a:cubicBezTo>
                    <a:cubicBezTo>
                      <a:pt x="722" y="236"/>
                      <a:pt x="719" y="239"/>
                      <a:pt x="716" y="240"/>
                    </a:cubicBezTo>
                    <a:cubicBezTo>
                      <a:pt x="720" y="240"/>
                      <a:pt x="725" y="240"/>
                      <a:pt x="729" y="241"/>
                    </a:cubicBezTo>
                    <a:cubicBezTo>
                      <a:pt x="746" y="233"/>
                      <a:pt x="762" y="225"/>
                      <a:pt x="776" y="215"/>
                    </a:cubicBezTo>
                    <a:moveTo>
                      <a:pt x="775" y="212"/>
                    </a:moveTo>
                    <a:cubicBezTo>
                      <a:pt x="762" y="215"/>
                      <a:pt x="749" y="217"/>
                      <a:pt x="737" y="223"/>
                    </a:cubicBezTo>
                    <a:cubicBezTo>
                      <a:pt x="740" y="220"/>
                      <a:pt x="744" y="218"/>
                      <a:pt x="747" y="216"/>
                    </a:cubicBezTo>
                    <a:cubicBezTo>
                      <a:pt x="727" y="224"/>
                      <a:pt x="707" y="232"/>
                      <a:pt x="687" y="240"/>
                    </a:cubicBezTo>
                    <a:cubicBezTo>
                      <a:pt x="689" y="240"/>
                      <a:pt x="691" y="239"/>
                      <a:pt x="693" y="239"/>
                    </a:cubicBezTo>
                    <a:cubicBezTo>
                      <a:pt x="701" y="236"/>
                      <a:pt x="709" y="232"/>
                      <a:pt x="717" y="228"/>
                    </a:cubicBezTo>
                    <a:cubicBezTo>
                      <a:pt x="725" y="226"/>
                      <a:pt x="731" y="225"/>
                      <a:pt x="737" y="223"/>
                    </a:cubicBezTo>
                    <a:cubicBezTo>
                      <a:pt x="733" y="225"/>
                      <a:pt x="730" y="228"/>
                      <a:pt x="727" y="231"/>
                    </a:cubicBezTo>
                    <a:cubicBezTo>
                      <a:pt x="743" y="225"/>
                      <a:pt x="759" y="219"/>
                      <a:pt x="775" y="212"/>
                    </a:cubicBezTo>
                    <a:moveTo>
                      <a:pt x="789" y="189"/>
                    </a:moveTo>
                    <a:cubicBezTo>
                      <a:pt x="759" y="201"/>
                      <a:pt x="730" y="210"/>
                      <a:pt x="700" y="220"/>
                    </a:cubicBezTo>
                    <a:cubicBezTo>
                      <a:pt x="693" y="225"/>
                      <a:pt x="685" y="229"/>
                      <a:pt x="676" y="234"/>
                    </a:cubicBezTo>
                    <a:cubicBezTo>
                      <a:pt x="712" y="222"/>
                      <a:pt x="748" y="209"/>
                      <a:pt x="785" y="193"/>
                    </a:cubicBezTo>
                    <a:cubicBezTo>
                      <a:pt x="786" y="192"/>
                      <a:pt x="788" y="190"/>
                      <a:pt x="789" y="189"/>
                    </a:cubicBezTo>
                    <a:moveTo>
                      <a:pt x="813" y="186"/>
                    </a:moveTo>
                    <a:cubicBezTo>
                      <a:pt x="806" y="189"/>
                      <a:pt x="799" y="192"/>
                      <a:pt x="793" y="195"/>
                    </a:cubicBezTo>
                    <a:cubicBezTo>
                      <a:pt x="791" y="198"/>
                      <a:pt x="789" y="200"/>
                      <a:pt x="787" y="202"/>
                    </a:cubicBezTo>
                    <a:cubicBezTo>
                      <a:pt x="794" y="198"/>
                      <a:pt x="803" y="192"/>
                      <a:pt x="813" y="186"/>
                    </a:cubicBezTo>
                    <a:moveTo>
                      <a:pt x="846" y="164"/>
                    </a:moveTo>
                    <a:cubicBezTo>
                      <a:pt x="832" y="171"/>
                      <a:pt x="817" y="178"/>
                      <a:pt x="803" y="183"/>
                    </a:cubicBezTo>
                    <a:cubicBezTo>
                      <a:pt x="803" y="184"/>
                      <a:pt x="802" y="185"/>
                      <a:pt x="801" y="186"/>
                    </a:cubicBezTo>
                    <a:cubicBezTo>
                      <a:pt x="816" y="179"/>
                      <a:pt x="831" y="172"/>
                      <a:pt x="846" y="164"/>
                    </a:cubicBezTo>
                    <a:cubicBezTo>
                      <a:pt x="846" y="164"/>
                      <a:pt x="846" y="164"/>
                      <a:pt x="846" y="164"/>
                    </a:cubicBezTo>
                    <a:moveTo>
                      <a:pt x="902" y="114"/>
                    </a:moveTo>
                    <a:cubicBezTo>
                      <a:pt x="899" y="116"/>
                      <a:pt x="895" y="118"/>
                      <a:pt x="892" y="120"/>
                    </a:cubicBezTo>
                    <a:cubicBezTo>
                      <a:pt x="880" y="140"/>
                      <a:pt x="871" y="146"/>
                      <a:pt x="864" y="153"/>
                    </a:cubicBezTo>
                    <a:cubicBezTo>
                      <a:pt x="870" y="149"/>
                      <a:pt x="876" y="145"/>
                      <a:pt x="881" y="142"/>
                    </a:cubicBezTo>
                    <a:cubicBezTo>
                      <a:pt x="884" y="140"/>
                      <a:pt x="886" y="137"/>
                      <a:pt x="889" y="134"/>
                    </a:cubicBezTo>
                    <a:cubicBezTo>
                      <a:pt x="892" y="130"/>
                      <a:pt x="898" y="124"/>
                      <a:pt x="902" y="114"/>
                    </a:cubicBezTo>
                    <a:moveTo>
                      <a:pt x="914" y="106"/>
                    </a:moveTo>
                    <a:cubicBezTo>
                      <a:pt x="911" y="108"/>
                      <a:pt x="907" y="110"/>
                      <a:pt x="904" y="113"/>
                    </a:cubicBezTo>
                    <a:cubicBezTo>
                      <a:pt x="898" y="128"/>
                      <a:pt x="890" y="133"/>
                      <a:pt x="885" y="140"/>
                    </a:cubicBezTo>
                    <a:cubicBezTo>
                      <a:pt x="885" y="140"/>
                      <a:pt x="885" y="140"/>
                      <a:pt x="885" y="140"/>
                    </a:cubicBezTo>
                    <a:cubicBezTo>
                      <a:pt x="891" y="137"/>
                      <a:pt x="897" y="134"/>
                      <a:pt x="903" y="131"/>
                    </a:cubicBezTo>
                    <a:cubicBezTo>
                      <a:pt x="903" y="131"/>
                      <a:pt x="903" y="130"/>
                      <a:pt x="903" y="130"/>
                    </a:cubicBezTo>
                    <a:cubicBezTo>
                      <a:pt x="907" y="124"/>
                      <a:pt x="910" y="119"/>
                      <a:pt x="913" y="111"/>
                    </a:cubicBezTo>
                    <a:cubicBezTo>
                      <a:pt x="913" y="109"/>
                      <a:pt x="914" y="108"/>
                      <a:pt x="914" y="106"/>
                    </a:cubicBezTo>
                    <a:moveTo>
                      <a:pt x="869" y="84"/>
                    </a:moveTo>
                    <a:cubicBezTo>
                      <a:pt x="867" y="85"/>
                      <a:pt x="865" y="86"/>
                      <a:pt x="863" y="88"/>
                    </a:cubicBezTo>
                    <a:cubicBezTo>
                      <a:pt x="863" y="91"/>
                      <a:pt x="862" y="95"/>
                      <a:pt x="861" y="97"/>
                    </a:cubicBezTo>
                    <a:cubicBezTo>
                      <a:pt x="855" y="108"/>
                      <a:pt x="849" y="113"/>
                      <a:pt x="842" y="118"/>
                    </a:cubicBezTo>
                    <a:cubicBezTo>
                      <a:pt x="748" y="176"/>
                      <a:pt x="647" y="206"/>
                      <a:pt x="545" y="243"/>
                    </a:cubicBezTo>
                    <a:cubicBezTo>
                      <a:pt x="565" y="236"/>
                      <a:pt x="581" y="231"/>
                      <a:pt x="593" y="227"/>
                    </a:cubicBezTo>
                    <a:cubicBezTo>
                      <a:pt x="610" y="222"/>
                      <a:pt x="618" y="219"/>
                      <a:pt x="619" y="219"/>
                    </a:cubicBezTo>
                    <a:cubicBezTo>
                      <a:pt x="619" y="219"/>
                      <a:pt x="601" y="225"/>
                      <a:pt x="561" y="239"/>
                    </a:cubicBezTo>
                    <a:cubicBezTo>
                      <a:pt x="607" y="223"/>
                      <a:pt x="653" y="207"/>
                      <a:pt x="698" y="190"/>
                    </a:cubicBezTo>
                    <a:cubicBezTo>
                      <a:pt x="728" y="179"/>
                      <a:pt x="757" y="168"/>
                      <a:pt x="786" y="155"/>
                    </a:cubicBezTo>
                    <a:cubicBezTo>
                      <a:pt x="800" y="148"/>
                      <a:pt x="815" y="141"/>
                      <a:pt x="829" y="133"/>
                    </a:cubicBezTo>
                    <a:cubicBezTo>
                      <a:pt x="836" y="129"/>
                      <a:pt x="843" y="125"/>
                      <a:pt x="850" y="119"/>
                    </a:cubicBezTo>
                    <a:cubicBezTo>
                      <a:pt x="856" y="112"/>
                      <a:pt x="867" y="108"/>
                      <a:pt x="869" y="85"/>
                    </a:cubicBezTo>
                    <a:cubicBezTo>
                      <a:pt x="869" y="84"/>
                      <a:pt x="869" y="84"/>
                      <a:pt x="869" y="84"/>
                    </a:cubicBezTo>
                    <a:moveTo>
                      <a:pt x="888" y="69"/>
                    </a:moveTo>
                    <a:cubicBezTo>
                      <a:pt x="886" y="71"/>
                      <a:pt x="883" y="73"/>
                      <a:pt x="881" y="75"/>
                    </a:cubicBezTo>
                    <a:cubicBezTo>
                      <a:pt x="883" y="84"/>
                      <a:pt x="882" y="93"/>
                      <a:pt x="880" y="101"/>
                    </a:cubicBezTo>
                    <a:cubicBezTo>
                      <a:pt x="873" y="116"/>
                      <a:pt x="865" y="123"/>
                      <a:pt x="859" y="128"/>
                    </a:cubicBezTo>
                    <a:cubicBezTo>
                      <a:pt x="835" y="147"/>
                      <a:pt x="815" y="156"/>
                      <a:pt x="793" y="167"/>
                    </a:cubicBezTo>
                    <a:cubicBezTo>
                      <a:pt x="711" y="205"/>
                      <a:pt x="629" y="233"/>
                      <a:pt x="543" y="262"/>
                    </a:cubicBezTo>
                    <a:cubicBezTo>
                      <a:pt x="562" y="257"/>
                      <a:pt x="581" y="253"/>
                      <a:pt x="601" y="249"/>
                    </a:cubicBezTo>
                    <a:cubicBezTo>
                      <a:pt x="630" y="241"/>
                      <a:pt x="659" y="231"/>
                      <a:pt x="687" y="221"/>
                    </a:cubicBezTo>
                    <a:cubicBezTo>
                      <a:pt x="702" y="212"/>
                      <a:pt x="718" y="203"/>
                      <a:pt x="733" y="194"/>
                    </a:cubicBezTo>
                    <a:cubicBezTo>
                      <a:pt x="727" y="200"/>
                      <a:pt x="720" y="206"/>
                      <a:pt x="713" y="212"/>
                    </a:cubicBezTo>
                    <a:cubicBezTo>
                      <a:pt x="742" y="201"/>
                      <a:pt x="771" y="188"/>
                      <a:pt x="800" y="175"/>
                    </a:cubicBezTo>
                    <a:cubicBezTo>
                      <a:pt x="802" y="174"/>
                      <a:pt x="804" y="173"/>
                      <a:pt x="805" y="172"/>
                    </a:cubicBezTo>
                    <a:cubicBezTo>
                      <a:pt x="816" y="161"/>
                      <a:pt x="828" y="152"/>
                      <a:pt x="851" y="146"/>
                    </a:cubicBezTo>
                    <a:cubicBezTo>
                      <a:pt x="843" y="149"/>
                      <a:pt x="835" y="154"/>
                      <a:pt x="827" y="161"/>
                    </a:cubicBezTo>
                    <a:cubicBezTo>
                      <a:pt x="836" y="156"/>
                      <a:pt x="847" y="149"/>
                      <a:pt x="858" y="141"/>
                    </a:cubicBezTo>
                    <a:cubicBezTo>
                      <a:pt x="859" y="141"/>
                      <a:pt x="859" y="140"/>
                      <a:pt x="860" y="139"/>
                    </a:cubicBezTo>
                    <a:cubicBezTo>
                      <a:pt x="855" y="142"/>
                      <a:pt x="852" y="144"/>
                      <a:pt x="851" y="144"/>
                    </a:cubicBezTo>
                    <a:cubicBezTo>
                      <a:pt x="849" y="144"/>
                      <a:pt x="857" y="138"/>
                      <a:pt x="877" y="123"/>
                    </a:cubicBezTo>
                    <a:cubicBezTo>
                      <a:pt x="883" y="116"/>
                      <a:pt x="894" y="102"/>
                      <a:pt x="891" y="78"/>
                    </a:cubicBezTo>
                    <a:cubicBezTo>
                      <a:pt x="890" y="75"/>
                      <a:pt x="889" y="72"/>
                      <a:pt x="888" y="69"/>
                    </a:cubicBezTo>
                    <a:moveTo>
                      <a:pt x="902" y="59"/>
                    </a:moveTo>
                    <a:cubicBezTo>
                      <a:pt x="900" y="61"/>
                      <a:pt x="898" y="62"/>
                      <a:pt x="897" y="63"/>
                    </a:cubicBezTo>
                    <a:cubicBezTo>
                      <a:pt x="904" y="79"/>
                      <a:pt x="901" y="97"/>
                      <a:pt x="897" y="109"/>
                    </a:cubicBezTo>
                    <a:cubicBezTo>
                      <a:pt x="900" y="107"/>
                      <a:pt x="902" y="106"/>
                      <a:pt x="905" y="104"/>
                    </a:cubicBezTo>
                    <a:cubicBezTo>
                      <a:pt x="907" y="98"/>
                      <a:pt x="908" y="91"/>
                      <a:pt x="908" y="83"/>
                    </a:cubicBezTo>
                    <a:cubicBezTo>
                      <a:pt x="907" y="74"/>
                      <a:pt x="905" y="66"/>
                      <a:pt x="902" y="59"/>
                    </a:cubicBezTo>
                    <a:moveTo>
                      <a:pt x="910" y="54"/>
                    </a:moveTo>
                    <a:cubicBezTo>
                      <a:pt x="909" y="54"/>
                      <a:pt x="909" y="55"/>
                      <a:pt x="909" y="55"/>
                    </a:cubicBezTo>
                    <a:cubicBezTo>
                      <a:pt x="907" y="56"/>
                      <a:pt x="905" y="57"/>
                      <a:pt x="904" y="58"/>
                    </a:cubicBezTo>
                    <a:cubicBezTo>
                      <a:pt x="908" y="70"/>
                      <a:pt x="911" y="85"/>
                      <a:pt x="908" y="95"/>
                    </a:cubicBezTo>
                    <a:cubicBezTo>
                      <a:pt x="908" y="98"/>
                      <a:pt x="907" y="100"/>
                      <a:pt x="907" y="103"/>
                    </a:cubicBezTo>
                    <a:cubicBezTo>
                      <a:pt x="910" y="101"/>
                      <a:pt x="913" y="98"/>
                      <a:pt x="916" y="96"/>
                    </a:cubicBezTo>
                    <a:cubicBezTo>
                      <a:pt x="917" y="90"/>
                      <a:pt x="917" y="85"/>
                      <a:pt x="916" y="79"/>
                    </a:cubicBezTo>
                    <a:cubicBezTo>
                      <a:pt x="916" y="71"/>
                      <a:pt x="913" y="62"/>
                      <a:pt x="910" y="54"/>
                    </a:cubicBezTo>
                    <a:moveTo>
                      <a:pt x="1021" y="38"/>
                    </a:moveTo>
                    <a:cubicBezTo>
                      <a:pt x="993" y="51"/>
                      <a:pt x="976" y="68"/>
                      <a:pt x="961" y="74"/>
                    </a:cubicBezTo>
                    <a:cubicBezTo>
                      <a:pt x="949" y="82"/>
                      <a:pt x="936" y="91"/>
                      <a:pt x="923" y="100"/>
                    </a:cubicBezTo>
                    <a:cubicBezTo>
                      <a:pt x="922" y="110"/>
                      <a:pt x="918" y="120"/>
                      <a:pt x="915" y="126"/>
                    </a:cubicBezTo>
                    <a:cubicBezTo>
                      <a:pt x="945" y="111"/>
                      <a:pt x="941" y="106"/>
                      <a:pt x="972" y="85"/>
                    </a:cubicBezTo>
                    <a:cubicBezTo>
                      <a:pt x="979" y="80"/>
                      <a:pt x="1006" y="49"/>
                      <a:pt x="1021" y="38"/>
                    </a:cubicBezTo>
                    <a:moveTo>
                      <a:pt x="1044" y="0"/>
                    </a:moveTo>
                    <a:cubicBezTo>
                      <a:pt x="1029" y="0"/>
                      <a:pt x="968" y="17"/>
                      <a:pt x="958" y="22"/>
                    </a:cubicBezTo>
                    <a:cubicBezTo>
                      <a:pt x="954" y="25"/>
                      <a:pt x="950" y="26"/>
                      <a:pt x="951" y="31"/>
                    </a:cubicBezTo>
                    <a:cubicBezTo>
                      <a:pt x="938" y="37"/>
                      <a:pt x="928" y="43"/>
                      <a:pt x="917" y="50"/>
                    </a:cubicBezTo>
                    <a:cubicBezTo>
                      <a:pt x="919" y="55"/>
                      <a:pt x="921" y="61"/>
                      <a:pt x="922" y="67"/>
                    </a:cubicBezTo>
                    <a:cubicBezTo>
                      <a:pt x="925" y="75"/>
                      <a:pt x="925" y="83"/>
                      <a:pt x="924" y="90"/>
                    </a:cubicBezTo>
                    <a:cubicBezTo>
                      <a:pt x="949" y="74"/>
                      <a:pt x="980" y="53"/>
                      <a:pt x="1019" y="26"/>
                    </a:cubicBezTo>
                    <a:cubicBezTo>
                      <a:pt x="1011" y="28"/>
                      <a:pt x="934" y="68"/>
                      <a:pt x="927" y="68"/>
                    </a:cubicBezTo>
                    <a:cubicBezTo>
                      <a:pt x="927" y="68"/>
                      <a:pt x="927" y="68"/>
                      <a:pt x="927" y="68"/>
                    </a:cubicBezTo>
                    <a:cubicBezTo>
                      <a:pt x="923" y="64"/>
                      <a:pt x="1051" y="2"/>
                      <a:pt x="1047" y="1"/>
                    </a:cubicBezTo>
                    <a:cubicBezTo>
                      <a:pt x="1047" y="0"/>
                      <a:pt x="1046" y="0"/>
                      <a:pt x="10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4" name="Freeform 510">
                <a:extLst>
                  <a:ext uri="{FF2B5EF4-FFF2-40B4-BE49-F238E27FC236}">
                    <a16:creationId xmlns="" xmlns:a16="http://schemas.microsoft.com/office/drawing/2014/main" id="{BD86F414-BB62-4FCD-8978-9EEED70F79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9" y="2300"/>
                <a:ext cx="1447" cy="654"/>
              </a:xfrm>
              <a:custGeom>
                <a:avLst/>
                <a:gdLst>
                  <a:gd name="T0" fmla="*/ 74 w 913"/>
                  <a:gd name="T1" fmla="*/ 410 h 413"/>
                  <a:gd name="T2" fmla="*/ 68 w 913"/>
                  <a:gd name="T3" fmla="*/ 384 h 413"/>
                  <a:gd name="T4" fmla="*/ 2 w 913"/>
                  <a:gd name="T5" fmla="*/ 413 h 413"/>
                  <a:gd name="T6" fmla="*/ 4 w 913"/>
                  <a:gd name="T7" fmla="*/ 413 h 413"/>
                  <a:gd name="T8" fmla="*/ 68 w 913"/>
                  <a:gd name="T9" fmla="*/ 384 h 413"/>
                  <a:gd name="T10" fmla="*/ 137 w 913"/>
                  <a:gd name="T11" fmla="*/ 384 h 413"/>
                  <a:gd name="T12" fmla="*/ 182 w 913"/>
                  <a:gd name="T13" fmla="*/ 351 h 413"/>
                  <a:gd name="T14" fmla="*/ 111 w 913"/>
                  <a:gd name="T15" fmla="*/ 371 h 413"/>
                  <a:gd name="T16" fmla="*/ 81 w 913"/>
                  <a:gd name="T17" fmla="*/ 394 h 413"/>
                  <a:gd name="T18" fmla="*/ 123 w 913"/>
                  <a:gd name="T19" fmla="*/ 382 h 413"/>
                  <a:gd name="T20" fmla="*/ 643 w 913"/>
                  <a:gd name="T21" fmla="*/ 232 h 413"/>
                  <a:gd name="T22" fmla="*/ 382 w 913"/>
                  <a:gd name="T23" fmla="*/ 303 h 413"/>
                  <a:gd name="T24" fmla="*/ 512 w 913"/>
                  <a:gd name="T25" fmla="*/ 285 h 413"/>
                  <a:gd name="T26" fmla="*/ 663 w 913"/>
                  <a:gd name="T27" fmla="*/ 199 h 413"/>
                  <a:gd name="T28" fmla="*/ 488 w 913"/>
                  <a:gd name="T29" fmla="*/ 257 h 413"/>
                  <a:gd name="T30" fmla="*/ 699 w 913"/>
                  <a:gd name="T31" fmla="*/ 197 h 413"/>
                  <a:gd name="T32" fmla="*/ 681 w 913"/>
                  <a:gd name="T33" fmla="*/ 215 h 413"/>
                  <a:gd name="T34" fmla="*/ 702 w 913"/>
                  <a:gd name="T35" fmla="*/ 197 h 413"/>
                  <a:gd name="T36" fmla="*/ 616 w 913"/>
                  <a:gd name="T37" fmla="*/ 196 h 413"/>
                  <a:gd name="T38" fmla="*/ 325 w 913"/>
                  <a:gd name="T39" fmla="*/ 295 h 413"/>
                  <a:gd name="T40" fmla="*/ 360 w 913"/>
                  <a:gd name="T41" fmla="*/ 301 h 413"/>
                  <a:gd name="T42" fmla="*/ 400 w 913"/>
                  <a:gd name="T43" fmla="*/ 284 h 413"/>
                  <a:gd name="T44" fmla="*/ 408 w 913"/>
                  <a:gd name="T45" fmla="*/ 274 h 413"/>
                  <a:gd name="T46" fmla="*/ 634 w 913"/>
                  <a:gd name="T47" fmla="*/ 193 h 413"/>
                  <a:gd name="T48" fmla="*/ 592 w 913"/>
                  <a:gd name="T49" fmla="*/ 214 h 413"/>
                  <a:gd name="T50" fmla="*/ 630 w 913"/>
                  <a:gd name="T51" fmla="*/ 203 h 413"/>
                  <a:gd name="T52" fmla="*/ 603 w 913"/>
                  <a:gd name="T53" fmla="*/ 191 h 413"/>
                  <a:gd name="T54" fmla="*/ 689 w 913"/>
                  <a:gd name="T55" fmla="*/ 163 h 413"/>
                  <a:gd name="T56" fmla="*/ 547 w 913"/>
                  <a:gd name="T57" fmla="*/ 185 h 413"/>
                  <a:gd name="T58" fmla="*/ 563 w 913"/>
                  <a:gd name="T59" fmla="*/ 181 h 413"/>
                  <a:gd name="T60" fmla="*/ 678 w 913"/>
                  <a:gd name="T61" fmla="*/ 176 h 413"/>
                  <a:gd name="T62" fmla="*/ 749 w 913"/>
                  <a:gd name="T63" fmla="*/ 158 h 413"/>
                  <a:gd name="T64" fmla="*/ 807 w 913"/>
                  <a:gd name="T65" fmla="*/ 114 h 413"/>
                  <a:gd name="T66" fmla="*/ 702 w 913"/>
                  <a:gd name="T67" fmla="*/ 162 h 413"/>
                  <a:gd name="T68" fmla="*/ 848 w 913"/>
                  <a:gd name="T69" fmla="*/ 106 h 413"/>
                  <a:gd name="T70" fmla="*/ 815 w 913"/>
                  <a:gd name="T71" fmla="*/ 128 h 413"/>
                  <a:gd name="T72" fmla="*/ 862 w 913"/>
                  <a:gd name="T73" fmla="*/ 81 h 413"/>
                  <a:gd name="T74" fmla="*/ 805 w 913"/>
                  <a:gd name="T75" fmla="*/ 125 h 413"/>
                  <a:gd name="T76" fmla="*/ 894 w 913"/>
                  <a:gd name="T77" fmla="*/ 62 h 413"/>
                  <a:gd name="T78" fmla="*/ 891 w 913"/>
                  <a:gd name="T79" fmla="*/ 76 h 413"/>
                  <a:gd name="T80" fmla="*/ 887 w 913"/>
                  <a:gd name="T81" fmla="*/ 82 h 413"/>
                  <a:gd name="T82" fmla="*/ 871 w 913"/>
                  <a:gd name="T83" fmla="*/ 26 h 413"/>
                  <a:gd name="T84" fmla="*/ 831 w 913"/>
                  <a:gd name="T85" fmla="*/ 75 h 413"/>
                  <a:gd name="T86" fmla="*/ 563 w 913"/>
                  <a:gd name="T87" fmla="*/ 181 h 413"/>
                  <a:gd name="T88" fmla="*/ 264 w 913"/>
                  <a:gd name="T89" fmla="*/ 292 h 413"/>
                  <a:gd name="T90" fmla="*/ 844 w 913"/>
                  <a:gd name="T91" fmla="*/ 60 h 413"/>
                  <a:gd name="T92" fmla="*/ 793 w 913"/>
                  <a:gd name="T93" fmla="*/ 65 h 413"/>
                  <a:gd name="T94" fmla="*/ 618 w 913"/>
                  <a:gd name="T95" fmla="*/ 138 h 413"/>
                  <a:gd name="T96" fmla="*/ 309 w 913"/>
                  <a:gd name="T97" fmla="*/ 260 h 413"/>
                  <a:gd name="T98" fmla="*/ 55 w 913"/>
                  <a:gd name="T99" fmla="*/ 369 h 413"/>
                  <a:gd name="T100" fmla="*/ 307 w 913"/>
                  <a:gd name="T101" fmla="*/ 281 h 413"/>
                  <a:gd name="T102" fmla="*/ 795 w 913"/>
                  <a:gd name="T103" fmla="*/ 109 h 413"/>
                  <a:gd name="T104" fmla="*/ 883 w 913"/>
                  <a:gd name="T105" fmla="*/ 17 h 413"/>
                  <a:gd name="T106" fmla="*/ 893 w 913"/>
                  <a:gd name="T107" fmla="*/ 20 h 413"/>
                  <a:gd name="T108" fmla="*/ 899 w 913"/>
                  <a:gd name="T109" fmla="*/ 5 h 413"/>
                  <a:gd name="T110" fmla="*/ 910 w 913"/>
                  <a:gd name="T111" fmla="*/ 25 h 413"/>
                  <a:gd name="T112" fmla="*/ 910 w 913"/>
                  <a:gd name="T113" fmla="*/ 37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13" h="413">
                    <a:moveTo>
                      <a:pt x="126" y="387"/>
                    </a:moveTo>
                    <a:cubicBezTo>
                      <a:pt x="113" y="391"/>
                      <a:pt x="100" y="395"/>
                      <a:pt x="87" y="399"/>
                    </a:cubicBezTo>
                    <a:cubicBezTo>
                      <a:pt x="83" y="404"/>
                      <a:pt x="73" y="408"/>
                      <a:pt x="74" y="410"/>
                    </a:cubicBezTo>
                    <a:cubicBezTo>
                      <a:pt x="87" y="405"/>
                      <a:pt x="99" y="400"/>
                      <a:pt x="111" y="396"/>
                    </a:cubicBezTo>
                    <a:cubicBezTo>
                      <a:pt x="116" y="393"/>
                      <a:pt x="121" y="390"/>
                      <a:pt x="126" y="387"/>
                    </a:cubicBezTo>
                    <a:moveTo>
                      <a:pt x="68" y="384"/>
                    </a:moveTo>
                    <a:cubicBezTo>
                      <a:pt x="50" y="389"/>
                      <a:pt x="32" y="394"/>
                      <a:pt x="14" y="397"/>
                    </a:cubicBezTo>
                    <a:cubicBezTo>
                      <a:pt x="12" y="398"/>
                      <a:pt x="11" y="398"/>
                      <a:pt x="10" y="398"/>
                    </a:cubicBezTo>
                    <a:cubicBezTo>
                      <a:pt x="4" y="404"/>
                      <a:pt x="0" y="411"/>
                      <a:pt x="2" y="413"/>
                    </a:cubicBezTo>
                    <a:cubicBezTo>
                      <a:pt x="3" y="413"/>
                      <a:pt x="4" y="413"/>
                      <a:pt x="5" y="413"/>
                    </a:cubicBezTo>
                    <a:cubicBezTo>
                      <a:pt x="4" y="413"/>
                      <a:pt x="4" y="413"/>
                      <a:pt x="3" y="413"/>
                    </a:cubicBezTo>
                    <a:cubicBezTo>
                      <a:pt x="3" y="413"/>
                      <a:pt x="4" y="413"/>
                      <a:pt x="4" y="413"/>
                    </a:cubicBezTo>
                    <a:cubicBezTo>
                      <a:pt x="4" y="413"/>
                      <a:pt x="5" y="413"/>
                      <a:pt x="5" y="413"/>
                    </a:cubicBezTo>
                    <a:cubicBezTo>
                      <a:pt x="12" y="411"/>
                      <a:pt x="18" y="409"/>
                      <a:pt x="25" y="406"/>
                    </a:cubicBezTo>
                    <a:cubicBezTo>
                      <a:pt x="38" y="398"/>
                      <a:pt x="53" y="391"/>
                      <a:pt x="68" y="384"/>
                    </a:cubicBezTo>
                    <a:moveTo>
                      <a:pt x="135" y="384"/>
                    </a:moveTo>
                    <a:cubicBezTo>
                      <a:pt x="133" y="385"/>
                      <a:pt x="131" y="385"/>
                      <a:pt x="130" y="386"/>
                    </a:cubicBezTo>
                    <a:cubicBezTo>
                      <a:pt x="137" y="384"/>
                      <a:pt x="137" y="384"/>
                      <a:pt x="137" y="384"/>
                    </a:cubicBezTo>
                    <a:cubicBezTo>
                      <a:pt x="135" y="384"/>
                      <a:pt x="135" y="384"/>
                      <a:pt x="135" y="384"/>
                    </a:cubicBezTo>
                    <a:moveTo>
                      <a:pt x="292" y="322"/>
                    </a:moveTo>
                    <a:cubicBezTo>
                      <a:pt x="255" y="330"/>
                      <a:pt x="219" y="339"/>
                      <a:pt x="182" y="351"/>
                    </a:cubicBezTo>
                    <a:cubicBezTo>
                      <a:pt x="193" y="344"/>
                      <a:pt x="205" y="338"/>
                      <a:pt x="217" y="332"/>
                    </a:cubicBezTo>
                    <a:cubicBezTo>
                      <a:pt x="184" y="345"/>
                      <a:pt x="151" y="358"/>
                      <a:pt x="118" y="369"/>
                    </a:cubicBezTo>
                    <a:cubicBezTo>
                      <a:pt x="116" y="369"/>
                      <a:pt x="113" y="370"/>
                      <a:pt x="111" y="371"/>
                    </a:cubicBezTo>
                    <a:cubicBezTo>
                      <a:pt x="98" y="379"/>
                      <a:pt x="85" y="387"/>
                      <a:pt x="73" y="395"/>
                    </a:cubicBezTo>
                    <a:cubicBezTo>
                      <a:pt x="74" y="395"/>
                      <a:pt x="76" y="396"/>
                      <a:pt x="77" y="396"/>
                    </a:cubicBezTo>
                    <a:cubicBezTo>
                      <a:pt x="79" y="396"/>
                      <a:pt x="80" y="396"/>
                      <a:pt x="81" y="394"/>
                    </a:cubicBezTo>
                    <a:cubicBezTo>
                      <a:pt x="81" y="396"/>
                      <a:pt x="82" y="398"/>
                      <a:pt x="82" y="398"/>
                    </a:cubicBezTo>
                    <a:cubicBezTo>
                      <a:pt x="84" y="398"/>
                      <a:pt x="86" y="397"/>
                      <a:pt x="87" y="396"/>
                    </a:cubicBezTo>
                    <a:cubicBezTo>
                      <a:pt x="123" y="382"/>
                      <a:pt x="123" y="382"/>
                      <a:pt x="123" y="382"/>
                    </a:cubicBezTo>
                    <a:cubicBezTo>
                      <a:pt x="162" y="369"/>
                      <a:pt x="200" y="355"/>
                      <a:pt x="238" y="341"/>
                    </a:cubicBezTo>
                    <a:cubicBezTo>
                      <a:pt x="256" y="334"/>
                      <a:pt x="274" y="328"/>
                      <a:pt x="292" y="322"/>
                    </a:cubicBezTo>
                    <a:moveTo>
                      <a:pt x="643" y="232"/>
                    </a:moveTo>
                    <a:cubicBezTo>
                      <a:pt x="638" y="232"/>
                      <a:pt x="633" y="233"/>
                      <a:pt x="628" y="234"/>
                    </a:cubicBezTo>
                    <a:cubicBezTo>
                      <a:pt x="564" y="257"/>
                      <a:pt x="500" y="276"/>
                      <a:pt x="433" y="292"/>
                    </a:cubicBezTo>
                    <a:cubicBezTo>
                      <a:pt x="416" y="296"/>
                      <a:pt x="399" y="300"/>
                      <a:pt x="382" y="303"/>
                    </a:cubicBezTo>
                    <a:cubicBezTo>
                      <a:pt x="347" y="314"/>
                      <a:pt x="312" y="324"/>
                      <a:pt x="276" y="335"/>
                    </a:cubicBezTo>
                    <a:cubicBezTo>
                      <a:pt x="259" y="342"/>
                      <a:pt x="241" y="349"/>
                      <a:pt x="224" y="355"/>
                    </a:cubicBezTo>
                    <a:cubicBezTo>
                      <a:pt x="320" y="332"/>
                      <a:pt x="416" y="313"/>
                      <a:pt x="512" y="285"/>
                    </a:cubicBezTo>
                    <a:cubicBezTo>
                      <a:pt x="514" y="284"/>
                      <a:pt x="516" y="283"/>
                      <a:pt x="519" y="282"/>
                    </a:cubicBezTo>
                    <a:cubicBezTo>
                      <a:pt x="559" y="262"/>
                      <a:pt x="602" y="248"/>
                      <a:pt x="643" y="232"/>
                    </a:cubicBezTo>
                    <a:moveTo>
                      <a:pt x="663" y="199"/>
                    </a:moveTo>
                    <a:cubicBezTo>
                      <a:pt x="661" y="199"/>
                      <a:pt x="659" y="199"/>
                      <a:pt x="657" y="199"/>
                    </a:cubicBezTo>
                    <a:cubicBezTo>
                      <a:pt x="596" y="221"/>
                      <a:pt x="536" y="240"/>
                      <a:pt x="479" y="260"/>
                    </a:cubicBezTo>
                    <a:cubicBezTo>
                      <a:pt x="482" y="259"/>
                      <a:pt x="485" y="258"/>
                      <a:pt x="488" y="257"/>
                    </a:cubicBezTo>
                    <a:cubicBezTo>
                      <a:pt x="529" y="244"/>
                      <a:pt x="571" y="232"/>
                      <a:pt x="614" y="223"/>
                    </a:cubicBezTo>
                    <a:cubicBezTo>
                      <a:pt x="631" y="216"/>
                      <a:pt x="647" y="207"/>
                      <a:pt x="663" y="199"/>
                    </a:cubicBezTo>
                    <a:moveTo>
                      <a:pt x="699" y="197"/>
                    </a:moveTo>
                    <a:cubicBezTo>
                      <a:pt x="694" y="197"/>
                      <a:pt x="690" y="197"/>
                      <a:pt x="685" y="197"/>
                    </a:cubicBezTo>
                    <a:cubicBezTo>
                      <a:pt x="672" y="204"/>
                      <a:pt x="660" y="212"/>
                      <a:pt x="647" y="218"/>
                    </a:cubicBezTo>
                    <a:cubicBezTo>
                      <a:pt x="658" y="216"/>
                      <a:pt x="670" y="215"/>
                      <a:pt x="681" y="215"/>
                    </a:cubicBezTo>
                    <a:cubicBezTo>
                      <a:pt x="681" y="215"/>
                      <a:pt x="681" y="215"/>
                      <a:pt x="681" y="215"/>
                    </a:cubicBezTo>
                    <a:cubicBezTo>
                      <a:pt x="685" y="210"/>
                      <a:pt x="689" y="204"/>
                      <a:pt x="694" y="201"/>
                    </a:cubicBezTo>
                    <a:cubicBezTo>
                      <a:pt x="697" y="200"/>
                      <a:pt x="699" y="198"/>
                      <a:pt x="702" y="197"/>
                    </a:cubicBezTo>
                    <a:cubicBezTo>
                      <a:pt x="701" y="197"/>
                      <a:pt x="700" y="197"/>
                      <a:pt x="699" y="197"/>
                    </a:cubicBezTo>
                    <a:moveTo>
                      <a:pt x="634" y="193"/>
                    </a:moveTo>
                    <a:cubicBezTo>
                      <a:pt x="628" y="194"/>
                      <a:pt x="622" y="195"/>
                      <a:pt x="616" y="196"/>
                    </a:cubicBezTo>
                    <a:cubicBezTo>
                      <a:pt x="607" y="199"/>
                      <a:pt x="599" y="202"/>
                      <a:pt x="591" y="205"/>
                    </a:cubicBezTo>
                    <a:cubicBezTo>
                      <a:pt x="505" y="231"/>
                      <a:pt x="424" y="260"/>
                      <a:pt x="339" y="290"/>
                    </a:cubicBezTo>
                    <a:cubicBezTo>
                      <a:pt x="335" y="292"/>
                      <a:pt x="330" y="293"/>
                      <a:pt x="325" y="295"/>
                    </a:cubicBezTo>
                    <a:cubicBezTo>
                      <a:pt x="301" y="302"/>
                      <a:pt x="278" y="310"/>
                      <a:pt x="254" y="319"/>
                    </a:cubicBezTo>
                    <a:cubicBezTo>
                      <a:pt x="261" y="316"/>
                      <a:pt x="268" y="314"/>
                      <a:pt x="274" y="312"/>
                    </a:cubicBezTo>
                    <a:cubicBezTo>
                      <a:pt x="303" y="307"/>
                      <a:pt x="332" y="304"/>
                      <a:pt x="360" y="301"/>
                    </a:cubicBezTo>
                    <a:cubicBezTo>
                      <a:pt x="361" y="300"/>
                      <a:pt x="362" y="300"/>
                      <a:pt x="363" y="300"/>
                    </a:cubicBezTo>
                    <a:cubicBezTo>
                      <a:pt x="370" y="297"/>
                      <a:pt x="377" y="295"/>
                      <a:pt x="384" y="293"/>
                    </a:cubicBezTo>
                    <a:cubicBezTo>
                      <a:pt x="390" y="290"/>
                      <a:pt x="395" y="287"/>
                      <a:pt x="400" y="284"/>
                    </a:cubicBezTo>
                    <a:cubicBezTo>
                      <a:pt x="398" y="284"/>
                      <a:pt x="395" y="284"/>
                      <a:pt x="393" y="284"/>
                    </a:cubicBezTo>
                    <a:cubicBezTo>
                      <a:pt x="396" y="283"/>
                      <a:pt x="399" y="283"/>
                      <a:pt x="403" y="282"/>
                    </a:cubicBezTo>
                    <a:cubicBezTo>
                      <a:pt x="407" y="279"/>
                      <a:pt x="409" y="276"/>
                      <a:pt x="408" y="274"/>
                    </a:cubicBezTo>
                    <a:cubicBezTo>
                      <a:pt x="462" y="255"/>
                      <a:pt x="517" y="239"/>
                      <a:pt x="572" y="223"/>
                    </a:cubicBezTo>
                    <a:cubicBezTo>
                      <a:pt x="583" y="218"/>
                      <a:pt x="593" y="213"/>
                      <a:pt x="600" y="210"/>
                    </a:cubicBezTo>
                    <a:cubicBezTo>
                      <a:pt x="612" y="205"/>
                      <a:pt x="623" y="199"/>
                      <a:pt x="634" y="193"/>
                    </a:cubicBezTo>
                    <a:moveTo>
                      <a:pt x="668" y="189"/>
                    </a:moveTo>
                    <a:cubicBezTo>
                      <a:pt x="660" y="190"/>
                      <a:pt x="653" y="191"/>
                      <a:pt x="645" y="192"/>
                    </a:cubicBezTo>
                    <a:cubicBezTo>
                      <a:pt x="627" y="200"/>
                      <a:pt x="609" y="207"/>
                      <a:pt x="592" y="214"/>
                    </a:cubicBezTo>
                    <a:cubicBezTo>
                      <a:pt x="588" y="216"/>
                      <a:pt x="584" y="218"/>
                      <a:pt x="580" y="220"/>
                    </a:cubicBezTo>
                    <a:cubicBezTo>
                      <a:pt x="602" y="214"/>
                      <a:pt x="623" y="208"/>
                      <a:pt x="645" y="201"/>
                    </a:cubicBezTo>
                    <a:cubicBezTo>
                      <a:pt x="640" y="202"/>
                      <a:pt x="635" y="202"/>
                      <a:pt x="630" y="203"/>
                    </a:cubicBezTo>
                    <a:cubicBezTo>
                      <a:pt x="643" y="199"/>
                      <a:pt x="656" y="194"/>
                      <a:pt x="668" y="189"/>
                    </a:cubicBezTo>
                    <a:moveTo>
                      <a:pt x="689" y="163"/>
                    </a:moveTo>
                    <a:cubicBezTo>
                      <a:pt x="661" y="173"/>
                      <a:pt x="632" y="183"/>
                      <a:pt x="603" y="191"/>
                    </a:cubicBezTo>
                    <a:cubicBezTo>
                      <a:pt x="607" y="191"/>
                      <a:pt x="611" y="190"/>
                      <a:pt x="615" y="189"/>
                    </a:cubicBezTo>
                    <a:cubicBezTo>
                      <a:pt x="635" y="183"/>
                      <a:pt x="656" y="177"/>
                      <a:pt x="676" y="170"/>
                    </a:cubicBezTo>
                    <a:cubicBezTo>
                      <a:pt x="680" y="168"/>
                      <a:pt x="685" y="166"/>
                      <a:pt x="689" y="163"/>
                    </a:cubicBezTo>
                    <a:moveTo>
                      <a:pt x="621" y="161"/>
                    </a:moveTo>
                    <a:cubicBezTo>
                      <a:pt x="620" y="161"/>
                      <a:pt x="612" y="164"/>
                      <a:pt x="595" y="169"/>
                    </a:cubicBezTo>
                    <a:cubicBezTo>
                      <a:pt x="583" y="173"/>
                      <a:pt x="567" y="178"/>
                      <a:pt x="547" y="185"/>
                    </a:cubicBezTo>
                    <a:cubicBezTo>
                      <a:pt x="539" y="188"/>
                      <a:pt x="531" y="191"/>
                      <a:pt x="522" y="194"/>
                    </a:cubicBezTo>
                    <a:cubicBezTo>
                      <a:pt x="522" y="194"/>
                      <a:pt x="522" y="194"/>
                      <a:pt x="522" y="194"/>
                    </a:cubicBezTo>
                    <a:cubicBezTo>
                      <a:pt x="536" y="190"/>
                      <a:pt x="549" y="185"/>
                      <a:pt x="563" y="181"/>
                    </a:cubicBezTo>
                    <a:cubicBezTo>
                      <a:pt x="603" y="167"/>
                      <a:pt x="621" y="161"/>
                      <a:pt x="621" y="161"/>
                    </a:cubicBezTo>
                    <a:moveTo>
                      <a:pt x="787" y="135"/>
                    </a:moveTo>
                    <a:cubicBezTo>
                      <a:pt x="750" y="151"/>
                      <a:pt x="714" y="164"/>
                      <a:pt x="678" y="176"/>
                    </a:cubicBezTo>
                    <a:cubicBezTo>
                      <a:pt x="673" y="178"/>
                      <a:pt x="668" y="181"/>
                      <a:pt x="663" y="183"/>
                    </a:cubicBezTo>
                    <a:cubicBezTo>
                      <a:pt x="672" y="182"/>
                      <a:pt x="681" y="182"/>
                      <a:pt x="689" y="182"/>
                    </a:cubicBezTo>
                    <a:cubicBezTo>
                      <a:pt x="709" y="174"/>
                      <a:pt x="729" y="166"/>
                      <a:pt x="749" y="158"/>
                    </a:cubicBezTo>
                    <a:cubicBezTo>
                      <a:pt x="751" y="157"/>
                      <a:pt x="752" y="156"/>
                      <a:pt x="754" y="155"/>
                    </a:cubicBezTo>
                    <a:cubicBezTo>
                      <a:pt x="769" y="149"/>
                      <a:pt x="779" y="142"/>
                      <a:pt x="787" y="135"/>
                    </a:cubicBezTo>
                    <a:moveTo>
                      <a:pt x="807" y="114"/>
                    </a:moveTo>
                    <a:cubicBezTo>
                      <a:pt x="806" y="115"/>
                      <a:pt x="804" y="116"/>
                      <a:pt x="802" y="117"/>
                    </a:cubicBezTo>
                    <a:cubicBezTo>
                      <a:pt x="773" y="130"/>
                      <a:pt x="744" y="143"/>
                      <a:pt x="715" y="154"/>
                    </a:cubicBezTo>
                    <a:cubicBezTo>
                      <a:pt x="711" y="156"/>
                      <a:pt x="707" y="159"/>
                      <a:pt x="702" y="162"/>
                    </a:cubicBezTo>
                    <a:cubicBezTo>
                      <a:pt x="732" y="152"/>
                      <a:pt x="761" y="143"/>
                      <a:pt x="791" y="131"/>
                    </a:cubicBezTo>
                    <a:cubicBezTo>
                      <a:pt x="797" y="125"/>
                      <a:pt x="802" y="120"/>
                      <a:pt x="807" y="114"/>
                    </a:cubicBezTo>
                    <a:moveTo>
                      <a:pt x="848" y="106"/>
                    </a:moveTo>
                    <a:cubicBezTo>
                      <a:pt x="833" y="114"/>
                      <a:pt x="818" y="121"/>
                      <a:pt x="803" y="128"/>
                    </a:cubicBezTo>
                    <a:cubicBezTo>
                      <a:pt x="800" y="131"/>
                      <a:pt x="797" y="134"/>
                      <a:pt x="795" y="137"/>
                    </a:cubicBezTo>
                    <a:cubicBezTo>
                      <a:pt x="801" y="134"/>
                      <a:pt x="808" y="131"/>
                      <a:pt x="815" y="128"/>
                    </a:cubicBezTo>
                    <a:cubicBezTo>
                      <a:pt x="825" y="121"/>
                      <a:pt x="836" y="114"/>
                      <a:pt x="848" y="106"/>
                    </a:cubicBezTo>
                    <a:moveTo>
                      <a:pt x="894" y="62"/>
                    </a:moveTo>
                    <a:cubicBezTo>
                      <a:pt x="881" y="70"/>
                      <a:pt x="870" y="77"/>
                      <a:pt x="862" y="81"/>
                    </a:cubicBezTo>
                    <a:cubicBezTo>
                      <a:pt x="861" y="82"/>
                      <a:pt x="861" y="83"/>
                      <a:pt x="860" y="83"/>
                    </a:cubicBezTo>
                    <a:cubicBezTo>
                      <a:pt x="849" y="91"/>
                      <a:pt x="838" y="98"/>
                      <a:pt x="829" y="103"/>
                    </a:cubicBezTo>
                    <a:cubicBezTo>
                      <a:pt x="820" y="110"/>
                      <a:pt x="812" y="118"/>
                      <a:pt x="805" y="125"/>
                    </a:cubicBezTo>
                    <a:cubicBezTo>
                      <a:pt x="819" y="120"/>
                      <a:pt x="834" y="113"/>
                      <a:pt x="848" y="106"/>
                    </a:cubicBezTo>
                    <a:cubicBezTo>
                      <a:pt x="854" y="102"/>
                      <a:pt x="860" y="98"/>
                      <a:pt x="866" y="95"/>
                    </a:cubicBezTo>
                    <a:cubicBezTo>
                      <a:pt x="873" y="88"/>
                      <a:pt x="882" y="82"/>
                      <a:pt x="894" y="62"/>
                    </a:cubicBezTo>
                    <a:moveTo>
                      <a:pt x="906" y="55"/>
                    </a:moveTo>
                    <a:cubicBezTo>
                      <a:pt x="905" y="55"/>
                      <a:pt x="904" y="55"/>
                      <a:pt x="904" y="56"/>
                    </a:cubicBezTo>
                    <a:cubicBezTo>
                      <a:pt x="900" y="66"/>
                      <a:pt x="894" y="72"/>
                      <a:pt x="891" y="76"/>
                    </a:cubicBezTo>
                    <a:cubicBezTo>
                      <a:pt x="888" y="79"/>
                      <a:pt x="886" y="82"/>
                      <a:pt x="883" y="84"/>
                    </a:cubicBezTo>
                    <a:cubicBezTo>
                      <a:pt x="884" y="83"/>
                      <a:pt x="886" y="83"/>
                      <a:pt x="887" y="82"/>
                    </a:cubicBezTo>
                    <a:cubicBezTo>
                      <a:pt x="887" y="82"/>
                      <a:pt x="887" y="82"/>
                      <a:pt x="887" y="82"/>
                    </a:cubicBezTo>
                    <a:cubicBezTo>
                      <a:pt x="892" y="75"/>
                      <a:pt x="900" y="70"/>
                      <a:pt x="906" y="55"/>
                    </a:cubicBezTo>
                    <a:moveTo>
                      <a:pt x="883" y="17"/>
                    </a:moveTo>
                    <a:cubicBezTo>
                      <a:pt x="879" y="20"/>
                      <a:pt x="875" y="23"/>
                      <a:pt x="871" y="26"/>
                    </a:cubicBezTo>
                    <a:cubicBezTo>
                      <a:pt x="871" y="26"/>
                      <a:pt x="871" y="26"/>
                      <a:pt x="871" y="27"/>
                    </a:cubicBezTo>
                    <a:cubicBezTo>
                      <a:pt x="869" y="50"/>
                      <a:pt x="858" y="54"/>
                      <a:pt x="852" y="61"/>
                    </a:cubicBezTo>
                    <a:cubicBezTo>
                      <a:pt x="845" y="67"/>
                      <a:pt x="838" y="71"/>
                      <a:pt x="831" y="75"/>
                    </a:cubicBezTo>
                    <a:cubicBezTo>
                      <a:pt x="817" y="83"/>
                      <a:pt x="802" y="90"/>
                      <a:pt x="788" y="97"/>
                    </a:cubicBezTo>
                    <a:cubicBezTo>
                      <a:pt x="759" y="110"/>
                      <a:pt x="730" y="121"/>
                      <a:pt x="700" y="132"/>
                    </a:cubicBezTo>
                    <a:cubicBezTo>
                      <a:pt x="655" y="149"/>
                      <a:pt x="609" y="165"/>
                      <a:pt x="563" y="181"/>
                    </a:cubicBezTo>
                    <a:cubicBezTo>
                      <a:pt x="551" y="185"/>
                      <a:pt x="538" y="189"/>
                      <a:pt x="522" y="194"/>
                    </a:cubicBezTo>
                    <a:cubicBezTo>
                      <a:pt x="522" y="194"/>
                      <a:pt x="522" y="194"/>
                      <a:pt x="522" y="194"/>
                    </a:cubicBezTo>
                    <a:cubicBezTo>
                      <a:pt x="437" y="225"/>
                      <a:pt x="351" y="259"/>
                      <a:pt x="264" y="292"/>
                    </a:cubicBezTo>
                    <a:cubicBezTo>
                      <a:pt x="281" y="285"/>
                      <a:pt x="295" y="280"/>
                      <a:pt x="301" y="276"/>
                    </a:cubicBezTo>
                    <a:cubicBezTo>
                      <a:pt x="404" y="236"/>
                      <a:pt x="491" y="205"/>
                      <a:pt x="547" y="185"/>
                    </a:cubicBezTo>
                    <a:cubicBezTo>
                      <a:pt x="649" y="148"/>
                      <a:pt x="750" y="118"/>
                      <a:pt x="844" y="60"/>
                    </a:cubicBezTo>
                    <a:cubicBezTo>
                      <a:pt x="851" y="55"/>
                      <a:pt x="857" y="50"/>
                      <a:pt x="863" y="39"/>
                    </a:cubicBezTo>
                    <a:cubicBezTo>
                      <a:pt x="864" y="37"/>
                      <a:pt x="865" y="33"/>
                      <a:pt x="865" y="30"/>
                    </a:cubicBezTo>
                    <a:cubicBezTo>
                      <a:pt x="844" y="45"/>
                      <a:pt x="821" y="59"/>
                      <a:pt x="793" y="65"/>
                    </a:cubicBezTo>
                    <a:cubicBezTo>
                      <a:pt x="789" y="66"/>
                      <a:pt x="782" y="75"/>
                      <a:pt x="778" y="79"/>
                    </a:cubicBezTo>
                    <a:cubicBezTo>
                      <a:pt x="747" y="94"/>
                      <a:pt x="711" y="99"/>
                      <a:pt x="681" y="117"/>
                    </a:cubicBezTo>
                    <a:cubicBezTo>
                      <a:pt x="662" y="127"/>
                      <a:pt x="637" y="128"/>
                      <a:pt x="618" y="138"/>
                    </a:cubicBezTo>
                    <a:cubicBezTo>
                      <a:pt x="574" y="164"/>
                      <a:pt x="524" y="179"/>
                      <a:pt x="472" y="195"/>
                    </a:cubicBezTo>
                    <a:cubicBezTo>
                      <a:pt x="479" y="205"/>
                      <a:pt x="461" y="209"/>
                      <a:pt x="456" y="211"/>
                    </a:cubicBezTo>
                    <a:cubicBezTo>
                      <a:pt x="408" y="234"/>
                      <a:pt x="357" y="248"/>
                      <a:pt x="309" y="260"/>
                    </a:cubicBezTo>
                    <a:cubicBezTo>
                      <a:pt x="287" y="269"/>
                      <a:pt x="265" y="277"/>
                      <a:pt x="241" y="285"/>
                    </a:cubicBezTo>
                    <a:cubicBezTo>
                      <a:pt x="193" y="302"/>
                      <a:pt x="147" y="310"/>
                      <a:pt x="103" y="337"/>
                    </a:cubicBezTo>
                    <a:cubicBezTo>
                      <a:pt x="87" y="348"/>
                      <a:pt x="72" y="358"/>
                      <a:pt x="55" y="369"/>
                    </a:cubicBezTo>
                    <a:cubicBezTo>
                      <a:pt x="70" y="364"/>
                      <a:pt x="86" y="359"/>
                      <a:pt x="101" y="354"/>
                    </a:cubicBezTo>
                    <a:cubicBezTo>
                      <a:pt x="145" y="339"/>
                      <a:pt x="190" y="322"/>
                      <a:pt x="236" y="305"/>
                    </a:cubicBezTo>
                    <a:cubicBezTo>
                      <a:pt x="259" y="296"/>
                      <a:pt x="282" y="288"/>
                      <a:pt x="307" y="281"/>
                    </a:cubicBezTo>
                    <a:cubicBezTo>
                      <a:pt x="329" y="274"/>
                      <a:pt x="351" y="267"/>
                      <a:pt x="373" y="259"/>
                    </a:cubicBezTo>
                    <a:cubicBezTo>
                      <a:pt x="429" y="239"/>
                      <a:pt x="486" y="219"/>
                      <a:pt x="545" y="204"/>
                    </a:cubicBezTo>
                    <a:cubicBezTo>
                      <a:pt x="631" y="175"/>
                      <a:pt x="713" y="147"/>
                      <a:pt x="795" y="109"/>
                    </a:cubicBezTo>
                    <a:cubicBezTo>
                      <a:pt x="817" y="98"/>
                      <a:pt x="837" y="89"/>
                      <a:pt x="861" y="70"/>
                    </a:cubicBezTo>
                    <a:cubicBezTo>
                      <a:pt x="867" y="65"/>
                      <a:pt x="875" y="58"/>
                      <a:pt x="882" y="43"/>
                    </a:cubicBezTo>
                    <a:cubicBezTo>
                      <a:pt x="884" y="35"/>
                      <a:pt x="885" y="26"/>
                      <a:pt x="883" y="17"/>
                    </a:cubicBezTo>
                    <a:moveTo>
                      <a:pt x="899" y="5"/>
                    </a:moveTo>
                    <a:cubicBezTo>
                      <a:pt x="896" y="7"/>
                      <a:pt x="893" y="9"/>
                      <a:pt x="890" y="11"/>
                    </a:cubicBezTo>
                    <a:cubicBezTo>
                      <a:pt x="891" y="14"/>
                      <a:pt x="892" y="17"/>
                      <a:pt x="893" y="20"/>
                    </a:cubicBezTo>
                    <a:cubicBezTo>
                      <a:pt x="896" y="44"/>
                      <a:pt x="885" y="58"/>
                      <a:pt x="879" y="65"/>
                    </a:cubicBezTo>
                    <a:cubicBezTo>
                      <a:pt x="885" y="61"/>
                      <a:pt x="892" y="57"/>
                      <a:pt x="899" y="51"/>
                    </a:cubicBezTo>
                    <a:cubicBezTo>
                      <a:pt x="903" y="39"/>
                      <a:pt x="906" y="21"/>
                      <a:pt x="899" y="5"/>
                    </a:cubicBezTo>
                    <a:moveTo>
                      <a:pt x="906" y="0"/>
                    </a:moveTo>
                    <a:cubicBezTo>
                      <a:pt x="905" y="1"/>
                      <a:pt x="905" y="1"/>
                      <a:pt x="904" y="1"/>
                    </a:cubicBezTo>
                    <a:cubicBezTo>
                      <a:pt x="907" y="8"/>
                      <a:pt x="909" y="16"/>
                      <a:pt x="910" y="25"/>
                    </a:cubicBezTo>
                    <a:cubicBezTo>
                      <a:pt x="910" y="33"/>
                      <a:pt x="909" y="40"/>
                      <a:pt x="907" y="46"/>
                    </a:cubicBezTo>
                    <a:cubicBezTo>
                      <a:pt x="908" y="45"/>
                      <a:pt x="908" y="45"/>
                      <a:pt x="909" y="45"/>
                    </a:cubicBezTo>
                    <a:cubicBezTo>
                      <a:pt x="909" y="42"/>
                      <a:pt x="910" y="40"/>
                      <a:pt x="910" y="37"/>
                    </a:cubicBezTo>
                    <a:cubicBezTo>
                      <a:pt x="913" y="27"/>
                      <a:pt x="910" y="12"/>
                      <a:pt x="9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5" name="Freeform 511">
                <a:extLst>
                  <a:ext uri="{FF2B5EF4-FFF2-40B4-BE49-F238E27FC236}">
                    <a16:creationId xmlns="" xmlns:a16="http://schemas.microsoft.com/office/drawing/2014/main" id="{E9E81568-CAB8-43B4-A99B-3F905FBCDD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0" y="2587"/>
                <a:ext cx="1108" cy="363"/>
              </a:xfrm>
              <a:custGeom>
                <a:avLst/>
                <a:gdLst>
                  <a:gd name="T0" fmla="*/ 79 w 699"/>
                  <a:gd name="T1" fmla="*/ 215 h 229"/>
                  <a:gd name="T2" fmla="*/ 42 w 699"/>
                  <a:gd name="T3" fmla="*/ 229 h 229"/>
                  <a:gd name="T4" fmla="*/ 43 w 699"/>
                  <a:gd name="T5" fmla="*/ 229 h 229"/>
                  <a:gd name="T6" fmla="*/ 44 w 699"/>
                  <a:gd name="T7" fmla="*/ 229 h 229"/>
                  <a:gd name="T8" fmla="*/ 79 w 699"/>
                  <a:gd name="T9" fmla="*/ 215 h 229"/>
                  <a:gd name="T10" fmla="*/ 305 w 699"/>
                  <a:gd name="T11" fmla="*/ 132 h 229"/>
                  <a:gd name="T12" fmla="*/ 287 w 699"/>
                  <a:gd name="T13" fmla="*/ 135 h 229"/>
                  <a:gd name="T14" fmla="*/ 164 w 699"/>
                  <a:gd name="T15" fmla="*/ 182 h 229"/>
                  <a:gd name="T16" fmla="*/ 192 w 699"/>
                  <a:gd name="T17" fmla="*/ 174 h 229"/>
                  <a:gd name="T18" fmla="*/ 244 w 699"/>
                  <a:gd name="T19" fmla="*/ 154 h 229"/>
                  <a:gd name="T20" fmla="*/ 253 w 699"/>
                  <a:gd name="T21" fmla="*/ 151 h 229"/>
                  <a:gd name="T22" fmla="*/ 305 w 699"/>
                  <a:gd name="T23" fmla="*/ 132 h 229"/>
                  <a:gd name="T24" fmla="*/ 342 w 699"/>
                  <a:gd name="T25" fmla="*/ 116 h 229"/>
                  <a:gd name="T26" fmla="*/ 334 w 699"/>
                  <a:gd name="T27" fmla="*/ 119 h 229"/>
                  <a:gd name="T28" fmla="*/ 337 w 699"/>
                  <a:gd name="T29" fmla="*/ 118 h 229"/>
                  <a:gd name="T30" fmla="*/ 342 w 699"/>
                  <a:gd name="T31" fmla="*/ 116 h 229"/>
                  <a:gd name="T32" fmla="*/ 619 w 699"/>
                  <a:gd name="T33" fmla="*/ 3 h 229"/>
                  <a:gd name="T34" fmla="*/ 583 w 699"/>
                  <a:gd name="T35" fmla="*/ 8 h 229"/>
                  <a:gd name="T36" fmla="*/ 571 w 699"/>
                  <a:gd name="T37" fmla="*/ 10 h 229"/>
                  <a:gd name="T38" fmla="*/ 513 w 699"/>
                  <a:gd name="T39" fmla="*/ 23 h 229"/>
                  <a:gd name="T40" fmla="*/ 341 w 699"/>
                  <a:gd name="T41" fmla="*/ 78 h 229"/>
                  <a:gd name="T42" fmla="*/ 275 w 699"/>
                  <a:gd name="T43" fmla="*/ 100 h 229"/>
                  <a:gd name="T44" fmla="*/ 204 w 699"/>
                  <a:gd name="T45" fmla="*/ 124 h 229"/>
                  <a:gd name="T46" fmla="*/ 69 w 699"/>
                  <a:gd name="T47" fmla="*/ 173 h 229"/>
                  <a:gd name="T48" fmla="*/ 23 w 699"/>
                  <a:gd name="T49" fmla="*/ 188 h 229"/>
                  <a:gd name="T50" fmla="*/ 0 w 699"/>
                  <a:gd name="T51" fmla="*/ 202 h 229"/>
                  <a:gd name="T52" fmla="*/ 105 w 699"/>
                  <a:gd name="T53" fmla="*/ 170 h 229"/>
                  <a:gd name="T54" fmla="*/ 125 w 699"/>
                  <a:gd name="T55" fmla="*/ 157 h 229"/>
                  <a:gd name="T56" fmla="*/ 143 w 699"/>
                  <a:gd name="T57" fmla="*/ 151 h 229"/>
                  <a:gd name="T58" fmla="*/ 148 w 699"/>
                  <a:gd name="T59" fmla="*/ 152 h 229"/>
                  <a:gd name="T60" fmla="*/ 134 w 699"/>
                  <a:gd name="T61" fmla="*/ 159 h 229"/>
                  <a:gd name="T62" fmla="*/ 293 w 699"/>
                  <a:gd name="T63" fmla="*/ 103 h 229"/>
                  <a:gd name="T64" fmla="*/ 464 w 699"/>
                  <a:gd name="T65" fmla="*/ 45 h 229"/>
                  <a:gd name="T66" fmla="*/ 584 w 699"/>
                  <a:gd name="T67" fmla="*/ 15 h 229"/>
                  <a:gd name="T68" fmla="*/ 602 w 699"/>
                  <a:gd name="T69" fmla="*/ 12 h 229"/>
                  <a:gd name="T70" fmla="*/ 619 w 699"/>
                  <a:gd name="T71" fmla="*/ 3 h 229"/>
                  <a:gd name="T72" fmla="*/ 686 w 699"/>
                  <a:gd name="T73" fmla="*/ 1 h 229"/>
                  <a:gd name="T74" fmla="*/ 684 w 699"/>
                  <a:gd name="T75" fmla="*/ 1 h 229"/>
                  <a:gd name="T76" fmla="*/ 671 w 699"/>
                  <a:gd name="T77" fmla="*/ 7 h 229"/>
                  <a:gd name="T78" fmla="*/ 687 w 699"/>
                  <a:gd name="T79" fmla="*/ 8 h 229"/>
                  <a:gd name="T80" fmla="*/ 699 w 699"/>
                  <a:gd name="T81" fmla="*/ 2 h 229"/>
                  <a:gd name="T82" fmla="*/ 686 w 699"/>
                  <a:gd name="T83" fmla="*/ 1 h 229"/>
                  <a:gd name="T84" fmla="*/ 663 w 699"/>
                  <a:gd name="T85" fmla="*/ 0 h 229"/>
                  <a:gd name="T86" fmla="*/ 657 w 699"/>
                  <a:gd name="T87" fmla="*/ 1 h 229"/>
                  <a:gd name="T88" fmla="*/ 631 w 699"/>
                  <a:gd name="T89" fmla="*/ 2 h 229"/>
                  <a:gd name="T90" fmla="*/ 613 w 699"/>
                  <a:gd name="T91" fmla="*/ 11 h 229"/>
                  <a:gd name="T92" fmla="*/ 636 w 699"/>
                  <a:gd name="T93" fmla="*/ 8 h 229"/>
                  <a:gd name="T94" fmla="*/ 646 w 699"/>
                  <a:gd name="T95" fmla="*/ 8 h 229"/>
                  <a:gd name="T96" fmla="*/ 650 w 699"/>
                  <a:gd name="T97" fmla="*/ 8 h 229"/>
                  <a:gd name="T98" fmla="*/ 663 w 699"/>
                  <a:gd name="T9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9" h="229">
                    <a:moveTo>
                      <a:pt x="79" y="215"/>
                    </a:moveTo>
                    <a:cubicBezTo>
                      <a:pt x="67" y="219"/>
                      <a:pt x="55" y="224"/>
                      <a:pt x="42" y="229"/>
                    </a:cubicBezTo>
                    <a:cubicBezTo>
                      <a:pt x="42" y="229"/>
                      <a:pt x="43" y="229"/>
                      <a:pt x="43" y="229"/>
                    </a:cubicBezTo>
                    <a:cubicBezTo>
                      <a:pt x="43" y="229"/>
                      <a:pt x="44" y="229"/>
                      <a:pt x="44" y="229"/>
                    </a:cubicBezTo>
                    <a:cubicBezTo>
                      <a:pt x="57" y="225"/>
                      <a:pt x="68" y="220"/>
                      <a:pt x="79" y="215"/>
                    </a:cubicBezTo>
                    <a:moveTo>
                      <a:pt x="305" y="132"/>
                    </a:moveTo>
                    <a:cubicBezTo>
                      <a:pt x="299" y="133"/>
                      <a:pt x="293" y="134"/>
                      <a:pt x="287" y="135"/>
                    </a:cubicBezTo>
                    <a:cubicBezTo>
                      <a:pt x="245" y="150"/>
                      <a:pt x="205" y="166"/>
                      <a:pt x="164" y="182"/>
                    </a:cubicBezTo>
                    <a:cubicBezTo>
                      <a:pt x="173" y="179"/>
                      <a:pt x="183" y="177"/>
                      <a:pt x="192" y="174"/>
                    </a:cubicBezTo>
                    <a:cubicBezTo>
                      <a:pt x="209" y="168"/>
                      <a:pt x="227" y="161"/>
                      <a:pt x="244" y="154"/>
                    </a:cubicBezTo>
                    <a:cubicBezTo>
                      <a:pt x="247" y="153"/>
                      <a:pt x="250" y="152"/>
                      <a:pt x="253" y="151"/>
                    </a:cubicBezTo>
                    <a:cubicBezTo>
                      <a:pt x="264" y="147"/>
                      <a:pt x="284" y="140"/>
                      <a:pt x="305" y="132"/>
                    </a:cubicBezTo>
                    <a:moveTo>
                      <a:pt x="342" y="116"/>
                    </a:moveTo>
                    <a:cubicBezTo>
                      <a:pt x="339" y="117"/>
                      <a:pt x="337" y="118"/>
                      <a:pt x="334" y="119"/>
                    </a:cubicBezTo>
                    <a:cubicBezTo>
                      <a:pt x="335" y="119"/>
                      <a:pt x="336" y="119"/>
                      <a:pt x="337" y="118"/>
                    </a:cubicBezTo>
                    <a:cubicBezTo>
                      <a:pt x="338" y="118"/>
                      <a:pt x="340" y="117"/>
                      <a:pt x="342" y="116"/>
                    </a:cubicBezTo>
                    <a:moveTo>
                      <a:pt x="619" y="3"/>
                    </a:moveTo>
                    <a:cubicBezTo>
                      <a:pt x="607" y="5"/>
                      <a:pt x="595" y="6"/>
                      <a:pt x="583" y="8"/>
                    </a:cubicBezTo>
                    <a:cubicBezTo>
                      <a:pt x="579" y="9"/>
                      <a:pt x="575" y="10"/>
                      <a:pt x="571" y="10"/>
                    </a:cubicBezTo>
                    <a:cubicBezTo>
                      <a:pt x="551" y="14"/>
                      <a:pt x="532" y="18"/>
                      <a:pt x="513" y="23"/>
                    </a:cubicBezTo>
                    <a:cubicBezTo>
                      <a:pt x="454" y="38"/>
                      <a:pt x="397" y="58"/>
                      <a:pt x="341" y="78"/>
                    </a:cubicBezTo>
                    <a:cubicBezTo>
                      <a:pt x="319" y="86"/>
                      <a:pt x="297" y="93"/>
                      <a:pt x="275" y="100"/>
                    </a:cubicBezTo>
                    <a:cubicBezTo>
                      <a:pt x="250" y="107"/>
                      <a:pt x="227" y="115"/>
                      <a:pt x="204" y="124"/>
                    </a:cubicBezTo>
                    <a:cubicBezTo>
                      <a:pt x="158" y="141"/>
                      <a:pt x="113" y="158"/>
                      <a:pt x="69" y="173"/>
                    </a:cubicBezTo>
                    <a:cubicBezTo>
                      <a:pt x="54" y="178"/>
                      <a:pt x="38" y="183"/>
                      <a:pt x="23" y="188"/>
                    </a:cubicBezTo>
                    <a:cubicBezTo>
                      <a:pt x="16" y="192"/>
                      <a:pt x="8" y="197"/>
                      <a:pt x="0" y="202"/>
                    </a:cubicBezTo>
                    <a:cubicBezTo>
                      <a:pt x="35" y="194"/>
                      <a:pt x="70" y="183"/>
                      <a:pt x="105" y="170"/>
                    </a:cubicBezTo>
                    <a:cubicBezTo>
                      <a:pt x="111" y="166"/>
                      <a:pt x="118" y="162"/>
                      <a:pt x="125" y="157"/>
                    </a:cubicBezTo>
                    <a:cubicBezTo>
                      <a:pt x="129" y="156"/>
                      <a:pt x="137" y="151"/>
                      <a:pt x="143" y="151"/>
                    </a:cubicBezTo>
                    <a:cubicBezTo>
                      <a:pt x="145" y="151"/>
                      <a:pt x="147" y="152"/>
                      <a:pt x="148" y="152"/>
                    </a:cubicBezTo>
                    <a:cubicBezTo>
                      <a:pt x="144" y="155"/>
                      <a:pt x="139" y="157"/>
                      <a:pt x="134" y="159"/>
                    </a:cubicBezTo>
                    <a:cubicBezTo>
                      <a:pt x="186" y="140"/>
                      <a:pt x="239" y="119"/>
                      <a:pt x="293" y="103"/>
                    </a:cubicBezTo>
                    <a:cubicBezTo>
                      <a:pt x="348" y="85"/>
                      <a:pt x="406" y="63"/>
                      <a:pt x="464" y="45"/>
                    </a:cubicBezTo>
                    <a:cubicBezTo>
                      <a:pt x="503" y="33"/>
                      <a:pt x="543" y="22"/>
                      <a:pt x="584" y="15"/>
                    </a:cubicBezTo>
                    <a:cubicBezTo>
                      <a:pt x="590" y="14"/>
                      <a:pt x="596" y="13"/>
                      <a:pt x="602" y="12"/>
                    </a:cubicBezTo>
                    <a:cubicBezTo>
                      <a:pt x="608" y="9"/>
                      <a:pt x="613" y="6"/>
                      <a:pt x="619" y="3"/>
                    </a:cubicBezTo>
                    <a:moveTo>
                      <a:pt x="686" y="1"/>
                    </a:moveTo>
                    <a:cubicBezTo>
                      <a:pt x="685" y="1"/>
                      <a:pt x="685" y="1"/>
                      <a:pt x="684" y="1"/>
                    </a:cubicBezTo>
                    <a:cubicBezTo>
                      <a:pt x="680" y="3"/>
                      <a:pt x="675" y="5"/>
                      <a:pt x="671" y="7"/>
                    </a:cubicBezTo>
                    <a:cubicBezTo>
                      <a:pt x="676" y="7"/>
                      <a:pt x="681" y="8"/>
                      <a:pt x="687" y="8"/>
                    </a:cubicBezTo>
                    <a:cubicBezTo>
                      <a:pt x="691" y="6"/>
                      <a:pt x="695" y="4"/>
                      <a:pt x="699" y="2"/>
                    </a:cubicBezTo>
                    <a:cubicBezTo>
                      <a:pt x="695" y="1"/>
                      <a:pt x="690" y="1"/>
                      <a:pt x="686" y="1"/>
                    </a:cubicBezTo>
                    <a:moveTo>
                      <a:pt x="663" y="0"/>
                    </a:moveTo>
                    <a:cubicBezTo>
                      <a:pt x="661" y="0"/>
                      <a:pt x="659" y="1"/>
                      <a:pt x="657" y="1"/>
                    </a:cubicBezTo>
                    <a:cubicBezTo>
                      <a:pt x="649" y="1"/>
                      <a:pt x="640" y="1"/>
                      <a:pt x="631" y="2"/>
                    </a:cubicBezTo>
                    <a:cubicBezTo>
                      <a:pt x="625" y="5"/>
                      <a:pt x="619" y="8"/>
                      <a:pt x="613" y="11"/>
                    </a:cubicBezTo>
                    <a:cubicBezTo>
                      <a:pt x="621" y="10"/>
                      <a:pt x="628" y="9"/>
                      <a:pt x="636" y="8"/>
                    </a:cubicBezTo>
                    <a:cubicBezTo>
                      <a:pt x="640" y="8"/>
                      <a:pt x="643" y="8"/>
                      <a:pt x="646" y="8"/>
                    </a:cubicBezTo>
                    <a:cubicBezTo>
                      <a:pt x="647" y="8"/>
                      <a:pt x="648" y="8"/>
                      <a:pt x="650" y="8"/>
                    </a:cubicBezTo>
                    <a:cubicBezTo>
                      <a:pt x="654" y="5"/>
                      <a:pt x="659" y="3"/>
                      <a:pt x="6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6" name="Freeform 512">
                <a:extLst>
                  <a:ext uri="{FF2B5EF4-FFF2-40B4-BE49-F238E27FC236}">
                    <a16:creationId xmlns="" xmlns:a16="http://schemas.microsoft.com/office/drawing/2014/main" id="{4814354D-4ED4-4A64-A905-24CD045B5D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1" y="2287"/>
                <a:ext cx="317" cy="290"/>
              </a:xfrm>
              <a:custGeom>
                <a:avLst/>
                <a:gdLst>
                  <a:gd name="T0" fmla="*/ 59 w 200"/>
                  <a:gd name="T1" fmla="*/ 160 h 183"/>
                  <a:gd name="T2" fmla="*/ 50 w 200"/>
                  <a:gd name="T3" fmla="*/ 162 h 183"/>
                  <a:gd name="T4" fmla="*/ 2 w 200"/>
                  <a:gd name="T5" fmla="*/ 181 h 183"/>
                  <a:gd name="T6" fmla="*/ 0 w 200"/>
                  <a:gd name="T7" fmla="*/ 183 h 183"/>
                  <a:gd name="T8" fmla="*/ 51 w 200"/>
                  <a:gd name="T9" fmla="*/ 165 h 183"/>
                  <a:gd name="T10" fmla="*/ 59 w 200"/>
                  <a:gd name="T11" fmla="*/ 160 h 183"/>
                  <a:gd name="T12" fmla="*/ 198 w 200"/>
                  <a:gd name="T13" fmla="*/ 50 h 183"/>
                  <a:gd name="T14" fmla="*/ 189 w 200"/>
                  <a:gd name="T15" fmla="*/ 56 h 183"/>
                  <a:gd name="T16" fmla="*/ 188 w 200"/>
                  <a:gd name="T17" fmla="*/ 61 h 183"/>
                  <a:gd name="T18" fmla="*/ 178 w 200"/>
                  <a:gd name="T19" fmla="*/ 80 h 183"/>
                  <a:gd name="T20" fmla="*/ 178 w 200"/>
                  <a:gd name="T21" fmla="*/ 81 h 183"/>
                  <a:gd name="T22" fmla="*/ 179 w 200"/>
                  <a:gd name="T23" fmla="*/ 81 h 183"/>
                  <a:gd name="T24" fmla="*/ 190 w 200"/>
                  <a:gd name="T25" fmla="*/ 76 h 183"/>
                  <a:gd name="T26" fmla="*/ 198 w 200"/>
                  <a:gd name="T27" fmla="*/ 50 h 183"/>
                  <a:gd name="T28" fmla="*/ 192 w 200"/>
                  <a:gd name="T29" fmla="*/ 0 h 183"/>
                  <a:gd name="T30" fmla="*/ 185 w 200"/>
                  <a:gd name="T31" fmla="*/ 4 h 183"/>
                  <a:gd name="T32" fmla="*/ 191 w 200"/>
                  <a:gd name="T33" fmla="*/ 29 h 183"/>
                  <a:gd name="T34" fmla="*/ 191 w 200"/>
                  <a:gd name="T35" fmla="*/ 46 h 183"/>
                  <a:gd name="T36" fmla="*/ 199 w 200"/>
                  <a:gd name="T37" fmla="*/ 40 h 183"/>
                  <a:gd name="T38" fmla="*/ 197 w 200"/>
                  <a:gd name="T39" fmla="*/ 17 h 183"/>
                  <a:gd name="T40" fmla="*/ 192 w 200"/>
                  <a:gd name="T4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" h="183">
                    <a:moveTo>
                      <a:pt x="59" y="160"/>
                    </a:moveTo>
                    <a:cubicBezTo>
                      <a:pt x="56" y="161"/>
                      <a:pt x="53" y="161"/>
                      <a:pt x="50" y="162"/>
                    </a:cubicBezTo>
                    <a:cubicBezTo>
                      <a:pt x="34" y="169"/>
                      <a:pt x="18" y="175"/>
                      <a:pt x="2" y="181"/>
                    </a:cubicBezTo>
                    <a:cubicBezTo>
                      <a:pt x="1" y="182"/>
                      <a:pt x="1" y="182"/>
                      <a:pt x="0" y="183"/>
                    </a:cubicBezTo>
                    <a:cubicBezTo>
                      <a:pt x="17" y="177"/>
                      <a:pt x="34" y="172"/>
                      <a:pt x="51" y="165"/>
                    </a:cubicBezTo>
                    <a:cubicBezTo>
                      <a:pt x="54" y="163"/>
                      <a:pt x="56" y="162"/>
                      <a:pt x="59" y="160"/>
                    </a:cubicBezTo>
                    <a:moveTo>
                      <a:pt x="198" y="50"/>
                    </a:moveTo>
                    <a:cubicBezTo>
                      <a:pt x="195" y="52"/>
                      <a:pt x="192" y="54"/>
                      <a:pt x="189" y="56"/>
                    </a:cubicBezTo>
                    <a:cubicBezTo>
                      <a:pt x="189" y="58"/>
                      <a:pt x="188" y="59"/>
                      <a:pt x="188" y="61"/>
                    </a:cubicBezTo>
                    <a:cubicBezTo>
                      <a:pt x="185" y="69"/>
                      <a:pt x="182" y="74"/>
                      <a:pt x="178" y="80"/>
                    </a:cubicBezTo>
                    <a:cubicBezTo>
                      <a:pt x="178" y="80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9" y="81"/>
                    </a:cubicBezTo>
                    <a:cubicBezTo>
                      <a:pt x="183" y="79"/>
                      <a:pt x="187" y="77"/>
                      <a:pt x="190" y="76"/>
                    </a:cubicBezTo>
                    <a:cubicBezTo>
                      <a:pt x="193" y="70"/>
                      <a:pt x="197" y="60"/>
                      <a:pt x="198" y="50"/>
                    </a:cubicBezTo>
                    <a:moveTo>
                      <a:pt x="192" y="0"/>
                    </a:moveTo>
                    <a:cubicBezTo>
                      <a:pt x="189" y="1"/>
                      <a:pt x="187" y="3"/>
                      <a:pt x="185" y="4"/>
                    </a:cubicBezTo>
                    <a:cubicBezTo>
                      <a:pt x="188" y="12"/>
                      <a:pt x="191" y="21"/>
                      <a:pt x="191" y="29"/>
                    </a:cubicBezTo>
                    <a:cubicBezTo>
                      <a:pt x="192" y="35"/>
                      <a:pt x="192" y="40"/>
                      <a:pt x="191" y="46"/>
                    </a:cubicBezTo>
                    <a:cubicBezTo>
                      <a:pt x="194" y="44"/>
                      <a:pt x="197" y="42"/>
                      <a:pt x="199" y="40"/>
                    </a:cubicBezTo>
                    <a:cubicBezTo>
                      <a:pt x="200" y="33"/>
                      <a:pt x="200" y="25"/>
                      <a:pt x="197" y="17"/>
                    </a:cubicBezTo>
                    <a:cubicBezTo>
                      <a:pt x="196" y="11"/>
                      <a:pt x="194" y="5"/>
                      <a:pt x="1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7" name="Freeform 513">
                <a:extLst>
                  <a:ext uri="{FF2B5EF4-FFF2-40B4-BE49-F238E27FC236}">
                    <a16:creationId xmlns="" xmlns:a16="http://schemas.microsoft.com/office/drawing/2014/main" id="{E82073A0-E583-4B55-BF2E-196523A70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2" y="2603"/>
                <a:ext cx="480" cy="168"/>
              </a:xfrm>
              <a:custGeom>
                <a:avLst/>
                <a:gdLst>
                  <a:gd name="T0" fmla="*/ 38 w 303"/>
                  <a:gd name="T1" fmla="*/ 93 h 106"/>
                  <a:gd name="T2" fmla="*/ 29 w 303"/>
                  <a:gd name="T3" fmla="*/ 93 h 106"/>
                  <a:gd name="T4" fmla="*/ 26 w 303"/>
                  <a:gd name="T5" fmla="*/ 93 h 106"/>
                  <a:gd name="T6" fmla="*/ 10 w 303"/>
                  <a:gd name="T7" fmla="*/ 102 h 106"/>
                  <a:gd name="T8" fmla="*/ 0 w 303"/>
                  <a:gd name="T9" fmla="*/ 106 h 106"/>
                  <a:gd name="T10" fmla="*/ 38 w 303"/>
                  <a:gd name="T11" fmla="*/ 93 h 106"/>
                  <a:gd name="T12" fmla="*/ 303 w 303"/>
                  <a:gd name="T13" fmla="*/ 0 h 106"/>
                  <a:gd name="T14" fmla="*/ 271 w 303"/>
                  <a:gd name="T15" fmla="*/ 10 h 106"/>
                  <a:gd name="T16" fmla="*/ 206 w 303"/>
                  <a:gd name="T17" fmla="*/ 29 h 106"/>
                  <a:gd name="T18" fmla="*/ 158 w 303"/>
                  <a:gd name="T19" fmla="*/ 50 h 106"/>
                  <a:gd name="T20" fmla="*/ 166 w 303"/>
                  <a:gd name="T21" fmla="*/ 46 h 106"/>
                  <a:gd name="T22" fmla="*/ 198 w 303"/>
                  <a:gd name="T23" fmla="*/ 32 h 106"/>
                  <a:gd name="T24" fmla="*/ 34 w 303"/>
                  <a:gd name="T25" fmla="*/ 83 h 106"/>
                  <a:gd name="T26" fmla="*/ 29 w 303"/>
                  <a:gd name="T27" fmla="*/ 91 h 106"/>
                  <a:gd name="T28" fmla="*/ 66 w 303"/>
                  <a:gd name="T29" fmla="*/ 83 h 106"/>
                  <a:gd name="T30" fmla="*/ 91 w 303"/>
                  <a:gd name="T31" fmla="*/ 74 h 106"/>
                  <a:gd name="T32" fmla="*/ 96 w 303"/>
                  <a:gd name="T33" fmla="*/ 72 h 106"/>
                  <a:gd name="T34" fmla="*/ 105 w 303"/>
                  <a:gd name="T35" fmla="*/ 69 h 106"/>
                  <a:gd name="T36" fmla="*/ 283 w 303"/>
                  <a:gd name="T37" fmla="*/ 8 h 106"/>
                  <a:gd name="T38" fmla="*/ 296 w 303"/>
                  <a:gd name="T39" fmla="*/ 4 h 106"/>
                  <a:gd name="T40" fmla="*/ 303 w 303"/>
                  <a:gd name="T4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106">
                    <a:moveTo>
                      <a:pt x="38" y="93"/>
                    </a:moveTo>
                    <a:cubicBezTo>
                      <a:pt x="35" y="93"/>
                      <a:pt x="32" y="93"/>
                      <a:pt x="29" y="93"/>
                    </a:cubicBezTo>
                    <a:cubicBezTo>
                      <a:pt x="28" y="93"/>
                      <a:pt x="27" y="93"/>
                      <a:pt x="26" y="93"/>
                    </a:cubicBezTo>
                    <a:cubicBezTo>
                      <a:pt x="21" y="96"/>
                      <a:pt x="16" y="99"/>
                      <a:pt x="10" y="102"/>
                    </a:cubicBezTo>
                    <a:cubicBezTo>
                      <a:pt x="6" y="103"/>
                      <a:pt x="3" y="105"/>
                      <a:pt x="0" y="106"/>
                    </a:cubicBezTo>
                    <a:cubicBezTo>
                      <a:pt x="12" y="102"/>
                      <a:pt x="25" y="97"/>
                      <a:pt x="38" y="93"/>
                    </a:cubicBezTo>
                    <a:moveTo>
                      <a:pt x="303" y="0"/>
                    </a:moveTo>
                    <a:cubicBezTo>
                      <a:pt x="292" y="4"/>
                      <a:pt x="282" y="7"/>
                      <a:pt x="271" y="10"/>
                    </a:cubicBezTo>
                    <a:cubicBezTo>
                      <a:pt x="249" y="17"/>
                      <a:pt x="228" y="23"/>
                      <a:pt x="206" y="29"/>
                    </a:cubicBezTo>
                    <a:cubicBezTo>
                      <a:pt x="190" y="37"/>
                      <a:pt x="174" y="44"/>
                      <a:pt x="158" y="50"/>
                    </a:cubicBezTo>
                    <a:cubicBezTo>
                      <a:pt x="161" y="49"/>
                      <a:pt x="165" y="47"/>
                      <a:pt x="166" y="46"/>
                    </a:cubicBezTo>
                    <a:cubicBezTo>
                      <a:pt x="178" y="41"/>
                      <a:pt x="188" y="36"/>
                      <a:pt x="198" y="32"/>
                    </a:cubicBezTo>
                    <a:cubicBezTo>
                      <a:pt x="143" y="48"/>
                      <a:pt x="88" y="64"/>
                      <a:pt x="34" y="83"/>
                    </a:cubicBezTo>
                    <a:cubicBezTo>
                      <a:pt x="35" y="85"/>
                      <a:pt x="33" y="88"/>
                      <a:pt x="29" y="91"/>
                    </a:cubicBezTo>
                    <a:cubicBezTo>
                      <a:pt x="41" y="88"/>
                      <a:pt x="54" y="86"/>
                      <a:pt x="66" y="83"/>
                    </a:cubicBezTo>
                    <a:cubicBezTo>
                      <a:pt x="75" y="80"/>
                      <a:pt x="83" y="77"/>
                      <a:pt x="91" y="74"/>
                    </a:cubicBezTo>
                    <a:cubicBezTo>
                      <a:pt x="93" y="73"/>
                      <a:pt x="94" y="73"/>
                      <a:pt x="96" y="72"/>
                    </a:cubicBezTo>
                    <a:cubicBezTo>
                      <a:pt x="99" y="71"/>
                      <a:pt x="102" y="70"/>
                      <a:pt x="105" y="69"/>
                    </a:cubicBezTo>
                    <a:cubicBezTo>
                      <a:pt x="162" y="49"/>
                      <a:pt x="222" y="30"/>
                      <a:pt x="283" y="8"/>
                    </a:cubicBezTo>
                    <a:cubicBezTo>
                      <a:pt x="287" y="7"/>
                      <a:pt x="292" y="5"/>
                      <a:pt x="296" y="4"/>
                    </a:cubicBezTo>
                    <a:cubicBezTo>
                      <a:pt x="298" y="3"/>
                      <a:pt x="300" y="1"/>
                      <a:pt x="30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8" name="Freeform 514">
                <a:extLst>
                  <a:ext uri="{FF2B5EF4-FFF2-40B4-BE49-F238E27FC236}">
                    <a16:creationId xmlns="" xmlns:a16="http://schemas.microsoft.com/office/drawing/2014/main" id="{D1AB720D-4EAC-4666-AA57-81843E1DD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527"/>
                <a:ext cx="49" cy="28"/>
              </a:xfrm>
              <a:custGeom>
                <a:avLst/>
                <a:gdLst>
                  <a:gd name="T0" fmla="*/ 31 w 31"/>
                  <a:gd name="T1" fmla="*/ 0 h 18"/>
                  <a:gd name="T2" fmla="*/ 20 w 31"/>
                  <a:gd name="T3" fmla="*/ 4 h 18"/>
                  <a:gd name="T4" fmla="*/ 0 w 31"/>
                  <a:gd name="T5" fmla="*/ 18 h 18"/>
                  <a:gd name="T6" fmla="*/ 31 w 3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8">
                    <a:moveTo>
                      <a:pt x="31" y="0"/>
                    </a:moveTo>
                    <a:cubicBezTo>
                      <a:pt x="28" y="1"/>
                      <a:pt x="24" y="3"/>
                      <a:pt x="20" y="4"/>
                    </a:cubicBezTo>
                    <a:cubicBezTo>
                      <a:pt x="14" y="9"/>
                      <a:pt x="7" y="13"/>
                      <a:pt x="0" y="18"/>
                    </a:cubicBezTo>
                    <a:cubicBezTo>
                      <a:pt x="10" y="12"/>
                      <a:pt x="21" y="6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9" name="Freeform 515">
                <a:extLst>
                  <a:ext uri="{FF2B5EF4-FFF2-40B4-BE49-F238E27FC236}">
                    <a16:creationId xmlns="" xmlns:a16="http://schemas.microsoft.com/office/drawing/2014/main" id="{CDDC38E1-A71D-4242-8AEB-2F58A680E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2500"/>
                <a:ext cx="62" cy="33"/>
              </a:xfrm>
              <a:custGeom>
                <a:avLst/>
                <a:gdLst>
                  <a:gd name="T0" fmla="*/ 39 w 39"/>
                  <a:gd name="T1" fmla="*/ 0 h 21"/>
                  <a:gd name="T2" fmla="*/ 0 w 39"/>
                  <a:gd name="T3" fmla="*/ 21 h 21"/>
                  <a:gd name="T4" fmla="*/ 11 w 39"/>
                  <a:gd name="T5" fmla="*/ 17 h 21"/>
                  <a:gd name="T6" fmla="*/ 39 w 3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21">
                    <a:moveTo>
                      <a:pt x="39" y="0"/>
                    </a:moveTo>
                    <a:cubicBezTo>
                      <a:pt x="27" y="5"/>
                      <a:pt x="14" y="13"/>
                      <a:pt x="0" y="21"/>
                    </a:cubicBezTo>
                    <a:cubicBezTo>
                      <a:pt x="4" y="20"/>
                      <a:pt x="8" y="18"/>
                      <a:pt x="11" y="17"/>
                    </a:cubicBezTo>
                    <a:cubicBezTo>
                      <a:pt x="21" y="11"/>
                      <a:pt x="30" y="5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0" name="Freeform 516">
                <a:extLst>
                  <a:ext uri="{FF2B5EF4-FFF2-40B4-BE49-F238E27FC236}">
                    <a16:creationId xmlns="" xmlns:a16="http://schemas.microsoft.com/office/drawing/2014/main" id="{7DCEF874-EA60-410A-ABC5-B6ACEF464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625"/>
                <a:ext cx="37" cy="14"/>
              </a:xfrm>
              <a:custGeom>
                <a:avLst/>
                <a:gdLst>
                  <a:gd name="T0" fmla="*/ 23 w 23"/>
                  <a:gd name="T1" fmla="*/ 0 h 9"/>
                  <a:gd name="T2" fmla="*/ 8 w 23"/>
                  <a:gd name="T3" fmla="*/ 5 h 9"/>
                  <a:gd name="T4" fmla="*/ 0 w 23"/>
                  <a:gd name="T5" fmla="*/ 9 h 9"/>
                  <a:gd name="T6" fmla="*/ 23 w 2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9">
                    <a:moveTo>
                      <a:pt x="23" y="0"/>
                    </a:moveTo>
                    <a:cubicBezTo>
                      <a:pt x="23" y="0"/>
                      <a:pt x="17" y="2"/>
                      <a:pt x="8" y="5"/>
                    </a:cubicBezTo>
                    <a:cubicBezTo>
                      <a:pt x="6" y="7"/>
                      <a:pt x="3" y="8"/>
                      <a:pt x="0" y="9"/>
                    </a:cubicBezTo>
                    <a:cubicBezTo>
                      <a:pt x="16" y="3"/>
                      <a:pt x="23" y="0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" name="Freeform 517">
                <a:extLst>
                  <a:ext uri="{FF2B5EF4-FFF2-40B4-BE49-F238E27FC236}">
                    <a16:creationId xmlns="" xmlns:a16="http://schemas.microsoft.com/office/drawing/2014/main" id="{ACEA29DB-C90C-4CA9-A177-5314C9E1D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886"/>
                <a:ext cx="43" cy="10"/>
              </a:xfrm>
              <a:custGeom>
                <a:avLst/>
                <a:gdLst>
                  <a:gd name="T0" fmla="*/ 27 w 27"/>
                  <a:gd name="T1" fmla="*/ 0 h 6"/>
                  <a:gd name="T2" fmla="*/ 4 w 27"/>
                  <a:gd name="T3" fmla="*/ 4 h 6"/>
                  <a:gd name="T4" fmla="*/ 0 w 27"/>
                  <a:gd name="T5" fmla="*/ 5 h 6"/>
                  <a:gd name="T6" fmla="*/ 1 w 27"/>
                  <a:gd name="T7" fmla="*/ 5 h 6"/>
                  <a:gd name="T8" fmla="*/ 8 w 27"/>
                  <a:gd name="T9" fmla="*/ 6 h 6"/>
                  <a:gd name="T10" fmla="*/ 27 w 2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6">
                    <a:moveTo>
                      <a:pt x="27" y="0"/>
                    </a:moveTo>
                    <a:cubicBezTo>
                      <a:pt x="19" y="2"/>
                      <a:pt x="12" y="3"/>
                      <a:pt x="4" y="4"/>
                    </a:cubicBezTo>
                    <a:cubicBezTo>
                      <a:pt x="3" y="5"/>
                      <a:pt x="2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4" y="6"/>
                      <a:pt x="6" y="6"/>
                      <a:pt x="8" y="6"/>
                    </a:cubicBezTo>
                    <a:cubicBezTo>
                      <a:pt x="15" y="4"/>
                      <a:pt x="21" y="2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2" name="Freeform 518">
                <a:extLst>
                  <a:ext uri="{FF2B5EF4-FFF2-40B4-BE49-F238E27FC236}">
                    <a16:creationId xmlns="" xmlns:a16="http://schemas.microsoft.com/office/drawing/2014/main" id="{26E938C0-BF47-4469-85C6-1042C3DE00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8" y="2818"/>
                <a:ext cx="371" cy="83"/>
              </a:xfrm>
              <a:custGeom>
                <a:avLst/>
                <a:gdLst>
                  <a:gd name="T0" fmla="*/ 21 w 234"/>
                  <a:gd name="T1" fmla="*/ 43 h 52"/>
                  <a:gd name="T2" fmla="*/ 19 w 234"/>
                  <a:gd name="T3" fmla="*/ 43 h 52"/>
                  <a:gd name="T4" fmla="*/ 0 w 234"/>
                  <a:gd name="T5" fmla="*/ 49 h 52"/>
                  <a:gd name="T6" fmla="*/ 2 w 234"/>
                  <a:gd name="T7" fmla="*/ 50 h 52"/>
                  <a:gd name="T8" fmla="*/ 21 w 234"/>
                  <a:gd name="T9" fmla="*/ 43 h 52"/>
                  <a:gd name="T10" fmla="*/ 234 w 234"/>
                  <a:gd name="T11" fmla="*/ 0 h 52"/>
                  <a:gd name="T12" fmla="*/ 69 w 234"/>
                  <a:gd name="T13" fmla="*/ 35 h 52"/>
                  <a:gd name="T14" fmla="*/ 41 w 234"/>
                  <a:gd name="T15" fmla="*/ 39 h 52"/>
                  <a:gd name="T16" fmla="*/ 12 w 234"/>
                  <a:gd name="T17" fmla="*/ 51 h 52"/>
                  <a:gd name="T18" fmla="*/ 26 w 234"/>
                  <a:gd name="T19" fmla="*/ 52 h 52"/>
                  <a:gd name="T20" fmla="*/ 27 w 234"/>
                  <a:gd name="T21" fmla="*/ 52 h 52"/>
                  <a:gd name="T22" fmla="*/ 121 w 234"/>
                  <a:gd name="T23" fmla="*/ 32 h 52"/>
                  <a:gd name="T24" fmla="*/ 183 w 234"/>
                  <a:gd name="T25" fmla="*/ 20 h 52"/>
                  <a:gd name="T26" fmla="*/ 234 w 234"/>
                  <a:gd name="T2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" h="52">
                    <a:moveTo>
                      <a:pt x="21" y="43"/>
                    </a:moveTo>
                    <a:cubicBezTo>
                      <a:pt x="20" y="43"/>
                      <a:pt x="19" y="43"/>
                      <a:pt x="19" y="43"/>
                    </a:cubicBezTo>
                    <a:cubicBezTo>
                      <a:pt x="13" y="45"/>
                      <a:pt x="7" y="47"/>
                      <a:pt x="0" y="49"/>
                    </a:cubicBezTo>
                    <a:cubicBezTo>
                      <a:pt x="1" y="50"/>
                      <a:pt x="2" y="50"/>
                      <a:pt x="2" y="50"/>
                    </a:cubicBezTo>
                    <a:cubicBezTo>
                      <a:pt x="9" y="47"/>
                      <a:pt x="15" y="45"/>
                      <a:pt x="21" y="43"/>
                    </a:cubicBezTo>
                    <a:moveTo>
                      <a:pt x="234" y="0"/>
                    </a:moveTo>
                    <a:cubicBezTo>
                      <a:pt x="179" y="14"/>
                      <a:pt x="125" y="24"/>
                      <a:pt x="69" y="35"/>
                    </a:cubicBezTo>
                    <a:cubicBezTo>
                      <a:pt x="60" y="36"/>
                      <a:pt x="50" y="37"/>
                      <a:pt x="41" y="39"/>
                    </a:cubicBezTo>
                    <a:cubicBezTo>
                      <a:pt x="31" y="43"/>
                      <a:pt x="21" y="47"/>
                      <a:pt x="12" y="51"/>
                    </a:cubicBezTo>
                    <a:cubicBezTo>
                      <a:pt x="16" y="52"/>
                      <a:pt x="21" y="52"/>
                      <a:pt x="26" y="52"/>
                    </a:cubicBezTo>
                    <a:cubicBezTo>
                      <a:pt x="26" y="52"/>
                      <a:pt x="27" y="52"/>
                      <a:pt x="27" y="52"/>
                    </a:cubicBezTo>
                    <a:cubicBezTo>
                      <a:pt x="59" y="50"/>
                      <a:pt x="90" y="37"/>
                      <a:pt x="121" y="32"/>
                    </a:cubicBezTo>
                    <a:cubicBezTo>
                      <a:pt x="142" y="28"/>
                      <a:pt x="162" y="25"/>
                      <a:pt x="183" y="20"/>
                    </a:cubicBezTo>
                    <a:cubicBezTo>
                      <a:pt x="200" y="14"/>
                      <a:pt x="217" y="8"/>
                      <a:pt x="2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3" name="Freeform 519">
                <a:extLst>
                  <a:ext uri="{FF2B5EF4-FFF2-40B4-BE49-F238E27FC236}">
                    <a16:creationId xmlns="" xmlns:a16="http://schemas.microsoft.com/office/drawing/2014/main" id="{F9B57004-C155-4A5F-BAF2-447C574D8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880"/>
                <a:ext cx="62" cy="19"/>
              </a:xfrm>
              <a:custGeom>
                <a:avLst/>
                <a:gdLst>
                  <a:gd name="T0" fmla="*/ 39 w 39"/>
                  <a:gd name="T1" fmla="*/ 0 h 12"/>
                  <a:gd name="T2" fmla="*/ 19 w 39"/>
                  <a:gd name="T3" fmla="*/ 4 h 12"/>
                  <a:gd name="T4" fmla="*/ 0 w 39"/>
                  <a:gd name="T5" fmla="*/ 11 h 12"/>
                  <a:gd name="T6" fmla="*/ 10 w 39"/>
                  <a:gd name="T7" fmla="*/ 12 h 12"/>
                  <a:gd name="T8" fmla="*/ 39 w 3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2">
                    <a:moveTo>
                      <a:pt x="39" y="0"/>
                    </a:moveTo>
                    <a:cubicBezTo>
                      <a:pt x="32" y="1"/>
                      <a:pt x="25" y="2"/>
                      <a:pt x="19" y="4"/>
                    </a:cubicBezTo>
                    <a:cubicBezTo>
                      <a:pt x="13" y="6"/>
                      <a:pt x="7" y="8"/>
                      <a:pt x="0" y="11"/>
                    </a:cubicBezTo>
                    <a:cubicBezTo>
                      <a:pt x="4" y="11"/>
                      <a:pt x="7" y="12"/>
                      <a:pt x="10" y="12"/>
                    </a:cubicBezTo>
                    <a:cubicBezTo>
                      <a:pt x="19" y="8"/>
                      <a:pt x="29" y="4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4" name="Freeform 520">
                <a:extLst>
                  <a:ext uri="{FF2B5EF4-FFF2-40B4-BE49-F238E27FC236}">
                    <a16:creationId xmlns="" xmlns:a16="http://schemas.microsoft.com/office/drawing/2014/main" id="{3F6FF743-8B90-418F-9E7B-4C2597A7F5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" y="2303"/>
                <a:ext cx="2286" cy="1084"/>
              </a:xfrm>
              <a:custGeom>
                <a:avLst/>
                <a:gdLst>
                  <a:gd name="T0" fmla="*/ 351 w 1442"/>
                  <a:gd name="T1" fmla="*/ 509 h 684"/>
                  <a:gd name="T2" fmla="*/ 681 w 1442"/>
                  <a:gd name="T3" fmla="*/ 352 h 684"/>
                  <a:gd name="T4" fmla="*/ 407 w 1442"/>
                  <a:gd name="T5" fmla="*/ 450 h 684"/>
                  <a:gd name="T6" fmla="*/ 162 w 1442"/>
                  <a:gd name="T7" fmla="*/ 503 h 684"/>
                  <a:gd name="T8" fmla="*/ 8 w 1442"/>
                  <a:gd name="T9" fmla="*/ 586 h 684"/>
                  <a:gd name="T10" fmla="*/ 46 w 1442"/>
                  <a:gd name="T11" fmla="*/ 678 h 684"/>
                  <a:gd name="T12" fmla="*/ 98 w 1442"/>
                  <a:gd name="T13" fmla="*/ 684 h 684"/>
                  <a:gd name="T14" fmla="*/ 299 w 1442"/>
                  <a:gd name="T15" fmla="*/ 645 h 684"/>
                  <a:gd name="T16" fmla="*/ 283 w 1442"/>
                  <a:gd name="T17" fmla="*/ 621 h 684"/>
                  <a:gd name="T18" fmla="*/ 182 w 1442"/>
                  <a:gd name="T19" fmla="*/ 645 h 684"/>
                  <a:gd name="T20" fmla="*/ 291 w 1442"/>
                  <a:gd name="T21" fmla="*/ 591 h 684"/>
                  <a:gd name="T22" fmla="*/ 267 w 1442"/>
                  <a:gd name="T23" fmla="*/ 598 h 684"/>
                  <a:gd name="T24" fmla="*/ 239 w 1442"/>
                  <a:gd name="T25" fmla="*/ 601 h 684"/>
                  <a:gd name="T26" fmla="*/ 88 w 1442"/>
                  <a:gd name="T27" fmla="*/ 622 h 684"/>
                  <a:gd name="T28" fmla="*/ 79 w 1442"/>
                  <a:gd name="T29" fmla="*/ 626 h 684"/>
                  <a:gd name="T30" fmla="*/ 69 w 1442"/>
                  <a:gd name="T31" fmla="*/ 617 h 684"/>
                  <a:gd name="T32" fmla="*/ 64 w 1442"/>
                  <a:gd name="T33" fmla="*/ 616 h 684"/>
                  <a:gd name="T34" fmla="*/ 69 w 1442"/>
                  <a:gd name="T35" fmla="*/ 610 h 684"/>
                  <a:gd name="T36" fmla="*/ 72 w 1442"/>
                  <a:gd name="T37" fmla="*/ 602 h 684"/>
                  <a:gd name="T38" fmla="*/ 89 w 1442"/>
                  <a:gd name="T39" fmla="*/ 605 h 684"/>
                  <a:gd name="T40" fmla="*/ 342 w 1442"/>
                  <a:gd name="T41" fmla="*/ 531 h 684"/>
                  <a:gd name="T42" fmla="*/ 354 w 1442"/>
                  <a:gd name="T43" fmla="*/ 514 h 684"/>
                  <a:gd name="T44" fmla="*/ 248 w 1442"/>
                  <a:gd name="T45" fmla="*/ 546 h 684"/>
                  <a:gd name="T46" fmla="*/ 90 w 1442"/>
                  <a:gd name="T47" fmla="*/ 586 h 684"/>
                  <a:gd name="T48" fmla="*/ 49 w 1442"/>
                  <a:gd name="T49" fmla="*/ 621 h 684"/>
                  <a:gd name="T50" fmla="*/ 101 w 1442"/>
                  <a:gd name="T51" fmla="*/ 637 h 684"/>
                  <a:gd name="T52" fmla="*/ 88 w 1442"/>
                  <a:gd name="T53" fmla="*/ 647 h 684"/>
                  <a:gd name="T54" fmla="*/ 47 w 1442"/>
                  <a:gd name="T55" fmla="*/ 637 h 684"/>
                  <a:gd name="T56" fmla="*/ 53 w 1442"/>
                  <a:gd name="T57" fmla="*/ 590 h 684"/>
                  <a:gd name="T58" fmla="*/ 271 w 1442"/>
                  <a:gd name="T59" fmla="*/ 529 h 684"/>
                  <a:gd name="T60" fmla="*/ 316 w 1442"/>
                  <a:gd name="T61" fmla="*/ 506 h 684"/>
                  <a:gd name="T62" fmla="*/ 681 w 1442"/>
                  <a:gd name="T63" fmla="*/ 352 h 684"/>
                  <a:gd name="T64" fmla="*/ 828 w 1442"/>
                  <a:gd name="T65" fmla="*/ 296 h 684"/>
                  <a:gd name="T66" fmla="*/ 1049 w 1442"/>
                  <a:gd name="T67" fmla="*/ 218 h 684"/>
                  <a:gd name="T68" fmla="*/ 1012 w 1442"/>
                  <a:gd name="T69" fmla="*/ 218 h 684"/>
                  <a:gd name="T70" fmla="*/ 1008 w 1442"/>
                  <a:gd name="T71" fmla="*/ 223 h 684"/>
                  <a:gd name="T72" fmla="*/ 1021 w 1442"/>
                  <a:gd name="T73" fmla="*/ 213 h 684"/>
                  <a:gd name="T74" fmla="*/ 970 w 1442"/>
                  <a:gd name="T75" fmla="*/ 219 h 684"/>
                  <a:gd name="T76" fmla="*/ 1002 w 1442"/>
                  <a:gd name="T77" fmla="*/ 212 h 684"/>
                  <a:gd name="T78" fmla="*/ 1045 w 1442"/>
                  <a:gd name="T79" fmla="*/ 200 h 684"/>
                  <a:gd name="T80" fmla="*/ 1082 w 1442"/>
                  <a:gd name="T81" fmla="*/ 203 h 684"/>
                  <a:gd name="T82" fmla="*/ 1038 w 1442"/>
                  <a:gd name="T83" fmla="*/ 190 h 684"/>
                  <a:gd name="T84" fmla="*/ 1057 w 1442"/>
                  <a:gd name="T85" fmla="*/ 194 h 684"/>
                  <a:gd name="T86" fmla="*/ 1384 w 1442"/>
                  <a:gd name="T87" fmla="*/ 16 h 684"/>
                  <a:gd name="T88" fmla="*/ 1212 w 1442"/>
                  <a:gd name="T89" fmla="*/ 80 h 684"/>
                  <a:gd name="T90" fmla="*/ 1158 w 1442"/>
                  <a:gd name="T91" fmla="*/ 116 h 684"/>
                  <a:gd name="T92" fmla="*/ 1170 w 1442"/>
                  <a:gd name="T93" fmla="*/ 112 h 684"/>
                  <a:gd name="T94" fmla="*/ 1197 w 1442"/>
                  <a:gd name="T95" fmla="*/ 105 h 684"/>
                  <a:gd name="T96" fmla="*/ 1049 w 1442"/>
                  <a:gd name="T97" fmla="*/ 184 h 684"/>
                  <a:gd name="T98" fmla="*/ 1101 w 1442"/>
                  <a:gd name="T99" fmla="*/ 188 h 684"/>
                  <a:gd name="T100" fmla="*/ 1314 w 1442"/>
                  <a:gd name="T101" fmla="*/ 72 h 684"/>
                  <a:gd name="T102" fmla="*/ 1402 w 1442"/>
                  <a:gd name="T103" fmla="*/ 33 h 684"/>
                  <a:gd name="T104" fmla="*/ 1238 w 1442"/>
                  <a:gd name="T105" fmla="*/ 90 h 684"/>
                  <a:gd name="T106" fmla="*/ 1421 w 1442"/>
                  <a:gd name="T107" fmla="*/ 15 h 684"/>
                  <a:gd name="T108" fmla="*/ 1441 w 1442"/>
                  <a:gd name="T109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2" h="684">
                    <a:moveTo>
                      <a:pt x="394" y="495"/>
                    </a:moveTo>
                    <a:cubicBezTo>
                      <a:pt x="387" y="497"/>
                      <a:pt x="381" y="498"/>
                      <a:pt x="374" y="500"/>
                    </a:cubicBezTo>
                    <a:cubicBezTo>
                      <a:pt x="366" y="503"/>
                      <a:pt x="358" y="506"/>
                      <a:pt x="351" y="509"/>
                    </a:cubicBezTo>
                    <a:cubicBezTo>
                      <a:pt x="364" y="506"/>
                      <a:pt x="377" y="502"/>
                      <a:pt x="390" y="497"/>
                    </a:cubicBezTo>
                    <a:cubicBezTo>
                      <a:pt x="392" y="496"/>
                      <a:pt x="393" y="496"/>
                      <a:pt x="394" y="495"/>
                    </a:cubicBezTo>
                    <a:moveTo>
                      <a:pt x="681" y="352"/>
                    </a:moveTo>
                    <a:cubicBezTo>
                      <a:pt x="665" y="357"/>
                      <a:pt x="648" y="363"/>
                      <a:pt x="631" y="368"/>
                    </a:cubicBezTo>
                    <a:cubicBezTo>
                      <a:pt x="608" y="375"/>
                      <a:pt x="585" y="384"/>
                      <a:pt x="560" y="393"/>
                    </a:cubicBezTo>
                    <a:cubicBezTo>
                      <a:pt x="512" y="411"/>
                      <a:pt x="461" y="432"/>
                      <a:pt x="407" y="450"/>
                    </a:cubicBezTo>
                    <a:cubicBezTo>
                      <a:pt x="354" y="467"/>
                      <a:pt x="297" y="483"/>
                      <a:pt x="233" y="483"/>
                    </a:cubicBezTo>
                    <a:cubicBezTo>
                      <a:pt x="232" y="483"/>
                      <a:pt x="231" y="483"/>
                      <a:pt x="230" y="483"/>
                    </a:cubicBezTo>
                    <a:cubicBezTo>
                      <a:pt x="207" y="490"/>
                      <a:pt x="184" y="497"/>
                      <a:pt x="162" y="503"/>
                    </a:cubicBezTo>
                    <a:cubicBezTo>
                      <a:pt x="121" y="520"/>
                      <a:pt x="89" y="529"/>
                      <a:pt x="38" y="556"/>
                    </a:cubicBezTo>
                    <a:cubicBezTo>
                      <a:pt x="34" y="559"/>
                      <a:pt x="30" y="561"/>
                      <a:pt x="23" y="568"/>
                    </a:cubicBezTo>
                    <a:cubicBezTo>
                      <a:pt x="19" y="571"/>
                      <a:pt x="15" y="574"/>
                      <a:pt x="8" y="586"/>
                    </a:cubicBezTo>
                    <a:cubicBezTo>
                      <a:pt x="7" y="588"/>
                      <a:pt x="1" y="603"/>
                      <a:pt x="1" y="616"/>
                    </a:cubicBezTo>
                    <a:cubicBezTo>
                      <a:pt x="0" y="627"/>
                      <a:pt x="5" y="645"/>
                      <a:pt x="15" y="656"/>
                    </a:cubicBezTo>
                    <a:cubicBezTo>
                      <a:pt x="28" y="672"/>
                      <a:pt x="42" y="676"/>
                      <a:pt x="46" y="678"/>
                    </a:cubicBezTo>
                    <a:cubicBezTo>
                      <a:pt x="53" y="680"/>
                      <a:pt x="57" y="681"/>
                      <a:pt x="60" y="681"/>
                    </a:cubicBezTo>
                    <a:cubicBezTo>
                      <a:pt x="68" y="683"/>
                      <a:pt x="70" y="682"/>
                      <a:pt x="75" y="683"/>
                    </a:cubicBezTo>
                    <a:cubicBezTo>
                      <a:pt x="84" y="684"/>
                      <a:pt x="92" y="684"/>
                      <a:pt x="98" y="684"/>
                    </a:cubicBezTo>
                    <a:cubicBezTo>
                      <a:pt x="104" y="684"/>
                      <a:pt x="109" y="684"/>
                      <a:pt x="114" y="683"/>
                    </a:cubicBezTo>
                    <a:cubicBezTo>
                      <a:pt x="145" y="681"/>
                      <a:pt x="165" y="676"/>
                      <a:pt x="185" y="673"/>
                    </a:cubicBezTo>
                    <a:cubicBezTo>
                      <a:pt x="225" y="664"/>
                      <a:pt x="261" y="656"/>
                      <a:pt x="299" y="645"/>
                    </a:cubicBezTo>
                    <a:cubicBezTo>
                      <a:pt x="303" y="644"/>
                      <a:pt x="307" y="642"/>
                      <a:pt x="312" y="641"/>
                    </a:cubicBezTo>
                    <a:cubicBezTo>
                      <a:pt x="309" y="632"/>
                      <a:pt x="307" y="622"/>
                      <a:pt x="307" y="615"/>
                    </a:cubicBezTo>
                    <a:cubicBezTo>
                      <a:pt x="299" y="616"/>
                      <a:pt x="291" y="619"/>
                      <a:pt x="283" y="621"/>
                    </a:cubicBezTo>
                    <a:cubicBezTo>
                      <a:pt x="263" y="624"/>
                      <a:pt x="242" y="632"/>
                      <a:pt x="220" y="640"/>
                    </a:cubicBezTo>
                    <a:cubicBezTo>
                      <a:pt x="213" y="641"/>
                      <a:pt x="199" y="646"/>
                      <a:pt x="189" y="646"/>
                    </a:cubicBezTo>
                    <a:cubicBezTo>
                      <a:pt x="187" y="646"/>
                      <a:pt x="184" y="645"/>
                      <a:pt x="182" y="645"/>
                    </a:cubicBezTo>
                    <a:cubicBezTo>
                      <a:pt x="225" y="632"/>
                      <a:pt x="266" y="619"/>
                      <a:pt x="307" y="609"/>
                    </a:cubicBezTo>
                    <a:cubicBezTo>
                      <a:pt x="308" y="600"/>
                      <a:pt x="309" y="592"/>
                      <a:pt x="310" y="586"/>
                    </a:cubicBezTo>
                    <a:cubicBezTo>
                      <a:pt x="304" y="587"/>
                      <a:pt x="298" y="589"/>
                      <a:pt x="291" y="591"/>
                    </a:cubicBezTo>
                    <a:cubicBezTo>
                      <a:pt x="275" y="592"/>
                      <a:pt x="275" y="592"/>
                      <a:pt x="275" y="592"/>
                    </a:cubicBezTo>
                    <a:cubicBezTo>
                      <a:pt x="283" y="593"/>
                      <a:pt x="283" y="593"/>
                      <a:pt x="283" y="593"/>
                    </a:cubicBezTo>
                    <a:cubicBezTo>
                      <a:pt x="267" y="598"/>
                      <a:pt x="267" y="598"/>
                      <a:pt x="267" y="598"/>
                    </a:cubicBezTo>
                    <a:cubicBezTo>
                      <a:pt x="261" y="598"/>
                      <a:pt x="255" y="599"/>
                      <a:pt x="249" y="600"/>
                    </a:cubicBezTo>
                    <a:cubicBezTo>
                      <a:pt x="249" y="600"/>
                      <a:pt x="250" y="600"/>
                      <a:pt x="251" y="600"/>
                    </a:cubicBezTo>
                    <a:cubicBezTo>
                      <a:pt x="247" y="601"/>
                      <a:pt x="243" y="601"/>
                      <a:pt x="239" y="601"/>
                    </a:cubicBezTo>
                    <a:cubicBezTo>
                      <a:pt x="195" y="609"/>
                      <a:pt x="150" y="621"/>
                      <a:pt x="104" y="621"/>
                    </a:cubicBezTo>
                    <a:cubicBezTo>
                      <a:pt x="100" y="621"/>
                      <a:pt x="97" y="620"/>
                      <a:pt x="93" y="620"/>
                    </a:cubicBezTo>
                    <a:cubicBezTo>
                      <a:pt x="91" y="621"/>
                      <a:pt x="90" y="621"/>
                      <a:pt x="88" y="622"/>
                    </a:cubicBezTo>
                    <a:cubicBezTo>
                      <a:pt x="85" y="623"/>
                      <a:pt x="83" y="624"/>
                      <a:pt x="81" y="625"/>
                    </a:cubicBezTo>
                    <a:cubicBezTo>
                      <a:pt x="80" y="625"/>
                      <a:pt x="79" y="626"/>
                      <a:pt x="79" y="626"/>
                    </a:cubicBezTo>
                    <a:cubicBezTo>
                      <a:pt x="79" y="626"/>
                      <a:pt x="79" y="626"/>
                      <a:pt x="79" y="626"/>
                    </a:cubicBezTo>
                    <a:cubicBezTo>
                      <a:pt x="78" y="625"/>
                      <a:pt x="75" y="622"/>
                      <a:pt x="73" y="620"/>
                    </a:cubicBezTo>
                    <a:cubicBezTo>
                      <a:pt x="72" y="620"/>
                      <a:pt x="72" y="619"/>
                      <a:pt x="70" y="618"/>
                    </a:cubicBezTo>
                    <a:cubicBezTo>
                      <a:pt x="70" y="618"/>
                      <a:pt x="69" y="618"/>
                      <a:pt x="69" y="617"/>
                    </a:cubicBezTo>
                    <a:cubicBezTo>
                      <a:pt x="68" y="617"/>
                      <a:pt x="68" y="617"/>
                      <a:pt x="67" y="617"/>
                    </a:cubicBezTo>
                    <a:cubicBezTo>
                      <a:pt x="67" y="617"/>
                      <a:pt x="66" y="616"/>
                      <a:pt x="65" y="616"/>
                    </a:cubicBezTo>
                    <a:cubicBezTo>
                      <a:pt x="65" y="616"/>
                      <a:pt x="65" y="616"/>
                      <a:pt x="64" y="616"/>
                    </a:cubicBezTo>
                    <a:cubicBezTo>
                      <a:pt x="64" y="616"/>
                      <a:pt x="66" y="615"/>
                      <a:pt x="67" y="613"/>
                    </a:cubicBezTo>
                    <a:cubicBezTo>
                      <a:pt x="68" y="612"/>
                      <a:pt x="68" y="611"/>
                      <a:pt x="69" y="610"/>
                    </a:cubicBezTo>
                    <a:cubicBezTo>
                      <a:pt x="69" y="610"/>
                      <a:pt x="69" y="610"/>
                      <a:pt x="69" y="610"/>
                    </a:cubicBezTo>
                    <a:cubicBezTo>
                      <a:pt x="71" y="603"/>
                      <a:pt x="71" y="602"/>
                      <a:pt x="71" y="602"/>
                    </a:cubicBezTo>
                    <a:cubicBezTo>
                      <a:pt x="72" y="602"/>
                      <a:pt x="72" y="602"/>
                      <a:pt x="72" y="602"/>
                    </a:cubicBezTo>
                    <a:cubicBezTo>
                      <a:pt x="72" y="602"/>
                      <a:pt x="72" y="602"/>
                      <a:pt x="72" y="602"/>
                    </a:cubicBezTo>
                    <a:cubicBezTo>
                      <a:pt x="72" y="602"/>
                      <a:pt x="72" y="602"/>
                      <a:pt x="72" y="602"/>
                    </a:cubicBezTo>
                    <a:cubicBezTo>
                      <a:pt x="74" y="603"/>
                      <a:pt x="77" y="603"/>
                      <a:pt x="80" y="604"/>
                    </a:cubicBezTo>
                    <a:cubicBezTo>
                      <a:pt x="83" y="604"/>
                      <a:pt x="86" y="604"/>
                      <a:pt x="89" y="605"/>
                    </a:cubicBezTo>
                    <a:cubicBezTo>
                      <a:pt x="100" y="600"/>
                      <a:pt x="112" y="596"/>
                      <a:pt x="124" y="592"/>
                    </a:cubicBezTo>
                    <a:cubicBezTo>
                      <a:pt x="153" y="583"/>
                      <a:pt x="183" y="575"/>
                      <a:pt x="212" y="567"/>
                    </a:cubicBezTo>
                    <a:cubicBezTo>
                      <a:pt x="256" y="555"/>
                      <a:pt x="299" y="543"/>
                      <a:pt x="342" y="531"/>
                    </a:cubicBezTo>
                    <a:cubicBezTo>
                      <a:pt x="346" y="528"/>
                      <a:pt x="349" y="525"/>
                      <a:pt x="352" y="523"/>
                    </a:cubicBezTo>
                    <a:cubicBezTo>
                      <a:pt x="358" y="518"/>
                      <a:pt x="364" y="514"/>
                      <a:pt x="369" y="511"/>
                    </a:cubicBezTo>
                    <a:cubicBezTo>
                      <a:pt x="364" y="512"/>
                      <a:pt x="359" y="513"/>
                      <a:pt x="354" y="514"/>
                    </a:cubicBezTo>
                    <a:cubicBezTo>
                      <a:pt x="338" y="518"/>
                      <a:pt x="323" y="522"/>
                      <a:pt x="307" y="526"/>
                    </a:cubicBezTo>
                    <a:cubicBezTo>
                      <a:pt x="290" y="532"/>
                      <a:pt x="272" y="539"/>
                      <a:pt x="255" y="544"/>
                    </a:cubicBezTo>
                    <a:cubicBezTo>
                      <a:pt x="252" y="546"/>
                      <a:pt x="250" y="546"/>
                      <a:pt x="248" y="546"/>
                    </a:cubicBezTo>
                    <a:cubicBezTo>
                      <a:pt x="246" y="546"/>
                      <a:pt x="248" y="544"/>
                      <a:pt x="253" y="540"/>
                    </a:cubicBezTo>
                    <a:cubicBezTo>
                      <a:pt x="216" y="549"/>
                      <a:pt x="179" y="559"/>
                      <a:pt x="142" y="569"/>
                    </a:cubicBezTo>
                    <a:cubicBezTo>
                      <a:pt x="125" y="574"/>
                      <a:pt x="107" y="580"/>
                      <a:pt x="90" y="586"/>
                    </a:cubicBezTo>
                    <a:cubicBezTo>
                      <a:pt x="81" y="589"/>
                      <a:pt x="72" y="592"/>
                      <a:pt x="63" y="597"/>
                    </a:cubicBezTo>
                    <a:cubicBezTo>
                      <a:pt x="61" y="599"/>
                      <a:pt x="59" y="600"/>
                      <a:pt x="56" y="602"/>
                    </a:cubicBezTo>
                    <a:cubicBezTo>
                      <a:pt x="55" y="605"/>
                      <a:pt x="47" y="607"/>
                      <a:pt x="49" y="621"/>
                    </a:cubicBezTo>
                    <a:cubicBezTo>
                      <a:pt x="56" y="634"/>
                      <a:pt x="61" y="631"/>
                      <a:pt x="64" y="634"/>
                    </a:cubicBezTo>
                    <a:cubicBezTo>
                      <a:pt x="68" y="634"/>
                      <a:pt x="71" y="635"/>
                      <a:pt x="73" y="635"/>
                    </a:cubicBezTo>
                    <a:cubicBezTo>
                      <a:pt x="83" y="637"/>
                      <a:pt x="92" y="637"/>
                      <a:pt x="101" y="637"/>
                    </a:cubicBezTo>
                    <a:cubicBezTo>
                      <a:pt x="132" y="637"/>
                      <a:pt x="162" y="631"/>
                      <a:pt x="188" y="626"/>
                    </a:cubicBezTo>
                    <a:cubicBezTo>
                      <a:pt x="166" y="633"/>
                      <a:pt x="145" y="641"/>
                      <a:pt x="116" y="645"/>
                    </a:cubicBezTo>
                    <a:cubicBezTo>
                      <a:pt x="106" y="646"/>
                      <a:pt x="98" y="647"/>
                      <a:pt x="88" y="647"/>
                    </a:cubicBezTo>
                    <a:cubicBezTo>
                      <a:pt x="88" y="647"/>
                      <a:pt x="88" y="647"/>
                      <a:pt x="87" y="647"/>
                    </a:cubicBezTo>
                    <a:cubicBezTo>
                      <a:pt x="83" y="647"/>
                      <a:pt x="79" y="647"/>
                      <a:pt x="73" y="646"/>
                    </a:cubicBezTo>
                    <a:cubicBezTo>
                      <a:pt x="67" y="644"/>
                      <a:pt x="64" y="648"/>
                      <a:pt x="47" y="637"/>
                    </a:cubicBezTo>
                    <a:cubicBezTo>
                      <a:pt x="42" y="634"/>
                      <a:pt x="35" y="620"/>
                      <a:pt x="37" y="612"/>
                    </a:cubicBezTo>
                    <a:cubicBezTo>
                      <a:pt x="40" y="602"/>
                      <a:pt x="41" y="602"/>
                      <a:pt x="44" y="598"/>
                    </a:cubicBezTo>
                    <a:cubicBezTo>
                      <a:pt x="48" y="594"/>
                      <a:pt x="51" y="591"/>
                      <a:pt x="53" y="590"/>
                    </a:cubicBezTo>
                    <a:cubicBezTo>
                      <a:pt x="58" y="586"/>
                      <a:pt x="62" y="584"/>
                      <a:pt x="67" y="582"/>
                    </a:cubicBezTo>
                    <a:cubicBezTo>
                      <a:pt x="75" y="578"/>
                      <a:pt x="83" y="574"/>
                      <a:pt x="91" y="571"/>
                    </a:cubicBezTo>
                    <a:cubicBezTo>
                      <a:pt x="152" y="553"/>
                      <a:pt x="211" y="542"/>
                      <a:pt x="271" y="529"/>
                    </a:cubicBezTo>
                    <a:cubicBezTo>
                      <a:pt x="281" y="523"/>
                      <a:pt x="293" y="517"/>
                      <a:pt x="307" y="511"/>
                    </a:cubicBezTo>
                    <a:cubicBezTo>
                      <a:pt x="302" y="511"/>
                      <a:pt x="297" y="512"/>
                      <a:pt x="292" y="512"/>
                    </a:cubicBezTo>
                    <a:cubicBezTo>
                      <a:pt x="316" y="506"/>
                      <a:pt x="316" y="506"/>
                      <a:pt x="316" y="506"/>
                    </a:cubicBezTo>
                    <a:cubicBezTo>
                      <a:pt x="320" y="505"/>
                      <a:pt x="324" y="503"/>
                      <a:pt x="328" y="501"/>
                    </a:cubicBezTo>
                    <a:cubicBezTo>
                      <a:pt x="453" y="449"/>
                      <a:pt x="566" y="405"/>
                      <a:pt x="679" y="359"/>
                    </a:cubicBezTo>
                    <a:cubicBezTo>
                      <a:pt x="681" y="357"/>
                      <a:pt x="682" y="354"/>
                      <a:pt x="681" y="352"/>
                    </a:cubicBezTo>
                    <a:moveTo>
                      <a:pt x="828" y="296"/>
                    </a:moveTo>
                    <a:cubicBezTo>
                      <a:pt x="803" y="305"/>
                      <a:pt x="777" y="315"/>
                      <a:pt x="751" y="325"/>
                    </a:cubicBezTo>
                    <a:cubicBezTo>
                      <a:pt x="778" y="316"/>
                      <a:pt x="804" y="307"/>
                      <a:pt x="828" y="296"/>
                    </a:cubicBezTo>
                    <a:moveTo>
                      <a:pt x="1046" y="217"/>
                    </a:moveTo>
                    <a:cubicBezTo>
                      <a:pt x="1046" y="217"/>
                      <a:pt x="1046" y="218"/>
                      <a:pt x="1046" y="218"/>
                    </a:cubicBezTo>
                    <a:cubicBezTo>
                      <a:pt x="1047" y="218"/>
                      <a:pt x="1048" y="218"/>
                      <a:pt x="1049" y="218"/>
                    </a:cubicBezTo>
                    <a:cubicBezTo>
                      <a:pt x="1048" y="217"/>
                      <a:pt x="1047" y="217"/>
                      <a:pt x="1046" y="217"/>
                    </a:cubicBezTo>
                    <a:moveTo>
                      <a:pt x="1021" y="213"/>
                    </a:moveTo>
                    <a:cubicBezTo>
                      <a:pt x="1018" y="215"/>
                      <a:pt x="1015" y="217"/>
                      <a:pt x="1012" y="218"/>
                    </a:cubicBezTo>
                    <a:cubicBezTo>
                      <a:pt x="1008" y="220"/>
                      <a:pt x="1004" y="222"/>
                      <a:pt x="1000" y="223"/>
                    </a:cubicBezTo>
                    <a:cubicBezTo>
                      <a:pt x="1001" y="223"/>
                      <a:pt x="1002" y="223"/>
                      <a:pt x="1003" y="223"/>
                    </a:cubicBezTo>
                    <a:cubicBezTo>
                      <a:pt x="1005" y="223"/>
                      <a:pt x="1006" y="223"/>
                      <a:pt x="1008" y="223"/>
                    </a:cubicBezTo>
                    <a:cubicBezTo>
                      <a:pt x="1012" y="224"/>
                      <a:pt x="1016" y="224"/>
                      <a:pt x="1020" y="224"/>
                    </a:cubicBezTo>
                    <a:cubicBezTo>
                      <a:pt x="1024" y="221"/>
                      <a:pt x="1027" y="217"/>
                      <a:pt x="1030" y="214"/>
                    </a:cubicBezTo>
                    <a:cubicBezTo>
                      <a:pt x="1027" y="214"/>
                      <a:pt x="1024" y="214"/>
                      <a:pt x="1021" y="213"/>
                    </a:cubicBezTo>
                    <a:moveTo>
                      <a:pt x="995" y="212"/>
                    </a:moveTo>
                    <a:cubicBezTo>
                      <a:pt x="992" y="212"/>
                      <a:pt x="988" y="212"/>
                      <a:pt x="985" y="212"/>
                    </a:cubicBezTo>
                    <a:cubicBezTo>
                      <a:pt x="980" y="214"/>
                      <a:pt x="974" y="216"/>
                      <a:pt x="970" y="219"/>
                    </a:cubicBezTo>
                    <a:cubicBezTo>
                      <a:pt x="966" y="221"/>
                      <a:pt x="961" y="224"/>
                      <a:pt x="957" y="227"/>
                    </a:cubicBezTo>
                    <a:cubicBezTo>
                      <a:pt x="964" y="226"/>
                      <a:pt x="970" y="225"/>
                      <a:pt x="977" y="224"/>
                    </a:cubicBezTo>
                    <a:cubicBezTo>
                      <a:pt x="985" y="220"/>
                      <a:pt x="994" y="216"/>
                      <a:pt x="1002" y="212"/>
                    </a:cubicBezTo>
                    <a:cubicBezTo>
                      <a:pt x="999" y="212"/>
                      <a:pt x="997" y="212"/>
                      <a:pt x="995" y="212"/>
                    </a:cubicBezTo>
                    <a:moveTo>
                      <a:pt x="1058" y="194"/>
                    </a:moveTo>
                    <a:cubicBezTo>
                      <a:pt x="1054" y="196"/>
                      <a:pt x="1049" y="198"/>
                      <a:pt x="1045" y="200"/>
                    </a:cubicBezTo>
                    <a:cubicBezTo>
                      <a:pt x="1050" y="201"/>
                      <a:pt x="1055" y="202"/>
                      <a:pt x="1060" y="203"/>
                    </a:cubicBezTo>
                    <a:cubicBezTo>
                      <a:pt x="1064" y="204"/>
                      <a:pt x="1068" y="206"/>
                      <a:pt x="1072" y="207"/>
                    </a:cubicBezTo>
                    <a:cubicBezTo>
                      <a:pt x="1075" y="206"/>
                      <a:pt x="1079" y="204"/>
                      <a:pt x="1082" y="203"/>
                    </a:cubicBezTo>
                    <a:cubicBezTo>
                      <a:pt x="1077" y="200"/>
                      <a:pt x="1072" y="198"/>
                      <a:pt x="1066" y="196"/>
                    </a:cubicBezTo>
                    <a:cubicBezTo>
                      <a:pt x="1063" y="196"/>
                      <a:pt x="1061" y="195"/>
                      <a:pt x="1058" y="194"/>
                    </a:cubicBezTo>
                    <a:moveTo>
                      <a:pt x="1038" y="190"/>
                    </a:moveTo>
                    <a:cubicBezTo>
                      <a:pt x="1034" y="192"/>
                      <a:pt x="1029" y="194"/>
                      <a:pt x="1025" y="197"/>
                    </a:cubicBezTo>
                    <a:cubicBezTo>
                      <a:pt x="1029" y="197"/>
                      <a:pt x="1033" y="198"/>
                      <a:pt x="1037" y="198"/>
                    </a:cubicBezTo>
                    <a:cubicBezTo>
                      <a:pt x="1044" y="196"/>
                      <a:pt x="1051" y="195"/>
                      <a:pt x="1057" y="194"/>
                    </a:cubicBezTo>
                    <a:cubicBezTo>
                      <a:pt x="1051" y="192"/>
                      <a:pt x="1045" y="191"/>
                      <a:pt x="1038" y="190"/>
                    </a:cubicBezTo>
                    <a:moveTo>
                      <a:pt x="1441" y="0"/>
                    </a:moveTo>
                    <a:cubicBezTo>
                      <a:pt x="1436" y="0"/>
                      <a:pt x="1415" y="9"/>
                      <a:pt x="1384" y="16"/>
                    </a:cubicBezTo>
                    <a:cubicBezTo>
                      <a:pt x="1353" y="23"/>
                      <a:pt x="1318" y="30"/>
                      <a:pt x="1307" y="34"/>
                    </a:cubicBezTo>
                    <a:cubicBezTo>
                      <a:pt x="1300" y="38"/>
                      <a:pt x="1293" y="40"/>
                      <a:pt x="1291" y="45"/>
                    </a:cubicBezTo>
                    <a:cubicBezTo>
                      <a:pt x="1261" y="54"/>
                      <a:pt x="1240" y="67"/>
                      <a:pt x="1212" y="80"/>
                    </a:cubicBezTo>
                    <a:cubicBezTo>
                      <a:pt x="1206" y="83"/>
                      <a:pt x="1199" y="86"/>
                      <a:pt x="1193" y="90"/>
                    </a:cubicBezTo>
                    <a:cubicBezTo>
                      <a:pt x="1192" y="91"/>
                      <a:pt x="1190" y="92"/>
                      <a:pt x="1189" y="94"/>
                    </a:cubicBezTo>
                    <a:cubicBezTo>
                      <a:pt x="1177" y="105"/>
                      <a:pt x="1167" y="111"/>
                      <a:pt x="1158" y="116"/>
                    </a:cubicBezTo>
                    <a:cubicBezTo>
                      <a:pt x="1161" y="116"/>
                      <a:pt x="1163" y="116"/>
                      <a:pt x="1165" y="115"/>
                    </a:cubicBezTo>
                    <a:cubicBezTo>
                      <a:pt x="1166" y="115"/>
                      <a:pt x="1167" y="114"/>
                      <a:pt x="1169" y="112"/>
                    </a:cubicBezTo>
                    <a:cubicBezTo>
                      <a:pt x="1169" y="112"/>
                      <a:pt x="1170" y="112"/>
                      <a:pt x="1170" y="112"/>
                    </a:cubicBezTo>
                    <a:cubicBezTo>
                      <a:pt x="1171" y="112"/>
                      <a:pt x="1171" y="112"/>
                      <a:pt x="1172" y="112"/>
                    </a:cubicBezTo>
                    <a:cubicBezTo>
                      <a:pt x="1179" y="108"/>
                      <a:pt x="1187" y="105"/>
                      <a:pt x="1197" y="105"/>
                    </a:cubicBezTo>
                    <a:cubicBezTo>
                      <a:pt x="1197" y="105"/>
                      <a:pt x="1197" y="105"/>
                      <a:pt x="1197" y="105"/>
                    </a:cubicBezTo>
                    <a:cubicBezTo>
                      <a:pt x="1197" y="105"/>
                      <a:pt x="1197" y="105"/>
                      <a:pt x="1197" y="105"/>
                    </a:cubicBezTo>
                    <a:cubicBezTo>
                      <a:pt x="1176" y="113"/>
                      <a:pt x="1176" y="113"/>
                      <a:pt x="1176" y="113"/>
                    </a:cubicBezTo>
                    <a:cubicBezTo>
                      <a:pt x="1141" y="144"/>
                      <a:pt x="1093" y="162"/>
                      <a:pt x="1049" y="184"/>
                    </a:cubicBezTo>
                    <a:cubicBezTo>
                      <a:pt x="1050" y="185"/>
                      <a:pt x="1052" y="185"/>
                      <a:pt x="1053" y="185"/>
                    </a:cubicBezTo>
                    <a:cubicBezTo>
                      <a:pt x="1065" y="188"/>
                      <a:pt x="1078" y="192"/>
                      <a:pt x="1090" y="197"/>
                    </a:cubicBezTo>
                    <a:cubicBezTo>
                      <a:pt x="1094" y="193"/>
                      <a:pt x="1098" y="188"/>
                      <a:pt x="1101" y="188"/>
                    </a:cubicBezTo>
                    <a:cubicBezTo>
                      <a:pt x="1103" y="187"/>
                      <a:pt x="1104" y="187"/>
                      <a:pt x="1106" y="187"/>
                    </a:cubicBezTo>
                    <a:cubicBezTo>
                      <a:pt x="1114" y="182"/>
                      <a:pt x="1126" y="174"/>
                      <a:pt x="1144" y="163"/>
                    </a:cubicBezTo>
                    <a:cubicBezTo>
                      <a:pt x="1177" y="142"/>
                      <a:pt x="1233" y="110"/>
                      <a:pt x="1314" y="72"/>
                    </a:cubicBezTo>
                    <a:cubicBezTo>
                      <a:pt x="1316" y="69"/>
                      <a:pt x="1319" y="68"/>
                      <a:pt x="1323" y="65"/>
                    </a:cubicBezTo>
                    <a:cubicBezTo>
                      <a:pt x="1326" y="64"/>
                      <a:pt x="1333" y="62"/>
                      <a:pt x="1342" y="60"/>
                    </a:cubicBezTo>
                    <a:cubicBezTo>
                      <a:pt x="1361" y="51"/>
                      <a:pt x="1381" y="42"/>
                      <a:pt x="1402" y="33"/>
                    </a:cubicBezTo>
                    <a:cubicBezTo>
                      <a:pt x="1396" y="35"/>
                      <a:pt x="1358" y="49"/>
                      <a:pt x="1319" y="62"/>
                    </a:cubicBezTo>
                    <a:cubicBezTo>
                      <a:pt x="1299" y="68"/>
                      <a:pt x="1280" y="74"/>
                      <a:pt x="1263" y="81"/>
                    </a:cubicBezTo>
                    <a:cubicBezTo>
                      <a:pt x="1251" y="86"/>
                      <a:pt x="1240" y="90"/>
                      <a:pt x="1238" y="90"/>
                    </a:cubicBezTo>
                    <a:cubicBezTo>
                      <a:pt x="1238" y="90"/>
                      <a:pt x="1238" y="90"/>
                      <a:pt x="1238" y="90"/>
                    </a:cubicBezTo>
                    <a:cubicBezTo>
                      <a:pt x="1233" y="88"/>
                      <a:pt x="1293" y="62"/>
                      <a:pt x="1350" y="44"/>
                    </a:cubicBezTo>
                    <a:cubicBezTo>
                      <a:pt x="1378" y="35"/>
                      <a:pt x="1404" y="24"/>
                      <a:pt x="1421" y="15"/>
                    </a:cubicBezTo>
                    <a:cubicBezTo>
                      <a:pt x="1438" y="5"/>
                      <a:pt x="1442" y="0"/>
                      <a:pt x="1441" y="0"/>
                    </a:cubicBezTo>
                    <a:cubicBezTo>
                      <a:pt x="1441" y="0"/>
                      <a:pt x="1441" y="0"/>
                      <a:pt x="1441" y="0"/>
                    </a:cubicBezTo>
                    <a:cubicBezTo>
                      <a:pt x="1441" y="0"/>
                      <a:pt x="1441" y="0"/>
                      <a:pt x="14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5" name="Freeform 521">
                <a:extLst>
                  <a:ext uri="{FF2B5EF4-FFF2-40B4-BE49-F238E27FC236}">
                    <a16:creationId xmlns="" xmlns:a16="http://schemas.microsoft.com/office/drawing/2014/main" id="{922799B4-6DDC-44B7-84BD-1A6F0DBB50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8" y="2615"/>
                <a:ext cx="1334" cy="553"/>
              </a:xfrm>
              <a:custGeom>
                <a:avLst/>
                <a:gdLst>
                  <a:gd name="T0" fmla="*/ 23 w 842"/>
                  <a:gd name="T1" fmla="*/ 343 h 349"/>
                  <a:gd name="T2" fmla="*/ 25 w 842"/>
                  <a:gd name="T3" fmla="*/ 347 h 349"/>
                  <a:gd name="T4" fmla="*/ 144 w 842"/>
                  <a:gd name="T5" fmla="*/ 303 h 349"/>
                  <a:gd name="T6" fmla="*/ 41 w 842"/>
                  <a:gd name="T7" fmla="*/ 332 h 349"/>
                  <a:gd name="T8" fmla="*/ 144 w 842"/>
                  <a:gd name="T9" fmla="*/ 303 h 349"/>
                  <a:gd name="T10" fmla="*/ 98 w 842"/>
                  <a:gd name="T11" fmla="*/ 304 h 349"/>
                  <a:gd name="T12" fmla="*/ 168 w 842"/>
                  <a:gd name="T13" fmla="*/ 289 h 349"/>
                  <a:gd name="T14" fmla="*/ 197 w 842"/>
                  <a:gd name="T15" fmla="*/ 279 h 349"/>
                  <a:gd name="T16" fmla="*/ 428 w 842"/>
                  <a:gd name="T17" fmla="*/ 172 h 349"/>
                  <a:gd name="T18" fmla="*/ 815 w 842"/>
                  <a:gd name="T19" fmla="*/ 3 h 349"/>
                  <a:gd name="T20" fmla="*/ 800 w 842"/>
                  <a:gd name="T21" fmla="*/ 17 h 349"/>
                  <a:gd name="T22" fmla="*/ 778 w 842"/>
                  <a:gd name="T23" fmla="*/ 26 h 349"/>
                  <a:gd name="T24" fmla="*/ 770 w 842"/>
                  <a:gd name="T25" fmla="*/ 26 h 349"/>
                  <a:gd name="T26" fmla="*/ 747 w 842"/>
                  <a:gd name="T27" fmla="*/ 27 h 349"/>
                  <a:gd name="T28" fmla="*/ 684 w 842"/>
                  <a:gd name="T29" fmla="*/ 50 h 349"/>
                  <a:gd name="T30" fmla="*/ 714 w 842"/>
                  <a:gd name="T31" fmla="*/ 43 h 349"/>
                  <a:gd name="T32" fmla="*/ 650 w 842"/>
                  <a:gd name="T33" fmla="*/ 69 h 349"/>
                  <a:gd name="T34" fmla="*/ 642 w 842"/>
                  <a:gd name="T35" fmla="*/ 65 h 349"/>
                  <a:gd name="T36" fmla="*/ 576 w 842"/>
                  <a:gd name="T37" fmla="*/ 86 h 349"/>
                  <a:gd name="T38" fmla="*/ 455 w 842"/>
                  <a:gd name="T39" fmla="*/ 128 h 349"/>
                  <a:gd name="T40" fmla="*/ 636 w 842"/>
                  <a:gd name="T41" fmla="*/ 73 h 349"/>
                  <a:gd name="T42" fmla="*/ 636 w 842"/>
                  <a:gd name="T43" fmla="*/ 73 h 349"/>
                  <a:gd name="T44" fmla="*/ 479 w 842"/>
                  <a:gd name="T45" fmla="*/ 131 h 349"/>
                  <a:gd name="T46" fmla="*/ 222 w 842"/>
                  <a:gd name="T47" fmla="*/ 205 h 349"/>
                  <a:gd name="T48" fmla="*/ 0 w 842"/>
                  <a:gd name="T49" fmla="*/ 286 h 349"/>
                  <a:gd name="T50" fmla="*/ 177 w 842"/>
                  <a:gd name="T51" fmla="*/ 253 h 349"/>
                  <a:gd name="T52" fmla="*/ 401 w 842"/>
                  <a:gd name="T53" fmla="*/ 171 h 349"/>
                  <a:gd name="T54" fmla="*/ 449 w 842"/>
                  <a:gd name="T55" fmla="*/ 150 h 349"/>
                  <a:gd name="T56" fmla="*/ 598 w 842"/>
                  <a:gd name="T57" fmla="*/ 99 h 349"/>
                  <a:gd name="T58" fmla="*/ 723 w 842"/>
                  <a:gd name="T59" fmla="*/ 53 h 349"/>
                  <a:gd name="T60" fmla="*/ 816 w 842"/>
                  <a:gd name="T61" fmla="*/ 20 h 349"/>
                  <a:gd name="T62" fmla="*/ 823 w 842"/>
                  <a:gd name="T63" fmla="*/ 19 h 349"/>
                  <a:gd name="T64" fmla="*/ 830 w 842"/>
                  <a:gd name="T65" fmla="*/ 6 h 349"/>
                  <a:gd name="T66" fmla="*/ 795 w 842"/>
                  <a:gd name="T67" fmla="*/ 0 h 349"/>
                  <a:gd name="T68" fmla="*/ 755 w 842"/>
                  <a:gd name="T69" fmla="*/ 15 h 349"/>
                  <a:gd name="T70" fmla="*/ 772 w 842"/>
                  <a:gd name="T71" fmla="*/ 15 h 349"/>
                  <a:gd name="T72" fmla="*/ 807 w 842"/>
                  <a:gd name="T73" fmla="*/ 1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2" h="349">
                    <a:moveTo>
                      <a:pt x="77" y="329"/>
                    </a:moveTo>
                    <a:cubicBezTo>
                      <a:pt x="59" y="334"/>
                      <a:pt x="41" y="338"/>
                      <a:pt x="23" y="343"/>
                    </a:cubicBezTo>
                    <a:cubicBezTo>
                      <a:pt x="18" y="347"/>
                      <a:pt x="16" y="349"/>
                      <a:pt x="18" y="349"/>
                    </a:cubicBezTo>
                    <a:cubicBezTo>
                      <a:pt x="20" y="349"/>
                      <a:pt x="22" y="349"/>
                      <a:pt x="25" y="347"/>
                    </a:cubicBezTo>
                    <a:cubicBezTo>
                      <a:pt x="42" y="342"/>
                      <a:pt x="60" y="335"/>
                      <a:pt x="77" y="329"/>
                    </a:cubicBezTo>
                    <a:moveTo>
                      <a:pt x="144" y="303"/>
                    </a:moveTo>
                    <a:cubicBezTo>
                      <a:pt x="121" y="308"/>
                      <a:pt x="98" y="311"/>
                      <a:pt x="77" y="314"/>
                    </a:cubicBezTo>
                    <a:cubicBezTo>
                      <a:pt x="63" y="320"/>
                      <a:pt x="51" y="326"/>
                      <a:pt x="41" y="332"/>
                    </a:cubicBezTo>
                    <a:cubicBezTo>
                      <a:pt x="67" y="326"/>
                      <a:pt x="94" y="320"/>
                      <a:pt x="121" y="312"/>
                    </a:cubicBezTo>
                    <a:cubicBezTo>
                      <a:pt x="128" y="309"/>
                      <a:pt x="136" y="306"/>
                      <a:pt x="144" y="303"/>
                    </a:cubicBezTo>
                    <a:moveTo>
                      <a:pt x="449" y="162"/>
                    </a:moveTo>
                    <a:cubicBezTo>
                      <a:pt x="336" y="208"/>
                      <a:pt x="223" y="252"/>
                      <a:pt x="98" y="304"/>
                    </a:cubicBezTo>
                    <a:cubicBezTo>
                      <a:pt x="94" y="306"/>
                      <a:pt x="90" y="308"/>
                      <a:pt x="86" y="309"/>
                    </a:cubicBezTo>
                    <a:cubicBezTo>
                      <a:pt x="168" y="289"/>
                      <a:pt x="168" y="289"/>
                      <a:pt x="168" y="289"/>
                    </a:cubicBezTo>
                    <a:cubicBezTo>
                      <a:pt x="176" y="285"/>
                      <a:pt x="185" y="282"/>
                      <a:pt x="193" y="280"/>
                    </a:cubicBezTo>
                    <a:cubicBezTo>
                      <a:pt x="197" y="279"/>
                      <a:pt x="197" y="279"/>
                      <a:pt x="197" y="279"/>
                    </a:cubicBezTo>
                    <a:cubicBezTo>
                      <a:pt x="211" y="271"/>
                      <a:pt x="224" y="263"/>
                      <a:pt x="238" y="256"/>
                    </a:cubicBezTo>
                    <a:cubicBezTo>
                      <a:pt x="296" y="234"/>
                      <a:pt x="364" y="203"/>
                      <a:pt x="428" y="172"/>
                    </a:cubicBezTo>
                    <a:cubicBezTo>
                      <a:pt x="433" y="171"/>
                      <a:pt x="445" y="168"/>
                      <a:pt x="449" y="162"/>
                    </a:cubicBezTo>
                    <a:moveTo>
                      <a:pt x="815" y="3"/>
                    </a:moveTo>
                    <a:cubicBezTo>
                      <a:pt x="807" y="7"/>
                      <a:pt x="799" y="12"/>
                      <a:pt x="791" y="16"/>
                    </a:cubicBezTo>
                    <a:cubicBezTo>
                      <a:pt x="794" y="17"/>
                      <a:pt x="797" y="17"/>
                      <a:pt x="800" y="17"/>
                    </a:cubicBezTo>
                    <a:cubicBezTo>
                      <a:pt x="797" y="20"/>
                      <a:pt x="794" y="24"/>
                      <a:pt x="790" y="27"/>
                    </a:cubicBezTo>
                    <a:cubicBezTo>
                      <a:pt x="786" y="27"/>
                      <a:pt x="782" y="27"/>
                      <a:pt x="778" y="26"/>
                    </a:cubicBezTo>
                    <a:cubicBezTo>
                      <a:pt x="776" y="26"/>
                      <a:pt x="775" y="26"/>
                      <a:pt x="773" y="26"/>
                    </a:cubicBezTo>
                    <a:cubicBezTo>
                      <a:pt x="772" y="26"/>
                      <a:pt x="771" y="26"/>
                      <a:pt x="770" y="26"/>
                    </a:cubicBezTo>
                    <a:cubicBezTo>
                      <a:pt x="751" y="33"/>
                      <a:pt x="733" y="39"/>
                      <a:pt x="714" y="43"/>
                    </a:cubicBezTo>
                    <a:cubicBezTo>
                      <a:pt x="725" y="38"/>
                      <a:pt x="736" y="33"/>
                      <a:pt x="747" y="27"/>
                    </a:cubicBezTo>
                    <a:cubicBezTo>
                      <a:pt x="740" y="28"/>
                      <a:pt x="734" y="29"/>
                      <a:pt x="727" y="30"/>
                    </a:cubicBezTo>
                    <a:cubicBezTo>
                      <a:pt x="713" y="37"/>
                      <a:pt x="699" y="44"/>
                      <a:pt x="684" y="50"/>
                    </a:cubicBezTo>
                    <a:cubicBezTo>
                      <a:pt x="694" y="48"/>
                      <a:pt x="704" y="46"/>
                      <a:pt x="714" y="43"/>
                    </a:cubicBezTo>
                    <a:cubicBezTo>
                      <a:pt x="714" y="43"/>
                      <a:pt x="714" y="43"/>
                      <a:pt x="714" y="43"/>
                    </a:cubicBezTo>
                    <a:cubicBezTo>
                      <a:pt x="714" y="43"/>
                      <a:pt x="714" y="43"/>
                      <a:pt x="714" y="43"/>
                    </a:cubicBezTo>
                    <a:cubicBezTo>
                      <a:pt x="693" y="53"/>
                      <a:pt x="672" y="62"/>
                      <a:pt x="650" y="69"/>
                    </a:cubicBezTo>
                    <a:cubicBezTo>
                      <a:pt x="636" y="73"/>
                      <a:pt x="636" y="73"/>
                      <a:pt x="636" y="73"/>
                    </a:cubicBezTo>
                    <a:cubicBezTo>
                      <a:pt x="639" y="71"/>
                      <a:pt x="642" y="68"/>
                      <a:pt x="642" y="65"/>
                    </a:cubicBezTo>
                    <a:cubicBezTo>
                      <a:pt x="637" y="66"/>
                      <a:pt x="633" y="68"/>
                      <a:pt x="628" y="69"/>
                    </a:cubicBezTo>
                    <a:cubicBezTo>
                      <a:pt x="611" y="75"/>
                      <a:pt x="593" y="81"/>
                      <a:pt x="576" y="86"/>
                    </a:cubicBezTo>
                    <a:cubicBezTo>
                      <a:pt x="544" y="99"/>
                      <a:pt x="508" y="105"/>
                      <a:pt x="476" y="119"/>
                    </a:cubicBezTo>
                    <a:cubicBezTo>
                      <a:pt x="469" y="122"/>
                      <a:pt x="462" y="125"/>
                      <a:pt x="455" y="128"/>
                    </a:cubicBezTo>
                    <a:cubicBezTo>
                      <a:pt x="458" y="128"/>
                      <a:pt x="461" y="127"/>
                      <a:pt x="464" y="126"/>
                    </a:cubicBezTo>
                    <a:cubicBezTo>
                      <a:pt x="522" y="112"/>
                      <a:pt x="580" y="91"/>
                      <a:pt x="636" y="73"/>
                    </a:cubicBezTo>
                    <a:cubicBezTo>
                      <a:pt x="636" y="73"/>
                      <a:pt x="636" y="73"/>
                      <a:pt x="636" y="73"/>
                    </a:cubicBezTo>
                    <a:cubicBezTo>
                      <a:pt x="636" y="73"/>
                      <a:pt x="636" y="73"/>
                      <a:pt x="636" y="73"/>
                    </a:cubicBezTo>
                    <a:cubicBezTo>
                      <a:pt x="630" y="78"/>
                      <a:pt x="620" y="82"/>
                      <a:pt x="616" y="83"/>
                    </a:cubicBezTo>
                    <a:cubicBezTo>
                      <a:pt x="573" y="100"/>
                      <a:pt x="526" y="119"/>
                      <a:pt x="479" y="131"/>
                    </a:cubicBezTo>
                    <a:cubicBezTo>
                      <a:pt x="454" y="138"/>
                      <a:pt x="429" y="143"/>
                      <a:pt x="404" y="148"/>
                    </a:cubicBezTo>
                    <a:cubicBezTo>
                      <a:pt x="345" y="170"/>
                      <a:pt x="284" y="187"/>
                      <a:pt x="222" y="205"/>
                    </a:cubicBezTo>
                    <a:cubicBezTo>
                      <a:pt x="228" y="214"/>
                      <a:pt x="199" y="221"/>
                      <a:pt x="190" y="224"/>
                    </a:cubicBezTo>
                    <a:cubicBezTo>
                      <a:pt x="125" y="248"/>
                      <a:pt x="61" y="268"/>
                      <a:pt x="0" y="286"/>
                    </a:cubicBezTo>
                    <a:cubicBezTo>
                      <a:pt x="1" y="286"/>
                      <a:pt x="2" y="286"/>
                      <a:pt x="3" y="286"/>
                    </a:cubicBezTo>
                    <a:cubicBezTo>
                      <a:pt x="67" y="286"/>
                      <a:pt x="124" y="270"/>
                      <a:pt x="177" y="253"/>
                    </a:cubicBezTo>
                    <a:cubicBezTo>
                      <a:pt x="231" y="235"/>
                      <a:pt x="282" y="214"/>
                      <a:pt x="330" y="196"/>
                    </a:cubicBezTo>
                    <a:cubicBezTo>
                      <a:pt x="355" y="187"/>
                      <a:pt x="378" y="178"/>
                      <a:pt x="401" y="171"/>
                    </a:cubicBezTo>
                    <a:cubicBezTo>
                      <a:pt x="418" y="166"/>
                      <a:pt x="435" y="160"/>
                      <a:pt x="451" y="155"/>
                    </a:cubicBezTo>
                    <a:cubicBezTo>
                      <a:pt x="451" y="153"/>
                      <a:pt x="450" y="152"/>
                      <a:pt x="449" y="150"/>
                    </a:cubicBezTo>
                    <a:cubicBezTo>
                      <a:pt x="473" y="143"/>
                      <a:pt x="497" y="136"/>
                      <a:pt x="521" y="128"/>
                    </a:cubicBezTo>
                    <a:cubicBezTo>
                      <a:pt x="547" y="118"/>
                      <a:pt x="573" y="108"/>
                      <a:pt x="598" y="99"/>
                    </a:cubicBezTo>
                    <a:cubicBezTo>
                      <a:pt x="613" y="93"/>
                      <a:pt x="627" y="86"/>
                      <a:pt x="641" y="78"/>
                    </a:cubicBezTo>
                    <a:cubicBezTo>
                      <a:pt x="666" y="65"/>
                      <a:pt x="697" y="65"/>
                      <a:pt x="723" y="53"/>
                    </a:cubicBezTo>
                    <a:cubicBezTo>
                      <a:pt x="752" y="36"/>
                      <a:pt x="785" y="30"/>
                      <a:pt x="816" y="21"/>
                    </a:cubicBezTo>
                    <a:cubicBezTo>
                      <a:pt x="816" y="21"/>
                      <a:pt x="816" y="20"/>
                      <a:pt x="816" y="20"/>
                    </a:cubicBezTo>
                    <a:cubicBezTo>
                      <a:pt x="817" y="20"/>
                      <a:pt x="818" y="20"/>
                      <a:pt x="819" y="21"/>
                    </a:cubicBezTo>
                    <a:cubicBezTo>
                      <a:pt x="821" y="20"/>
                      <a:pt x="822" y="20"/>
                      <a:pt x="823" y="19"/>
                    </a:cubicBezTo>
                    <a:cubicBezTo>
                      <a:pt x="829" y="16"/>
                      <a:pt x="835" y="13"/>
                      <a:pt x="842" y="10"/>
                    </a:cubicBezTo>
                    <a:cubicBezTo>
                      <a:pt x="838" y="9"/>
                      <a:pt x="834" y="7"/>
                      <a:pt x="830" y="6"/>
                    </a:cubicBezTo>
                    <a:cubicBezTo>
                      <a:pt x="825" y="5"/>
                      <a:pt x="820" y="4"/>
                      <a:pt x="815" y="3"/>
                    </a:cubicBezTo>
                    <a:moveTo>
                      <a:pt x="795" y="0"/>
                    </a:moveTo>
                    <a:cubicBezTo>
                      <a:pt x="792" y="1"/>
                      <a:pt x="790" y="3"/>
                      <a:pt x="787" y="5"/>
                    </a:cubicBezTo>
                    <a:cubicBezTo>
                      <a:pt x="780" y="10"/>
                      <a:pt x="767" y="12"/>
                      <a:pt x="755" y="15"/>
                    </a:cubicBezTo>
                    <a:cubicBezTo>
                      <a:pt x="758" y="15"/>
                      <a:pt x="762" y="15"/>
                      <a:pt x="765" y="15"/>
                    </a:cubicBezTo>
                    <a:cubicBezTo>
                      <a:pt x="767" y="15"/>
                      <a:pt x="769" y="15"/>
                      <a:pt x="772" y="15"/>
                    </a:cubicBezTo>
                    <a:cubicBezTo>
                      <a:pt x="774" y="14"/>
                      <a:pt x="775" y="13"/>
                      <a:pt x="777" y="13"/>
                    </a:cubicBezTo>
                    <a:cubicBezTo>
                      <a:pt x="786" y="9"/>
                      <a:pt x="797" y="4"/>
                      <a:pt x="807" y="1"/>
                    </a:cubicBezTo>
                    <a:cubicBezTo>
                      <a:pt x="803" y="1"/>
                      <a:pt x="799" y="0"/>
                      <a:pt x="7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6" name="Freeform 522">
                <a:extLst>
                  <a:ext uri="{FF2B5EF4-FFF2-40B4-BE49-F238E27FC236}">
                    <a16:creationId xmlns="" xmlns:a16="http://schemas.microsoft.com/office/drawing/2014/main" id="{0BFB96E3-1868-4336-8415-D10F852FD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2595"/>
                <a:ext cx="83" cy="30"/>
              </a:xfrm>
              <a:custGeom>
                <a:avLst/>
                <a:gdLst>
                  <a:gd name="T0" fmla="*/ 11 w 52"/>
                  <a:gd name="T1" fmla="*/ 0 h 19"/>
                  <a:gd name="T2" fmla="*/ 0 w 52"/>
                  <a:gd name="T3" fmla="*/ 6 h 19"/>
                  <a:gd name="T4" fmla="*/ 19 w 52"/>
                  <a:gd name="T5" fmla="*/ 10 h 19"/>
                  <a:gd name="T6" fmla="*/ 20 w 52"/>
                  <a:gd name="T7" fmla="*/ 10 h 19"/>
                  <a:gd name="T8" fmla="*/ 20 w 52"/>
                  <a:gd name="T9" fmla="*/ 10 h 19"/>
                  <a:gd name="T10" fmla="*/ 20 w 52"/>
                  <a:gd name="T11" fmla="*/ 10 h 19"/>
                  <a:gd name="T12" fmla="*/ 20 w 52"/>
                  <a:gd name="T13" fmla="*/ 10 h 19"/>
                  <a:gd name="T14" fmla="*/ 28 w 52"/>
                  <a:gd name="T15" fmla="*/ 12 h 19"/>
                  <a:gd name="T16" fmla="*/ 44 w 52"/>
                  <a:gd name="T17" fmla="*/ 19 h 19"/>
                  <a:gd name="T18" fmla="*/ 48 w 52"/>
                  <a:gd name="T19" fmla="*/ 17 h 19"/>
                  <a:gd name="T20" fmla="*/ 52 w 52"/>
                  <a:gd name="T21" fmla="*/ 13 h 19"/>
                  <a:gd name="T22" fmla="*/ 15 w 52"/>
                  <a:gd name="T23" fmla="*/ 1 h 19"/>
                  <a:gd name="T24" fmla="*/ 11 w 52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9">
                    <a:moveTo>
                      <a:pt x="11" y="0"/>
                    </a:moveTo>
                    <a:cubicBezTo>
                      <a:pt x="7" y="2"/>
                      <a:pt x="4" y="4"/>
                      <a:pt x="0" y="6"/>
                    </a:cubicBezTo>
                    <a:cubicBezTo>
                      <a:pt x="7" y="7"/>
                      <a:pt x="13" y="8"/>
                      <a:pt x="19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3" y="11"/>
                      <a:pt x="25" y="12"/>
                      <a:pt x="28" y="12"/>
                    </a:cubicBezTo>
                    <a:cubicBezTo>
                      <a:pt x="34" y="14"/>
                      <a:pt x="39" y="16"/>
                      <a:pt x="44" y="19"/>
                    </a:cubicBezTo>
                    <a:cubicBezTo>
                      <a:pt x="46" y="18"/>
                      <a:pt x="47" y="18"/>
                      <a:pt x="48" y="17"/>
                    </a:cubicBezTo>
                    <a:cubicBezTo>
                      <a:pt x="49" y="16"/>
                      <a:pt x="51" y="15"/>
                      <a:pt x="52" y="13"/>
                    </a:cubicBezTo>
                    <a:cubicBezTo>
                      <a:pt x="40" y="8"/>
                      <a:pt x="27" y="4"/>
                      <a:pt x="15" y="1"/>
                    </a:cubicBezTo>
                    <a:cubicBezTo>
                      <a:pt x="14" y="1"/>
                      <a:pt x="12" y="1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7" name="Freeform 523">
                <a:extLst>
                  <a:ext uri="{FF2B5EF4-FFF2-40B4-BE49-F238E27FC236}">
                    <a16:creationId xmlns="" xmlns:a16="http://schemas.microsoft.com/office/drawing/2014/main" id="{10D27469-9669-4C58-A577-CD5B98767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446"/>
                <a:ext cx="90" cy="54"/>
              </a:xfrm>
              <a:custGeom>
                <a:avLst/>
                <a:gdLst>
                  <a:gd name="T0" fmla="*/ 57 w 57"/>
                  <a:gd name="T1" fmla="*/ 0 h 34"/>
                  <a:gd name="T2" fmla="*/ 0 w 57"/>
                  <a:gd name="T3" fmla="*/ 34 h 34"/>
                  <a:gd name="T4" fmla="*/ 22 w 57"/>
                  <a:gd name="T5" fmla="*/ 26 h 34"/>
                  <a:gd name="T6" fmla="*/ 53 w 57"/>
                  <a:gd name="T7" fmla="*/ 4 h 34"/>
                  <a:gd name="T8" fmla="*/ 57 w 5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4">
                    <a:moveTo>
                      <a:pt x="57" y="0"/>
                    </a:moveTo>
                    <a:cubicBezTo>
                      <a:pt x="38" y="11"/>
                      <a:pt x="19" y="22"/>
                      <a:pt x="0" y="34"/>
                    </a:cubicBezTo>
                    <a:cubicBezTo>
                      <a:pt x="8" y="30"/>
                      <a:pt x="15" y="28"/>
                      <a:pt x="22" y="26"/>
                    </a:cubicBezTo>
                    <a:cubicBezTo>
                      <a:pt x="31" y="21"/>
                      <a:pt x="41" y="15"/>
                      <a:pt x="53" y="4"/>
                    </a:cubicBezTo>
                    <a:cubicBezTo>
                      <a:pt x="54" y="2"/>
                      <a:pt x="56" y="1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8" name="Freeform 524">
                <a:extLst>
                  <a:ext uri="{FF2B5EF4-FFF2-40B4-BE49-F238E27FC236}">
                    <a16:creationId xmlns="" xmlns:a16="http://schemas.microsoft.com/office/drawing/2014/main" id="{548DF7BC-8004-40C7-9547-8D85CDA3D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5" y="2376"/>
                <a:ext cx="680" cy="269"/>
              </a:xfrm>
              <a:custGeom>
                <a:avLst/>
                <a:gdLst>
                  <a:gd name="T0" fmla="*/ 8 w 429"/>
                  <a:gd name="T1" fmla="*/ 166 h 170"/>
                  <a:gd name="T2" fmla="*/ 2 w 429"/>
                  <a:gd name="T3" fmla="*/ 167 h 170"/>
                  <a:gd name="T4" fmla="*/ 0 w 429"/>
                  <a:gd name="T5" fmla="*/ 170 h 170"/>
                  <a:gd name="T6" fmla="*/ 8 w 429"/>
                  <a:gd name="T7" fmla="*/ 166 h 170"/>
                  <a:gd name="T8" fmla="*/ 43 w 429"/>
                  <a:gd name="T9" fmla="*/ 141 h 170"/>
                  <a:gd name="T10" fmla="*/ 30 w 429"/>
                  <a:gd name="T11" fmla="*/ 146 h 170"/>
                  <a:gd name="T12" fmla="*/ 24 w 429"/>
                  <a:gd name="T13" fmla="*/ 149 h 170"/>
                  <a:gd name="T14" fmla="*/ 45 w 429"/>
                  <a:gd name="T15" fmla="*/ 150 h 170"/>
                  <a:gd name="T16" fmla="*/ 58 w 429"/>
                  <a:gd name="T17" fmla="*/ 143 h 170"/>
                  <a:gd name="T18" fmla="*/ 43 w 429"/>
                  <a:gd name="T19" fmla="*/ 141 h 170"/>
                  <a:gd name="T20" fmla="*/ 104 w 429"/>
                  <a:gd name="T21" fmla="*/ 113 h 170"/>
                  <a:gd name="T22" fmla="*/ 57 w 429"/>
                  <a:gd name="T23" fmla="*/ 135 h 170"/>
                  <a:gd name="T24" fmla="*/ 67 w 429"/>
                  <a:gd name="T25" fmla="*/ 137 h 170"/>
                  <a:gd name="T26" fmla="*/ 104 w 429"/>
                  <a:gd name="T27" fmla="*/ 113 h 170"/>
                  <a:gd name="T28" fmla="*/ 272 w 429"/>
                  <a:gd name="T29" fmla="*/ 68 h 170"/>
                  <a:gd name="T30" fmla="*/ 141 w 429"/>
                  <a:gd name="T31" fmla="*/ 140 h 170"/>
                  <a:gd name="T32" fmla="*/ 272 w 429"/>
                  <a:gd name="T33" fmla="*/ 68 h 170"/>
                  <a:gd name="T34" fmla="*/ 429 w 429"/>
                  <a:gd name="T35" fmla="*/ 0 h 170"/>
                  <a:gd name="T36" fmla="*/ 416 w 429"/>
                  <a:gd name="T37" fmla="*/ 5 h 170"/>
                  <a:gd name="T38" fmla="*/ 422 w 429"/>
                  <a:gd name="T39" fmla="*/ 4 h 170"/>
                  <a:gd name="T40" fmla="*/ 429 w 429"/>
                  <a:gd name="T4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9" h="170">
                    <a:moveTo>
                      <a:pt x="8" y="166"/>
                    </a:moveTo>
                    <a:cubicBezTo>
                      <a:pt x="6" y="167"/>
                      <a:pt x="4" y="167"/>
                      <a:pt x="2" y="167"/>
                    </a:cubicBezTo>
                    <a:cubicBezTo>
                      <a:pt x="1" y="168"/>
                      <a:pt x="0" y="169"/>
                      <a:pt x="0" y="170"/>
                    </a:cubicBezTo>
                    <a:cubicBezTo>
                      <a:pt x="2" y="169"/>
                      <a:pt x="5" y="168"/>
                      <a:pt x="8" y="166"/>
                    </a:cubicBezTo>
                    <a:moveTo>
                      <a:pt x="43" y="141"/>
                    </a:moveTo>
                    <a:cubicBezTo>
                      <a:pt x="39" y="143"/>
                      <a:pt x="35" y="144"/>
                      <a:pt x="30" y="146"/>
                    </a:cubicBezTo>
                    <a:cubicBezTo>
                      <a:pt x="29" y="146"/>
                      <a:pt x="27" y="147"/>
                      <a:pt x="24" y="149"/>
                    </a:cubicBezTo>
                    <a:cubicBezTo>
                      <a:pt x="31" y="149"/>
                      <a:pt x="38" y="149"/>
                      <a:pt x="45" y="150"/>
                    </a:cubicBezTo>
                    <a:cubicBezTo>
                      <a:pt x="49" y="148"/>
                      <a:pt x="53" y="145"/>
                      <a:pt x="58" y="143"/>
                    </a:cubicBezTo>
                    <a:cubicBezTo>
                      <a:pt x="53" y="142"/>
                      <a:pt x="48" y="141"/>
                      <a:pt x="43" y="141"/>
                    </a:cubicBezTo>
                    <a:moveTo>
                      <a:pt x="104" y="113"/>
                    </a:moveTo>
                    <a:cubicBezTo>
                      <a:pt x="89" y="121"/>
                      <a:pt x="73" y="129"/>
                      <a:pt x="57" y="135"/>
                    </a:cubicBezTo>
                    <a:cubicBezTo>
                      <a:pt x="60" y="136"/>
                      <a:pt x="64" y="136"/>
                      <a:pt x="67" y="137"/>
                    </a:cubicBezTo>
                    <a:cubicBezTo>
                      <a:pt x="79" y="129"/>
                      <a:pt x="92" y="121"/>
                      <a:pt x="104" y="113"/>
                    </a:cubicBezTo>
                    <a:moveTo>
                      <a:pt x="272" y="68"/>
                    </a:moveTo>
                    <a:cubicBezTo>
                      <a:pt x="220" y="95"/>
                      <a:pt x="168" y="124"/>
                      <a:pt x="141" y="140"/>
                    </a:cubicBezTo>
                    <a:cubicBezTo>
                      <a:pt x="192" y="129"/>
                      <a:pt x="231" y="95"/>
                      <a:pt x="272" y="68"/>
                    </a:cubicBezTo>
                    <a:moveTo>
                      <a:pt x="429" y="0"/>
                    </a:moveTo>
                    <a:cubicBezTo>
                      <a:pt x="424" y="1"/>
                      <a:pt x="420" y="3"/>
                      <a:pt x="416" y="5"/>
                    </a:cubicBezTo>
                    <a:cubicBezTo>
                      <a:pt x="418" y="4"/>
                      <a:pt x="420" y="4"/>
                      <a:pt x="422" y="4"/>
                    </a:cubicBezTo>
                    <a:cubicBezTo>
                      <a:pt x="424" y="2"/>
                      <a:pt x="427" y="1"/>
                      <a:pt x="4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9" name="Freeform 525">
                <a:extLst>
                  <a:ext uri="{FF2B5EF4-FFF2-40B4-BE49-F238E27FC236}">
                    <a16:creationId xmlns="" xmlns:a16="http://schemas.microsoft.com/office/drawing/2014/main" id="{93737719-B352-41E3-AEFE-1B110DDDA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612"/>
                <a:ext cx="69" cy="29"/>
              </a:xfrm>
              <a:custGeom>
                <a:avLst/>
                <a:gdLst>
                  <a:gd name="T0" fmla="*/ 22 w 43"/>
                  <a:gd name="T1" fmla="*/ 0 h 18"/>
                  <a:gd name="T2" fmla="*/ 2 w 43"/>
                  <a:gd name="T3" fmla="*/ 17 h 18"/>
                  <a:gd name="T4" fmla="*/ 0 w 43"/>
                  <a:gd name="T5" fmla="*/ 18 h 18"/>
                  <a:gd name="T6" fmla="*/ 0 w 43"/>
                  <a:gd name="T7" fmla="*/ 18 h 18"/>
                  <a:gd name="T8" fmla="*/ 6 w 43"/>
                  <a:gd name="T9" fmla="*/ 17 h 18"/>
                  <a:gd name="T10" fmla="*/ 41 w 43"/>
                  <a:gd name="T11" fmla="*/ 2 h 18"/>
                  <a:gd name="T12" fmla="*/ 43 w 43"/>
                  <a:gd name="T13" fmla="*/ 1 h 18"/>
                  <a:gd name="T14" fmla="*/ 22 w 43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8">
                    <a:moveTo>
                      <a:pt x="22" y="0"/>
                    </a:moveTo>
                    <a:cubicBezTo>
                      <a:pt x="16" y="5"/>
                      <a:pt x="7" y="13"/>
                      <a:pt x="2" y="17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4" y="18"/>
                      <a:pt x="6" y="17"/>
                    </a:cubicBezTo>
                    <a:cubicBezTo>
                      <a:pt x="18" y="12"/>
                      <a:pt x="30" y="7"/>
                      <a:pt x="41" y="2"/>
                    </a:cubicBezTo>
                    <a:cubicBezTo>
                      <a:pt x="42" y="1"/>
                      <a:pt x="42" y="1"/>
                      <a:pt x="43" y="1"/>
                    </a:cubicBezTo>
                    <a:cubicBezTo>
                      <a:pt x="36" y="0"/>
                      <a:pt x="29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0" name="Freeform 526">
                <a:extLst>
                  <a:ext uri="{FF2B5EF4-FFF2-40B4-BE49-F238E27FC236}">
                    <a16:creationId xmlns="" xmlns:a16="http://schemas.microsoft.com/office/drawing/2014/main" id="{9E0885C3-C50E-42ED-ABE3-9FC5DC359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590"/>
                <a:ext cx="38" cy="13"/>
              </a:xfrm>
              <a:custGeom>
                <a:avLst/>
                <a:gdLst>
                  <a:gd name="T0" fmla="*/ 14 w 24"/>
                  <a:gd name="T1" fmla="*/ 0 h 8"/>
                  <a:gd name="T2" fmla="*/ 0 w 24"/>
                  <a:gd name="T3" fmla="*/ 6 h 8"/>
                  <a:gd name="T4" fmla="*/ 15 w 24"/>
                  <a:gd name="T5" fmla="*/ 8 h 8"/>
                  <a:gd name="T6" fmla="*/ 24 w 24"/>
                  <a:gd name="T7" fmla="*/ 2 h 8"/>
                  <a:gd name="T8" fmla="*/ 14 w 2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14" y="0"/>
                    </a:moveTo>
                    <a:cubicBezTo>
                      <a:pt x="9" y="2"/>
                      <a:pt x="5" y="4"/>
                      <a:pt x="0" y="6"/>
                    </a:cubicBezTo>
                    <a:cubicBezTo>
                      <a:pt x="5" y="6"/>
                      <a:pt x="10" y="7"/>
                      <a:pt x="15" y="8"/>
                    </a:cubicBezTo>
                    <a:cubicBezTo>
                      <a:pt x="18" y="6"/>
                      <a:pt x="21" y="4"/>
                      <a:pt x="24" y="2"/>
                    </a:cubicBezTo>
                    <a:cubicBezTo>
                      <a:pt x="21" y="1"/>
                      <a:pt x="17" y="1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1" name="Freeform 527">
                <a:extLst>
                  <a:ext uri="{FF2B5EF4-FFF2-40B4-BE49-F238E27FC236}">
                    <a16:creationId xmlns="" xmlns:a16="http://schemas.microsoft.com/office/drawing/2014/main" id="{ED52E13D-DB66-4609-AC01-D7A6C0226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2625"/>
                <a:ext cx="14" cy="9"/>
              </a:xfrm>
              <a:custGeom>
                <a:avLst/>
                <a:gdLst>
                  <a:gd name="T0" fmla="*/ 8 w 9"/>
                  <a:gd name="T1" fmla="*/ 0 h 6"/>
                  <a:gd name="T2" fmla="*/ 0 w 9"/>
                  <a:gd name="T3" fmla="*/ 5 h 6"/>
                  <a:gd name="T4" fmla="*/ 1 w 9"/>
                  <a:gd name="T5" fmla="*/ 6 h 6"/>
                  <a:gd name="T6" fmla="*/ 7 w 9"/>
                  <a:gd name="T7" fmla="*/ 3 h 6"/>
                  <a:gd name="T8" fmla="*/ 9 w 9"/>
                  <a:gd name="T9" fmla="*/ 1 h 6"/>
                  <a:gd name="T10" fmla="*/ 8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8" y="0"/>
                    </a:moveTo>
                    <a:cubicBezTo>
                      <a:pt x="6" y="2"/>
                      <a:pt x="3" y="3"/>
                      <a:pt x="0" y="5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3" y="5"/>
                      <a:pt x="5" y="4"/>
                      <a:pt x="7" y="3"/>
                    </a:cubicBezTo>
                    <a:cubicBezTo>
                      <a:pt x="8" y="2"/>
                      <a:pt x="8" y="2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2" name="Freeform 528">
                <a:extLst>
                  <a:ext uri="{FF2B5EF4-FFF2-40B4-BE49-F238E27FC236}">
                    <a16:creationId xmlns="" xmlns:a16="http://schemas.microsoft.com/office/drawing/2014/main" id="{551CCEEC-74CC-4A5F-8510-A75B58F75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2633"/>
                <a:ext cx="10" cy="4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3 h 3"/>
                  <a:gd name="T4" fmla="*/ 6 w 6"/>
                  <a:gd name="T5" fmla="*/ 1 h 3"/>
                  <a:gd name="T6" fmla="*/ 5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2" y="2"/>
                      <a:pt x="4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3" name="Freeform 529">
                <a:extLst>
                  <a:ext uri="{FF2B5EF4-FFF2-40B4-BE49-F238E27FC236}">
                    <a16:creationId xmlns="" xmlns:a16="http://schemas.microsoft.com/office/drawing/2014/main" id="{759C724D-EF4B-46FC-A5D8-6005913D8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623"/>
                <a:ext cx="3" cy="3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4" name="Freeform 530">
                <a:extLst>
                  <a:ext uri="{FF2B5EF4-FFF2-40B4-BE49-F238E27FC236}">
                    <a16:creationId xmlns="" xmlns:a16="http://schemas.microsoft.com/office/drawing/2014/main" id="{A24E22B3-A15B-486F-8478-9AD69877FB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" y="3219"/>
                <a:ext cx="653" cy="78"/>
              </a:xfrm>
              <a:custGeom>
                <a:avLst/>
                <a:gdLst>
                  <a:gd name="T0" fmla="*/ 4 w 412"/>
                  <a:gd name="T1" fmla="*/ 39 h 49"/>
                  <a:gd name="T2" fmla="*/ 5 w 412"/>
                  <a:gd name="T3" fmla="*/ 39 h 49"/>
                  <a:gd name="T4" fmla="*/ 5 w 412"/>
                  <a:gd name="T5" fmla="*/ 40 h 49"/>
                  <a:gd name="T6" fmla="*/ 6 w 412"/>
                  <a:gd name="T7" fmla="*/ 40 h 49"/>
                  <a:gd name="T8" fmla="*/ 9 w 412"/>
                  <a:gd name="T9" fmla="*/ 42 h 49"/>
                  <a:gd name="T10" fmla="*/ 10 w 412"/>
                  <a:gd name="T11" fmla="*/ 43 h 49"/>
                  <a:gd name="T12" fmla="*/ 10 w 412"/>
                  <a:gd name="T13" fmla="*/ 43 h 49"/>
                  <a:gd name="T14" fmla="*/ 10 w 412"/>
                  <a:gd name="T15" fmla="*/ 43 h 49"/>
                  <a:gd name="T16" fmla="*/ 10 w 412"/>
                  <a:gd name="T17" fmla="*/ 43 h 49"/>
                  <a:gd name="T18" fmla="*/ 13 w 412"/>
                  <a:gd name="T19" fmla="*/ 41 h 49"/>
                  <a:gd name="T20" fmla="*/ 13 w 412"/>
                  <a:gd name="T21" fmla="*/ 41 h 49"/>
                  <a:gd name="T22" fmla="*/ 4 w 412"/>
                  <a:gd name="T23" fmla="*/ 39 h 49"/>
                  <a:gd name="T24" fmla="*/ 5 w 412"/>
                  <a:gd name="T25" fmla="*/ 30 h 49"/>
                  <a:gd name="T26" fmla="*/ 5 w 412"/>
                  <a:gd name="T27" fmla="*/ 30 h 49"/>
                  <a:gd name="T28" fmla="*/ 5 w 412"/>
                  <a:gd name="T29" fmla="*/ 32 h 49"/>
                  <a:gd name="T30" fmla="*/ 3 w 412"/>
                  <a:gd name="T31" fmla="*/ 35 h 49"/>
                  <a:gd name="T32" fmla="*/ 2 w 412"/>
                  <a:gd name="T33" fmla="*/ 37 h 49"/>
                  <a:gd name="T34" fmla="*/ 1 w 412"/>
                  <a:gd name="T35" fmla="*/ 38 h 49"/>
                  <a:gd name="T36" fmla="*/ 1 w 412"/>
                  <a:gd name="T37" fmla="*/ 38 h 49"/>
                  <a:gd name="T38" fmla="*/ 1 w 412"/>
                  <a:gd name="T39" fmla="*/ 38 h 49"/>
                  <a:gd name="T40" fmla="*/ 11 w 412"/>
                  <a:gd name="T41" fmla="*/ 32 h 49"/>
                  <a:gd name="T42" fmla="*/ 6 w 412"/>
                  <a:gd name="T43" fmla="*/ 31 h 49"/>
                  <a:gd name="T44" fmla="*/ 5 w 412"/>
                  <a:gd name="T45" fmla="*/ 30 h 49"/>
                  <a:gd name="T46" fmla="*/ 313 w 412"/>
                  <a:gd name="T47" fmla="*/ 27 h 49"/>
                  <a:gd name="T48" fmla="*/ 299 w 412"/>
                  <a:gd name="T49" fmla="*/ 28 h 49"/>
                  <a:gd name="T50" fmla="*/ 303 w 412"/>
                  <a:gd name="T51" fmla="*/ 49 h 49"/>
                  <a:gd name="T52" fmla="*/ 316 w 412"/>
                  <a:gd name="T53" fmla="*/ 47 h 49"/>
                  <a:gd name="T54" fmla="*/ 312 w 412"/>
                  <a:gd name="T55" fmla="*/ 32 h 49"/>
                  <a:gd name="T56" fmla="*/ 313 w 412"/>
                  <a:gd name="T57" fmla="*/ 27 h 49"/>
                  <a:gd name="T58" fmla="*/ 348 w 412"/>
                  <a:gd name="T59" fmla="*/ 25 h 49"/>
                  <a:gd name="T60" fmla="*/ 340 w 412"/>
                  <a:gd name="T61" fmla="*/ 26 h 49"/>
                  <a:gd name="T62" fmla="*/ 337 w 412"/>
                  <a:gd name="T63" fmla="*/ 30 h 49"/>
                  <a:gd name="T64" fmla="*/ 346 w 412"/>
                  <a:gd name="T65" fmla="*/ 43 h 49"/>
                  <a:gd name="T66" fmla="*/ 375 w 412"/>
                  <a:gd name="T67" fmla="*/ 40 h 49"/>
                  <a:gd name="T68" fmla="*/ 348 w 412"/>
                  <a:gd name="T69" fmla="*/ 33 h 49"/>
                  <a:gd name="T70" fmla="*/ 348 w 412"/>
                  <a:gd name="T71" fmla="*/ 33 h 49"/>
                  <a:gd name="T72" fmla="*/ 349 w 412"/>
                  <a:gd name="T73" fmla="*/ 31 h 49"/>
                  <a:gd name="T74" fmla="*/ 345 w 412"/>
                  <a:gd name="T75" fmla="*/ 31 h 49"/>
                  <a:gd name="T76" fmla="*/ 345 w 412"/>
                  <a:gd name="T77" fmla="*/ 31 h 49"/>
                  <a:gd name="T78" fmla="*/ 345 w 412"/>
                  <a:gd name="T79" fmla="*/ 31 h 49"/>
                  <a:gd name="T80" fmla="*/ 345 w 412"/>
                  <a:gd name="T81" fmla="*/ 31 h 49"/>
                  <a:gd name="T82" fmla="*/ 345 w 412"/>
                  <a:gd name="T83" fmla="*/ 31 h 49"/>
                  <a:gd name="T84" fmla="*/ 348 w 412"/>
                  <a:gd name="T85" fmla="*/ 25 h 49"/>
                  <a:gd name="T86" fmla="*/ 385 w 412"/>
                  <a:gd name="T87" fmla="*/ 25 h 49"/>
                  <a:gd name="T88" fmla="*/ 384 w 412"/>
                  <a:gd name="T89" fmla="*/ 25 h 49"/>
                  <a:gd name="T90" fmla="*/ 405 w 412"/>
                  <a:gd name="T91" fmla="*/ 28 h 49"/>
                  <a:gd name="T92" fmla="*/ 412 w 412"/>
                  <a:gd name="T93" fmla="*/ 31 h 49"/>
                  <a:gd name="T94" fmla="*/ 409 w 412"/>
                  <a:gd name="T95" fmla="*/ 29 h 49"/>
                  <a:gd name="T96" fmla="*/ 385 w 412"/>
                  <a:gd name="T97" fmla="*/ 25 h 49"/>
                  <a:gd name="T98" fmla="*/ 303 w 412"/>
                  <a:gd name="T99" fmla="*/ 13 h 49"/>
                  <a:gd name="T100" fmla="*/ 303 w 412"/>
                  <a:gd name="T101" fmla="*/ 13 h 49"/>
                  <a:gd name="T102" fmla="*/ 302 w 412"/>
                  <a:gd name="T103" fmla="*/ 17 h 49"/>
                  <a:gd name="T104" fmla="*/ 312 w 412"/>
                  <a:gd name="T105" fmla="*/ 15 h 49"/>
                  <a:gd name="T106" fmla="*/ 303 w 412"/>
                  <a:gd name="T107" fmla="*/ 13 h 49"/>
                  <a:gd name="T108" fmla="*/ 311 w 412"/>
                  <a:gd name="T109" fmla="*/ 0 h 49"/>
                  <a:gd name="T110" fmla="*/ 308 w 412"/>
                  <a:gd name="T111" fmla="*/ 4 h 49"/>
                  <a:gd name="T112" fmla="*/ 317 w 412"/>
                  <a:gd name="T113" fmla="*/ 0 h 49"/>
                  <a:gd name="T114" fmla="*/ 311 w 412"/>
                  <a:gd name="T1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2" h="49">
                    <a:moveTo>
                      <a:pt x="4" y="39"/>
                    </a:moveTo>
                    <a:cubicBezTo>
                      <a:pt x="4" y="39"/>
                      <a:pt x="5" y="39"/>
                      <a:pt x="5" y="39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9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0" y="41"/>
                      <a:pt x="7" y="40"/>
                      <a:pt x="4" y="39"/>
                    </a:cubicBezTo>
                    <a:moveTo>
                      <a:pt x="5" y="30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5" y="31"/>
                      <a:pt x="5" y="31"/>
                      <a:pt x="5" y="32"/>
                    </a:cubicBezTo>
                    <a:cubicBezTo>
                      <a:pt x="4" y="33"/>
                      <a:pt x="4" y="34"/>
                      <a:pt x="3" y="35"/>
                    </a:cubicBezTo>
                    <a:cubicBezTo>
                      <a:pt x="3" y="36"/>
                      <a:pt x="2" y="36"/>
                      <a:pt x="2" y="37"/>
                    </a:cubicBezTo>
                    <a:cubicBezTo>
                      <a:pt x="1" y="38"/>
                      <a:pt x="0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6" y="35"/>
                      <a:pt x="11" y="32"/>
                    </a:cubicBezTo>
                    <a:cubicBezTo>
                      <a:pt x="9" y="32"/>
                      <a:pt x="7" y="31"/>
                      <a:pt x="6" y="31"/>
                    </a:cubicBezTo>
                    <a:cubicBezTo>
                      <a:pt x="6" y="31"/>
                      <a:pt x="5" y="30"/>
                      <a:pt x="5" y="30"/>
                    </a:cubicBezTo>
                    <a:moveTo>
                      <a:pt x="313" y="27"/>
                    </a:moveTo>
                    <a:cubicBezTo>
                      <a:pt x="308" y="28"/>
                      <a:pt x="304" y="28"/>
                      <a:pt x="299" y="28"/>
                    </a:cubicBezTo>
                    <a:cubicBezTo>
                      <a:pt x="299" y="35"/>
                      <a:pt x="300" y="42"/>
                      <a:pt x="303" y="49"/>
                    </a:cubicBezTo>
                    <a:cubicBezTo>
                      <a:pt x="307" y="49"/>
                      <a:pt x="311" y="48"/>
                      <a:pt x="316" y="47"/>
                    </a:cubicBezTo>
                    <a:cubicBezTo>
                      <a:pt x="313" y="42"/>
                      <a:pt x="312" y="37"/>
                      <a:pt x="312" y="32"/>
                    </a:cubicBezTo>
                    <a:cubicBezTo>
                      <a:pt x="312" y="30"/>
                      <a:pt x="312" y="29"/>
                      <a:pt x="313" y="27"/>
                    </a:cubicBezTo>
                    <a:moveTo>
                      <a:pt x="348" y="25"/>
                    </a:moveTo>
                    <a:cubicBezTo>
                      <a:pt x="346" y="26"/>
                      <a:pt x="343" y="26"/>
                      <a:pt x="340" y="26"/>
                    </a:cubicBezTo>
                    <a:cubicBezTo>
                      <a:pt x="339" y="27"/>
                      <a:pt x="338" y="28"/>
                      <a:pt x="337" y="30"/>
                    </a:cubicBezTo>
                    <a:cubicBezTo>
                      <a:pt x="336" y="37"/>
                      <a:pt x="341" y="41"/>
                      <a:pt x="346" y="43"/>
                    </a:cubicBezTo>
                    <a:cubicBezTo>
                      <a:pt x="356" y="42"/>
                      <a:pt x="365" y="41"/>
                      <a:pt x="375" y="40"/>
                    </a:cubicBezTo>
                    <a:cubicBezTo>
                      <a:pt x="365" y="39"/>
                      <a:pt x="356" y="36"/>
                      <a:pt x="348" y="33"/>
                    </a:cubicBezTo>
                    <a:cubicBezTo>
                      <a:pt x="348" y="33"/>
                      <a:pt x="348" y="33"/>
                      <a:pt x="348" y="33"/>
                    </a:cubicBezTo>
                    <a:cubicBezTo>
                      <a:pt x="347" y="33"/>
                      <a:pt x="347" y="32"/>
                      <a:pt x="349" y="31"/>
                    </a:cubicBezTo>
                    <a:cubicBezTo>
                      <a:pt x="347" y="31"/>
                      <a:pt x="346" y="31"/>
                      <a:pt x="345" y="31"/>
                    </a:cubicBezTo>
                    <a:cubicBezTo>
                      <a:pt x="345" y="31"/>
                      <a:pt x="345" y="31"/>
                      <a:pt x="345" y="31"/>
                    </a:cubicBezTo>
                    <a:cubicBezTo>
                      <a:pt x="345" y="31"/>
                      <a:pt x="345" y="31"/>
                      <a:pt x="345" y="31"/>
                    </a:cubicBezTo>
                    <a:cubicBezTo>
                      <a:pt x="345" y="31"/>
                      <a:pt x="345" y="31"/>
                      <a:pt x="345" y="31"/>
                    </a:cubicBezTo>
                    <a:cubicBezTo>
                      <a:pt x="345" y="31"/>
                      <a:pt x="345" y="31"/>
                      <a:pt x="345" y="31"/>
                    </a:cubicBezTo>
                    <a:cubicBezTo>
                      <a:pt x="346" y="30"/>
                      <a:pt x="347" y="28"/>
                      <a:pt x="348" y="25"/>
                    </a:cubicBezTo>
                    <a:moveTo>
                      <a:pt x="385" y="25"/>
                    </a:moveTo>
                    <a:cubicBezTo>
                      <a:pt x="384" y="25"/>
                      <a:pt x="384" y="25"/>
                      <a:pt x="384" y="25"/>
                    </a:cubicBezTo>
                    <a:cubicBezTo>
                      <a:pt x="391" y="26"/>
                      <a:pt x="398" y="27"/>
                      <a:pt x="405" y="28"/>
                    </a:cubicBezTo>
                    <a:cubicBezTo>
                      <a:pt x="407" y="29"/>
                      <a:pt x="410" y="30"/>
                      <a:pt x="412" y="31"/>
                    </a:cubicBezTo>
                    <a:cubicBezTo>
                      <a:pt x="412" y="30"/>
                      <a:pt x="411" y="29"/>
                      <a:pt x="409" y="29"/>
                    </a:cubicBezTo>
                    <a:cubicBezTo>
                      <a:pt x="401" y="27"/>
                      <a:pt x="393" y="26"/>
                      <a:pt x="385" y="25"/>
                    </a:cubicBezTo>
                    <a:moveTo>
                      <a:pt x="303" y="13"/>
                    </a:moveTo>
                    <a:cubicBezTo>
                      <a:pt x="303" y="13"/>
                      <a:pt x="303" y="13"/>
                      <a:pt x="303" y="13"/>
                    </a:cubicBezTo>
                    <a:cubicBezTo>
                      <a:pt x="303" y="14"/>
                      <a:pt x="302" y="16"/>
                      <a:pt x="302" y="17"/>
                    </a:cubicBezTo>
                    <a:cubicBezTo>
                      <a:pt x="305" y="16"/>
                      <a:pt x="308" y="16"/>
                      <a:pt x="312" y="15"/>
                    </a:cubicBezTo>
                    <a:cubicBezTo>
                      <a:pt x="309" y="14"/>
                      <a:pt x="306" y="13"/>
                      <a:pt x="303" y="13"/>
                    </a:cubicBezTo>
                    <a:moveTo>
                      <a:pt x="311" y="0"/>
                    </a:moveTo>
                    <a:cubicBezTo>
                      <a:pt x="310" y="1"/>
                      <a:pt x="309" y="2"/>
                      <a:pt x="308" y="4"/>
                    </a:cubicBezTo>
                    <a:cubicBezTo>
                      <a:pt x="317" y="2"/>
                      <a:pt x="324" y="1"/>
                      <a:pt x="317" y="0"/>
                    </a:cubicBezTo>
                    <a:cubicBezTo>
                      <a:pt x="315" y="0"/>
                      <a:pt x="313" y="0"/>
                      <a:pt x="3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5" name="Freeform 531">
                <a:extLst>
                  <a:ext uri="{FF2B5EF4-FFF2-40B4-BE49-F238E27FC236}">
                    <a16:creationId xmlns="" xmlns:a16="http://schemas.microsoft.com/office/drawing/2014/main" id="{257A2CC8-B175-457D-8078-56364691B7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8" y="2469"/>
                <a:ext cx="412" cy="199"/>
              </a:xfrm>
              <a:custGeom>
                <a:avLst/>
                <a:gdLst>
                  <a:gd name="T0" fmla="*/ 48 w 260"/>
                  <a:gd name="T1" fmla="*/ 107 h 125"/>
                  <a:gd name="T2" fmla="*/ 44 w 260"/>
                  <a:gd name="T3" fmla="*/ 107 h 125"/>
                  <a:gd name="T4" fmla="*/ 36 w 260"/>
                  <a:gd name="T5" fmla="*/ 111 h 125"/>
                  <a:gd name="T6" fmla="*/ 38 w 260"/>
                  <a:gd name="T7" fmla="*/ 108 h 125"/>
                  <a:gd name="T8" fmla="*/ 38 w 260"/>
                  <a:gd name="T9" fmla="*/ 108 h 125"/>
                  <a:gd name="T10" fmla="*/ 0 w 260"/>
                  <a:gd name="T11" fmla="*/ 125 h 125"/>
                  <a:gd name="T12" fmla="*/ 20 w 260"/>
                  <a:gd name="T13" fmla="*/ 122 h 125"/>
                  <a:gd name="T14" fmla="*/ 33 w 260"/>
                  <a:gd name="T15" fmla="*/ 114 h 125"/>
                  <a:gd name="T16" fmla="*/ 48 w 260"/>
                  <a:gd name="T17" fmla="*/ 107 h 125"/>
                  <a:gd name="T18" fmla="*/ 94 w 260"/>
                  <a:gd name="T19" fmla="*/ 84 h 125"/>
                  <a:gd name="T20" fmla="*/ 81 w 260"/>
                  <a:gd name="T21" fmla="*/ 91 h 125"/>
                  <a:gd name="T22" fmla="*/ 88 w 260"/>
                  <a:gd name="T23" fmla="*/ 92 h 125"/>
                  <a:gd name="T24" fmla="*/ 101 w 260"/>
                  <a:gd name="T25" fmla="*/ 85 h 125"/>
                  <a:gd name="T26" fmla="*/ 94 w 260"/>
                  <a:gd name="T27" fmla="*/ 84 h 125"/>
                  <a:gd name="T28" fmla="*/ 260 w 260"/>
                  <a:gd name="T29" fmla="*/ 0 h 125"/>
                  <a:gd name="T30" fmla="*/ 235 w 260"/>
                  <a:gd name="T31" fmla="*/ 7 h 125"/>
                  <a:gd name="T32" fmla="*/ 233 w 260"/>
                  <a:gd name="T33" fmla="*/ 7 h 125"/>
                  <a:gd name="T34" fmla="*/ 232 w 260"/>
                  <a:gd name="T35" fmla="*/ 7 h 125"/>
                  <a:gd name="T36" fmla="*/ 228 w 260"/>
                  <a:gd name="T37" fmla="*/ 10 h 125"/>
                  <a:gd name="T38" fmla="*/ 221 w 260"/>
                  <a:gd name="T39" fmla="*/ 11 h 125"/>
                  <a:gd name="T40" fmla="*/ 205 w 260"/>
                  <a:gd name="T41" fmla="*/ 20 h 125"/>
                  <a:gd name="T42" fmla="*/ 171 w 260"/>
                  <a:gd name="T43" fmla="*/ 36 h 125"/>
                  <a:gd name="T44" fmla="*/ 140 w 260"/>
                  <a:gd name="T45" fmla="*/ 54 h 125"/>
                  <a:gd name="T46" fmla="*/ 103 w 260"/>
                  <a:gd name="T47" fmla="*/ 78 h 125"/>
                  <a:gd name="T48" fmla="*/ 112 w 260"/>
                  <a:gd name="T49" fmla="*/ 79 h 125"/>
                  <a:gd name="T50" fmla="*/ 239 w 260"/>
                  <a:gd name="T51" fmla="*/ 8 h 125"/>
                  <a:gd name="T52" fmla="*/ 260 w 260"/>
                  <a:gd name="T5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0" h="125">
                    <a:moveTo>
                      <a:pt x="48" y="107"/>
                    </a:moveTo>
                    <a:cubicBezTo>
                      <a:pt x="47" y="107"/>
                      <a:pt x="45" y="107"/>
                      <a:pt x="44" y="107"/>
                    </a:cubicBezTo>
                    <a:cubicBezTo>
                      <a:pt x="41" y="109"/>
                      <a:pt x="38" y="110"/>
                      <a:pt x="36" y="111"/>
                    </a:cubicBezTo>
                    <a:cubicBezTo>
                      <a:pt x="36" y="110"/>
                      <a:pt x="37" y="109"/>
                      <a:pt x="38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25" y="114"/>
                      <a:pt x="13" y="119"/>
                      <a:pt x="0" y="125"/>
                    </a:cubicBezTo>
                    <a:cubicBezTo>
                      <a:pt x="7" y="123"/>
                      <a:pt x="13" y="122"/>
                      <a:pt x="20" y="122"/>
                    </a:cubicBezTo>
                    <a:cubicBezTo>
                      <a:pt x="24" y="119"/>
                      <a:pt x="29" y="116"/>
                      <a:pt x="33" y="114"/>
                    </a:cubicBezTo>
                    <a:cubicBezTo>
                      <a:pt x="37" y="111"/>
                      <a:pt x="43" y="109"/>
                      <a:pt x="48" y="107"/>
                    </a:cubicBezTo>
                    <a:moveTo>
                      <a:pt x="94" y="84"/>
                    </a:moveTo>
                    <a:cubicBezTo>
                      <a:pt x="89" y="86"/>
                      <a:pt x="85" y="89"/>
                      <a:pt x="81" y="91"/>
                    </a:cubicBezTo>
                    <a:cubicBezTo>
                      <a:pt x="83" y="91"/>
                      <a:pt x="86" y="91"/>
                      <a:pt x="88" y="92"/>
                    </a:cubicBezTo>
                    <a:cubicBezTo>
                      <a:pt x="92" y="89"/>
                      <a:pt x="97" y="87"/>
                      <a:pt x="101" y="85"/>
                    </a:cubicBezTo>
                    <a:cubicBezTo>
                      <a:pt x="99" y="84"/>
                      <a:pt x="96" y="84"/>
                      <a:pt x="94" y="84"/>
                    </a:cubicBezTo>
                    <a:moveTo>
                      <a:pt x="260" y="0"/>
                    </a:moveTo>
                    <a:cubicBezTo>
                      <a:pt x="250" y="0"/>
                      <a:pt x="242" y="3"/>
                      <a:pt x="235" y="7"/>
                    </a:cubicBezTo>
                    <a:cubicBezTo>
                      <a:pt x="234" y="7"/>
                      <a:pt x="234" y="7"/>
                      <a:pt x="233" y="7"/>
                    </a:cubicBezTo>
                    <a:cubicBezTo>
                      <a:pt x="233" y="7"/>
                      <a:pt x="232" y="7"/>
                      <a:pt x="232" y="7"/>
                    </a:cubicBezTo>
                    <a:cubicBezTo>
                      <a:pt x="230" y="9"/>
                      <a:pt x="229" y="10"/>
                      <a:pt x="228" y="10"/>
                    </a:cubicBezTo>
                    <a:cubicBezTo>
                      <a:pt x="226" y="11"/>
                      <a:pt x="224" y="11"/>
                      <a:pt x="221" y="11"/>
                    </a:cubicBezTo>
                    <a:cubicBezTo>
                      <a:pt x="215" y="15"/>
                      <a:pt x="210" y="17"/>
                      <a:pt x="205" y="20"/>
                    </a:cubicBezTo>
                    <a:cubicBezTo>
                      <a:pt x="193" y="26"/>
                      <a:pt x="182" y="31"/>
                      <a:pt x="171" y="36"/>
                    </a:cubicBezTo>
                    <a:cubicBezTo>
                      <a:pt x="161" y="42"/>
                      <a:pt x="150" y="48"/>
                      <a:pt x="140" y="54"/>
                    </a:cubicBezTo>
                    <a:cubicBezTo>
                      <a:pt x="128" y="62"/>
                      <a:pt x="115" y="70"/>
                      <a:pt x="103" y="78"/>
                    </a:cubicBezTo>
                    <a:cubicBezTo>
                      <a:pt x="106" y="78"/>
                      <a:pt x="109" y="79"/>
                      <a:pt x="112" y="79"/>
                    </a:cubicBezTo>
                    <a:cubicBezTo>
                      <a:pt x="156" y="57"/>
                      <a:pt x="204" y="39"/>
                      <a:pt x="239" y="8"/>
                    </a:cubicBezTo>
                    <a:cubicBezTo>
                      <a:pt x="260" y="0"/>
                      <a:pt x="260" y="0"/>
                      <a:pt x="2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6" name="Freeform 532">
                <a:extLst>
                  <a:ext uri="{FF2B5EF4-FFF2-40B4-BE49-F238E27FC236}">
                    <a16:creationId xmlns="" xmlns:a16="http://schemas.microsoft.com/office/drawing/2014/main" id="{6BFBF323-C2C0-48C9-9BF5-95EDED456B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1" y="2614"/>
                <a:ext cx="347" cy="138"/>
              </a:xfrm>
              <a:custGeom>
                <a:avLst/>
                <a:gdLst>
                  <a:gd name="T0" fmla="*/ 151 w 219"/>
                  <a:gd name="T1" fmla="*/ 31 h 87"/>
                  <a:gd name="T2" fmla="*/ 131 w 219"/>
                  <a:gd name="T3" fmla="*/ 34 h 87"/>
                  <a:gd name="T4" fmla="*/ 7 w 219"/>
                  <a:gd name="T5" fmla="*/ 84 h 87"/>
                  <a:gd name="T6" fmla="*/ 0 w 219"/>
                  <a:gd name="T7" fmla="*/ 87 h 87"/>
                  <a:gd name="T8" fmla="*/ 52 w 219"/>
                  <a:gd name="T9" fmla="*/ 70 h 87"/>
                  <a:gd name="T10" fmla="*/ 66 w 219"/>
                  <a:gd name="T11" fmla="*/ 66 h 87"/>
                  <a:gd name="T12" fmla="*/ 65 w 219"/>
                  <a:gd name="T13" fmla="*/ 62 h 87"/>
                  <a:gd name="T14" fmla="*/ 108 w 219"/>
                  <a:gd name="T15" fmla="*/ 51 h 87"/>
                  <a:gd name="T16" fmla="*/ 151 w 219"/>
                  <a:gd name="T17" fmla="*/ 31 h 87"/>
                  <a:gd name="T18" fmla="*/ 169 w 219"/>
                  <a:gd name="T19" fmla="*/ 17 h 87"/>
                  <a:gd name="T20" fmla="*/ 169 w 219"/>
                  <a:gd name="T21" fmla="*/ 17 h 87"/>
                  <a:gd name="T22" fmla="*/ 169 w 219"/>
                  <a:gd name="T23" fmla="*/ 17 h 87"/>
                  <a:gd name="T24" fmla="*/ 169 w 219"/>
                  <a:gd name="T25" fmla="*/ 17 h 87"/>
                  <a:gd name="T26" fmla="*/ 212 w 219"/>
                  <a:gd name="T27" fmla="*/ 0 h 87"/>
                  <a:gd name="T28" fmla="*/ 210 w 219"/>
                  <a:gd name="T29" fmla="*/ 1 h 87"/>
                  <a:gd name="T30" fmla="*/ 175 w 219"/>
                  <a:gd name="T31" fmla="*/ 16 h 87"/>
                  <a:gd name="T32" fmla="*/ 179 w 219"/>
                  <a:gd name="T33" fmla="*/ 16 h 87"/>
                  <a:gd name="T34" fmla="*/ 211 w 219"/>
                  <a:gd name="T35" fmla="*/ 6 h 87"/>
                  <a:gd name="T36" fmla="*/ 219 w 219"/>
                  <a:gd name="T37" fmla="*/ 1 h 87"/>
                  <a:gd name="T38" fmla="*/ 212 w 219"/>
                  <a:gd name="T3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9" h="87">
                    <a:moveTo>
                      <a:pt x="151" y="31"/>
                    </a:moveTo>
                    <a:cubicBezTo>
                      <a:pt x="144" y="31"/>
                      <a:pt x="138" y="32"/>
                      <a:pt x="131" y="34"/>
                    </a:cubicBezTo>
                    <a:cubicBezTo>
                      <a:pt x="90" y="50"/>
                      <a:pt x="47" y="64"/>
                      <a:pt x="7" y="84"/>
                    </a:cubicBezTo>
                    <a:cubicBezTo>
                      <a:pt x="4" y="85"/>
                      <a:pt x="2" y="86"/>
                      <a:pt x="0" y="87"/>
                    </a:cubicBezTo>
                    <a:cubicBezTo>
                      <a:pt x="17" y="82"/>
                      <a:pt x="35" y="76"/>
                      <a:pt x="52" y="70"/>
                    </a:cubicBezTo>
                    <a:cubicBezTo>
                      <a:pt x="57" y="69"/>
                      <a:pt x="61" y="67"/>
                      <a:pt x="66" y="66"/>
                    </a:cubicBezTo>
                    <a:cubicBezTo>
                      <a:pt x="66" y="65"/>
                      <a:pt x="66" y="63"/>
                      <a:pt x="65" y="62"/>
                    </a:cubicBezTo>
                    <a:cubicBezTo>
                      <a:pt x="79" y="58"/>
                      <a:pt x="94" y="55"/>
                      <a:pt x="108" y="51"/>
                    </a:cubicBezTo>
                    <a:cubicBezTo>
                      <a:pt x="123" y="45"/>
                      <a:pt x="137" y="38"/>
                      <a:pt x="151" y="31"/>
                    </a:cubicBezTo>
                    <a:moveTo>
                      <a:pt x="169" y="17"/>
                    </a:move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7"/>
                      <a:pt x="169" y="17"/>
                      <a:pt x="169" y="17"/>
                    </a:cubicBezTo>
                    <a:moveTo>
                      <a:pt x="212" y="0"/>
                    </a:moveTo>
                    <a:cubicBezTo>
                      <a:pt x="211" y="0"/>
                      <a:pt x="211" y="0"/>
                      <a:pt x="210" y="1"/>
                    </a:cubicBezTo>
                    <a:cubicBezTo>
                      <a:pt x="199" y="6"/>
                      <a:pt x="187" y="11"/>
                      <a:pt x="175" y="16"/>
                    </a:cubicBezTo>
                    <a:cubicBezTo>
                      <a:pt x="176" y="16"/>
                      <a:pt x="178" y="16"/>
                      <a:pt x="179" y="16"/>
                    </a:cubicBezTo>
                    <a:cubicBezTo>
                      <a:pt x="191" y="13"/>
                      <a:pt x="204" y="11"/>
                      <a:pt x="211" y="6"/>
                    </a:cubicBezTo>
                    <a:cubicBezTo>
                      <a:pt x="214" y="4"/>
                      <a:pt x="216" y="2"/>
                      <a:pt x="219" y="1"/>
                    </a:cubicBezTo>
                    <a:cubicBezTo>
                      <a:pt x="217" y="0"/>
                      <a:pt x="214" y="0"/>
                      <a:pt x="2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7" name="Freeform 533">
                <a:extLst>
                  <a:ext uri="{FF2B5EF4-FFF2-40B4-BE49-F238E27FC236}">
                    <a16:creationId xmlns="" xmlns:a16="http://schemas.microsoft.com/office/drawing/2014/main" id="{6024A258-A90D-4041-B6AC-99CE9CB5D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593"/>
                <a:ext cx="29" cy="11"/>
              </a:xfrm>
              <a:custGeom>
                <a:avLst/>
                <a:gdLst>
                  <a:gd name="T0" fmla="*/ 9 w 18"/>
                  <a:gd name="T1" fmla="*/ 0 h 7"/>
                  <a:gd name="T2" fmla="*/ 0 w 18"/>
                  <a:gd name="T3" fmla="*/ 6 h 7"/>
                  <a:gd name="T4" fmla="*/ 7 w 18"/>
                  <a:gd name="T5" fmla="*/ 7 h 7"/>
                  <a:gd name="T6" fmla="*/ 18 w 18"/>
                  <a:gd name="T7" fmla="*/ 1 h 7"/>
                  <a:gd name="T8" fmla="*/ 9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2" y="6"/>
                      <a:pt x="5" y="6"/>
                      <a:pt x="7" y="7"/>
                    </a:cubicBezTo>
                    <a:cubicBezTo>
                      <a:pt x="11" y="5"/>
                      <a:pt x="14" y="3"/>
                      <a:pt x="18" y="1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8" name="Freeform 534">
                <a:extLst>
                  <a:ext uri="{FF2B5EF4-FFF2-40B4-BE49-F238E27FC236}">
                    <a16:creationId xmlns="" xmlns:a16="http://schemas.microsoft.com/office/drawing/2014/main" id="{52BA271B-8647-4D79-BB22-D01002841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487"/>
                <a:ext cx="79" cy="40"/>
              </a:xfrm>
              <a:custGeom>
                <a:avLst/>
                <a:gdLst>
                  <a:gd name="T0" fmla="*/ 50 w 50"/>
                  <a:gd name="T1" fmla="*/ 0 h 25"/>
                  <a:gd name="T2" fmla="*/ 28 w 50"/>
                  <a:gd name="T3" fmla="*/ 8 h 25"/>
                  <a:gd name="T4" fmla="*/ 0 w 50"/>
                  <a:gd name="T5" fmla="*/ 25 h 25"/>
                  <a:gd name="T6" fmla="*/ 34 w 50"/>
                  <a:gd name="T7" fmla="*/ 9 h 25"/>
                  <a:gd name="T8" fmla="*/ 50 w 5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5">
                    <a:moveTo>
                      <a:pt x="50" y="0"/>
                    </a:moveTo>
                    <a:cubicBezTo>
                      <a:pt x="43" y="2"/>
                      <a:pt x="36" y="4"/>
                      <a:pt x="28" y="8"/>
                    </a:cubicBezTo>
                    <a:cubicBezTo>
                      <a:pt x="19" y="13"/>
                      <a:pt x="10" y="19"/>
                      <a:pt x="0" y="25"/>
                    </a:cubicBezTo>
                    <a:cubicBezTo>
                      <a:pt x="11" y="20"/>
                      <a:pt x="22" y="15"/>
                      <a:pt x="34" y="9"/>
                    </a:cubicBezTo>
                    <a:cubicBezTo>
                      <a:pt x="39" y="6"/>
                      <a:pt x="44" y="4"/>
                      <a:pt x="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9" name="Freeform 535">
                <a:extLst>
                  <a:ext uri="{FF2B5EF4-FFF2-40B4-BE49-F238E27FC236}">
                    <a16:creationId xmlns="" xmlns:a16="http://schemas.microsoft.com/office/drawing/2014/main" id="{61504C14-D670-466E-BC58-C6AEAA186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731"/>
                <a:ext cx="368" cy="119"/>
              </a:xfrm>
              <a:custGeom>
                <a:avLst/>
                <a:gdLst>
                  <a:gd name="T0" fmla="*/ 232 w 232"/>
                  <a:gd name="T1" fmla="*/ 0 h 75"/>
                  <a:gd name="T2" fmla="*/ 60 w 232"/>
                  <a:gd name="T3" fmla="*/ 53 h 75"/>
                  <a:gd name="T4" fmla="*/ 51 w 232"/>
                  <a:gd name="T5" fmla="*/ 55 h 75"/>
                  <a:gd name="T6" fmla="*/ 0 w 232"/>
                  <a:gd name="T7" fmla="*/ 75 h 75"/>
                  <a:gd name="T8" fmla="*/ 75 w 232"/>
                  <a:gd name="T9" fmla="*/ 58 h 75"/>
                  <a:gd name="T10" fmla="*/ 212 w 232"/>
                  <a:gd name="T11" fmla="*/ 10 h 75"/>
                  <a:gd name="T12" fmla="*/ 232 w 232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75">
                    <a:moveTo>
                      <a:pt x="232" y="0"/>
                    </a:moveTo>
                    <a:cubicBezTo>
                      <a:pt x="176" y="18"/>
                      <a:pt x="118" y="39"/>
                      <a:pt x="60" y="53"/>
                    </a:cubicBezTo>
                    <a:cubicBezTo>
                      <a:pt x="57" y="54"/>
                      <a:pt x="54" y="55"/>
                      <a:pt x="51" y="55"/>
                    </a:cubicBezTo>
                    <a:cubicBezTo>
                      <a:pt x="34" y="63"/>
                      <a:pt x="17" y="69"/>
                      <a:pt x="0" y="75"/>
                    </a:cubicBezTo>
                    <a:cubicBezTo>
                      <a:pt x="25" y="70"/>
                      <a:pt x="50" y="65"/>
                      <a:pt x="75" y="58"/>
                    </a:cubicBezTo>
                    <a:cubicBezTo>
                      <a:pt x="122" y="46"/>
                      <a:pt x="169" y="27"/>
                      <a:pt x="212" y="10"/>
                    </a:cubicBezTo>
                    <a:cubicBezTo>
                      <a:pt x="216" y="9"/>
                      <a:pt x="226" y="5"/>
                      <a:pt x="2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0" name="Freeform 536">
                <a:extLst>
                  <a:ext uri="{FF2B5EF4-FFF2-40B4-BE49-F238E27FC236}">
                    <a16:creationId xmlns="" xmlns:a16="http://schemas.microsoft.com/office/drawing/2014/main" id="{D9A645DE-A3FF-4F96-B3F9-910E2AE24F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2" y="2611"/>
                <a:ext cx="128" cy="47"/>
              </a:xfrm>
              <a:custGeom>
                <a:avLst/>
                <a:gdLst>
                  <a:gd name="T0" fmla="*/ 25 w 81"/>
                  <a:gd name="T1" fmla="*/ 18 h 30"/>
                  <a:gd name="T2" fmla="*/ 0 w 81"/>
                  <a:gd name="T3" fmla="*/ 30 h 30"/>
                  <a:gd name="T4" fmla="*/ 23 w 81"/>
                  <a:gd name="T5" fmla="*/ 29 h 30"/>
                  <a:gd name="T6" fmla="*/ 35 w 81"/>
                  <a:gd name="T7" fmla="*/ 24 h 30"/>
                  <a:gd name="T8" fmla="*/ 44 w 81"/>
                  <a:gd name="T9" fmla="*/ 19 h 30"/>
                  <a:gd name="T10" fmla="*/ 25 w 81"/>
                  <a:gd name="T11" fmla="*/ 18 h 30"/>
                  <a:gd name="T12" fmla="*/ 80 w 81"/>
                  <a:gd name="T13" fmla="*/ 0 h 30"/>
                  <a:gd name="T14" fmla="*/ 60 w 81"/>
                  <a:gd name="T15" fmla="*/ 4 h 30"/>
                  <a:gd name="T16" fmla="*/ 68 w 81"/>
                  <a:gd name="T17" fmla="*/ 6 h 30"/>
                  <a:gd name="T18" fmla="*/ 81 w 81"/>
                  <a:gd name="T19" fmla="*/ 0 h 30"/>
                  <a:gd name="T20" fmla="*/ 80 w 8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30">
                    <a:moveTo>
                      <a:pt x="25" y="18"/>
                    </a:moveTo>
                    <a:cubicBezTo>
                      <a:pt x="17" y="22"/>
                      <a:pt x="8" y="26"/>
                      <a:pt x="0" y="30"/>
                    </a:cubicBezTo>
                    <a:cubicBezTo>
                      <a:pt x="8" y="30"/>
                      <a:pt x="15" y="30"/>
                      <a:pt x="23" y="29"/>
                    </a:cubicBezTo>
                    <a:cubicBezTo>
                      <a:pt x="27" y="28"/>
                      <a:pt x="31" y="26"/>
                      <a:pt x="35" y="24"/>
                    </a:cubicBezTo>
                    <a:cubicBezTo>
                      <a:pt x="38" y="23"/>
                      <a:pt x="41" y="21"/>
                      <a:pt x="44" y="19"/>
                    </a:cubicBezTo>
                    <a:cubicBezTo>
                      <a:pt x="38" y="19"/>
                      <a:pt x="31" y="18"/>
                      <a:pt x="25" y="18"/>
                    </a:cubicBezTo>
                    <a:moveTo>
                      <a:pt x="80" y="0"/>
                    </a:moveTo>
                    <a:cubicBezTo>
                      <a:pt x="74" y="1"/>
                      <a:pt x="67" y="2"/>
                      <a:pt x="60" y="4"/>
                    </a:cubicBezTo>
                    <a:cubicBezTo>
                      <a:pt x="63" y="5"/>
                      <a:pt x="66" y="5"/>
                      <a:pt x="68" y="6"/>
                    </a:cubicBezTo>
                    <a:cubicBezTo>
                      <a:pt x="72" y="4"/>
                      <a:pt x="77" y="2"/>
                      <a:pt x="81" y="0"/>
                    </a:cubicBezTo>
                    <a:cubicBezTo>
                      <a:pt x="81" y="0"/>
                      <a:pt x="81" y="0"/>
                      <a:pt x="8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1" name="Freeform 537">
                <a:extLst>
                  <a:ext uri="{FF2B5EF4-FFF2-40B4-BE49-F238E27FC236}">
                    <a16:creationId xmlns="" xmlns:a16="http://schemas.microsoft.com/office/drawing/2014/main" id="{A05279A6-826D-430C-954E-15C9A1792D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9" y="2617"/>
                <a:ext cx="160" cy="66"/>
              </a:xfrm>
              <a:custGeom>
                <a:avLst/>
                <a:gdLst>
                  <a:gd name="T0" fmla="*/ 56 w 101"/>
                  <a:gd name="T1" fmla="*/ 25 h 42"/>
                  <a:gd name="T2" fmla="*/ 33 w 101"/>
                  <a:gd name="T3" fmla="*/ 26 h 42"/>
                  <a:gd name="T4" fmla="*/ 0 w 101"/>
                  <a:gd name="T5" fmla="*/ 42 h 42"/>
                  <a:gd name="T6" fmla="*/ 56 w 101"/>
                  <a:gd name="T7" fmla="*/ 25 h 42"/>
                  <a:gd name="T8" fmla="*/ 93 w 101"/>
                  <a:gd name="T9" fmla="*/ 0 h 42"/>
                  <a:gd name="T10" fmla="*/ 63 w 101"/>
                  <a:gd name="T11" fmla="*/ 12 h 42"/>
                  <a:gd name="T12" fmla="*/ 58 w 101"/>
                  <a:gd name="T13" fmla="*/ 14 h 42"/>
                  <a:gd name="T14" fmla="*/ 77 w 101"/>
                  <a:gd name="T15" fmla="*/ 15 h 42"/>
                  <a:gd name="T16" fmla="*/ 101 w 101"/>
                  <a:gd name="T17" fmla="*/ 2 h 42"/>
                  <a:gd name="T18" fmla="*/ 93 w 101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42">
                    <a:moveTo>
                      <a:pt x="56" y="25"/>
                    </a:moveTo>
                    <a:cubicBezTo>
                      <a:pt x="48" y="26"/>
                      <a:pt x="41" y="26"/>
                      <a:pt x="33" y="26"/>
                    </a:cubicBezTo>
                    <a:cubicBezTo>
                      <a:pt x="22" y="32"/>
                      <a:pt x="11" y="37"/>
                      <a:pt x="0" y="42"/>
                    </a:cubicBezTo>
                    <a:cubicBezTo>
                      <a:pt x="19" y="38"/>
                      <a:pt x="37" y="32"/>
                      <a:pt x="56" y="25"/>
                    </a:cubicBezTo>
                    <a:moveTo>
                      <a:pt x="93" y="0"/>
                    </a:moveTo>
                    <a:cubicBezTo>
                      <a:pt x="83" y="3"/>
                      <a:pt x="72" y="8"/>
                      <a:pt x="63" y="12"/>
                    </a:cubicBezTo>
                    <a:cubicBezTo>
                      <a:pt x="61" y="12"/>
                      <a:pt x="60" y="13"/>
                      <a:pt x="58" y="14"/>
                    </a:cubicBezTo>
                    <a:cubicBezTo>
                      <a:pt x="64" y="14"/>
                      <a:pt x="71" y="15"/>
                      <a:pt x="77" y="15"/>
                    </a:cubicBezTo>
                    <a:cubicBezTo>
                      <a:pt x="85" y="11"/>
                      <a:pt x="93" y="6"/>
                      <a:pt x="101" y="2"/>
                    </a:cubicBezTo>
                    <a:cubicBezTo>
                      <a:pt x="99" y="1"/>
                      <a:pt x="96" y="1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2" name="Freeform 538">
                <a:extLst>
                  <a:ext uri="{FF2B5EF4-FFF2-40B4-BE49-F238E27FC236}">
                    <a16:creationId xmlns="" xmlns:a16="http://schemas.microsoft.com/office/drawing/2014/main" id="{A703FE34-B078-4F23-A191-8FA7D1080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261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3" name="Freeform 539">
                <a:extLst>
                  <a:ext uri="{FF2B5EF4-FFF2-40B4-BE49-F238E27FC236}">
                    <a16:creationId xmlns="" xmlns:a16="http://schemas.microsoft.com/office/drawing/2014/main" id="{5218EC7A-EDD5-45C4-80DE-F7987D3CE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2683"/>
                <a:ext cx="123" cy="48"/>
              </a:xfrm>
              <a:custGeom>
                <a:avLst/>
                <a:gdLst>
                  <a:gd name="T0" fmla="*/ 78 w 78"/>
                  <a:gd name="T1" fmla="*/ 0 h 30"/>
                  <a:gd name="T2" fmla="*/ 48 w 78"/>
                  <a:gd name="T3" fmla="*/ 7 h 30"/>
                  <a:gd name="T4" fmla="*/ 5 w 78"/>
                  <a:gd name="T5" fmla="*/ 18 h 30"/>
                  <a:gd name="T6" fmla="*/ 6 w 78"/>
                  <a:gd name="T7" fmla="*/ 22 h 30"/>
                  <a:gd name="T8" fmla="*/ 0 w 78"/>
                  <a:gd name="T9" fmla="*/ 30 h 30"/>
                  <a:gd name="T10" fmla="*/ 14 w 78"/>
                  <a:gd name="T11" fmla="*/ 26 h 30"/>
                  <a:gd name="T12" fmla="*/ 78 w 78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30">
                    <a:moveTo>
                      <a:pt x="78" y="0"/>
                    </a:moveTo>
                    <a:cubicBezTo>
                      <a:pt x="68" y="3"/>
                      <a:pt x="58" y="5"/>
                      <a:pt x="48" y="7"/>
                    </a:cubicBezTo>
                    <a:cubicBezTo>
                      <a:pt x="34" y="11"/>
                      <a:pt x="19" y="14"/>
                      <a:pt x="5" y="18"/>
                    </a:cubicBezTo>
                    <a:cubicBezTo>
                      <a:pt x="6" y="19"/>
                      <a:pt x="6" y="21"/>
                      <a:pt x="6" y="22"/>
                    </a:cubicBezTo>
                    <a:cubicBezTo>
                      <a:pt x="6" y="25"/>
                      <a:pt x="3" y="28"/>
                      <a:pt x="0" y="30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6" y="19"/>
                      <a:pt x="57" y="10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4" name="Freeform 540">
                <a:extLst>
                  <a:ext uri="{FF2B5EF4-FFF2-40B4-BE49-F238E27FC236}">
                    <a16:creationId xmlns="" xmlns:a16="http://schemas.microsoft.com/office/drawing/2014/main" id="{E036B1D3-3DD5-4332-8A1A-A6AD193683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" y="3167"/>
                <a:ext cx="421" cy="128"/>
              </a:xfrm>
              <a:custGeom>
                <a:avLst/>
                <a:gdLst>
                  <a:gd name="T0" fmla="*/ 9 w 266"/>
                  <a:gd name="T1" fmla="*/ 75 h 81"/>
                  <a:gd name="T2" fmla="*/ 5 w 266"/>
                  <a:gd name="T3" fmla="*/ 72 h 81"/>
                  <a:gd name="T4" fmla="*/ 5 w 266"/>
                  <a:gd name="T5" fmla="*/ 73 h 81"/>
                  <a:gd name="T6" fmla="*/ 2 w 266"/>
                  <a:gd name="T7" fmla="*/ 71 h 81"/>
                  <a:gd name="T8" fmla="*/ 1 w 266"/>
                  <a:gd name="T9" fmla="*/ 71 h 81"/>
                  <a:gd name="T10" fmla="*/ 5 w 266"/>
                  <a:gd name="T11" fmla="*/ 72 h 81"/>
                  <a:gd name="T12" fmla="*/ 2 w 266"/>
                  <a:gd name="T13" fmla="*/ 71 h 81"/>
                  <a:gd name="T14" fmla="*/ 0 w 266"/>
                  <a:gd name="T15" fmla="*/ 71 h 81"/>
                  <a:gd name="T16" fmla="*/ 1 w 266"/>
                  <a:gd name="T17" fmla="*/ 71 h 81"/>
                  <a:gd name="T18" fmla="*/ 2 w 266"/>
                  <a:gd name="T19" fmla="*/ 70 h 81"/>
                  <a:gd name="T20" fmla="*/ 5 w 266"/>
                  <a:gd name="T21" fmla="*/ 65 h 81"/>
                  <a:gd name="T22" fmla="*/ 5 w 266"/>
                  <a:gd name="T23" fmla="*/ 65 h 81"/>
                  <a:gd name="T24" fmla="*/ 226 w 266"/>
                  <a:gd name="T25" fmla="*/ 11 h 81"/>
                  <a:gd name="T26" fmla="*/ 53 w 266"/>
                  <a:gd name="T27" fmla="*/ 60 h 81"/>
                  <a:gd name="T28" fmla="*/ 25 w 266"/>
                  <a:gd name="T29" fmla="*/ 60 h 81"/>
                  <a:gd name="T30" fmla="*/ 8 w 266"/>
                  <a:gd name="T31" fmla="*/ 57 h 81"/>
                  <a:gd name="T32" fmla="*/ 8 w 266"/>
                  <a:gd name="T33" fmla="*/ 57 h 81"/>
                  <a:gd name="T34" fmla="*/ 5 w 266"/>
                  <a:gd name="T35" fmla="*/ 65 h 81"/>
                  <a:gd name="T36" fmla="*/ 5 w 266"/>
                  <a:gd name="T37" fmla="*/ 63 h 81"/>
                  <a:gd name="T38" fmla="*/ 6 w 266"/>
                  <a:gd name="T39" fmla="*/ 64 h 81"/>
                  <a:gd name="T40" fmla="*/ 21 w 266"/>
                  <a:gd name="T41" fmla="*/ 67 h 81"/>
                  <a:gd name="T42" fmla="*/ 13 w 266"/>
                  <a:gd name="T43" fmla="*/ 74 h 81"/>
                  <a:gd name="T44" fmla="*/ 10 w 266"/>
                  <a:gd name="T45" fmla="*/ 76 h 81"/>
                  <a:gd name="T46" fmla="*/ 10 w 266"/>
                  <a:gd name="T47" fmla="*/ 76 h 81"/>
                  <a:gd name="T48" fmla="*/ 9 w 266"/>
                  <a:gd name="T49" fmla="*/ 75 h 81"/>
                  <a:gd name="T50" fmla="*/ 15 w 266"/>
                  <a:gd name="T51" fmla="*/ 81 h 81"/>
                  <a:gd name="T52" fmla="*/ 24 w 266"/>
                  <a:gd name="T53" fmla="*/ 77 h 81"/>
                  <a:gd name="T54" fmla="*/ 52 w 266"/>
                  <a:gd name="T55" fmla="*/ 69 h 81"/>
                  <a:gd name="T56" fmla="*/ 175 w 266"/>
                  <a:gd name="T57" fmla="*/ 56 h 81"/>
                  <a:gd name="T58" fmla="*/ 185 w 266"/>
                  <a:gd name="T59" fmla="*/ 55 h 81"/>
                  <a:gd name="T60" fmla="*/ 134 w 266"/>
                  <a:gd name="T61" fmla="*/ 51 h 81"/>
                  <a:gd name="T62" fmla="*/ 258 w 266"/>
                  <a:gd name="T63" fmla="*/ 1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6" h="81">
                    <a:moveTo>
                      <a:pt x="6" y="73"/>
                    </a:moveTo>
                    <a:cubicBezTo>
                      <a:pt x="8" y="74"/>
                      <a:pt x="8" y="75"/>
                      <a:pt x="9" y="75"/>
                    </a:cubicBezTo>
                    <a:cubicBezTo>
                      <a:pt x="8" y="75"/>
                      <a:pt x="7" y="74"/>
                      <a:pt x="6" y="73"/>
                    </a:cubicBezTo>
                    <a:moveTo>
                      <a:pt x="5" y="72"/>
                    </a:moveTo>
                    <a:cubicBezTo>
                      <a:pt x="5" y="73"/>
                      <a:pt x="6" y="73"/>
                      <a:pt x="6" y="73"/>
                    </a:cubicBezTo>
                    <a:cubicBezTo>
                      <a:pt x="6" y="73"/>
                      <a:pt x="6" y="73"/>
                      <a:pt x="5" y="73"/>
                    </a:cubicBezTo>
                    <a:cubicBezTo>
                      <a:pt x="5" y="73"/>
                      <a:pt x="5" y="73"/>
                      <a:pt x="5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1" y="71"/>
                      <a:pt x="1" y="71"/>
                    </a:cubicBezTo>
                    <a:cubicBezTo>
                      <a:pt x="2" y="71"/>
                      <a:pt x="2" y="71"/>
                      <a:pt x="3" y="72"/>
                    </a:cubicBezTo>
                    <a:cubicBezTo>
                      <a:pt x="4" y="72"/>
                      <a:pt x="4" y="72"/>
                      <a:pt x="5" y="72"/>
                    </a:cubicBezTo>
                    <a:cubicBezTo>
                      <a:pt x="5" y="72"/>
                      <a:pt x="4" y="72"/>
                      <a:pt x="4" y="72"/>
                    </a:cubicBezTo>
                    <a:cubicBezTo>
                      <a:pt x="3" y="71"/>
                      <a:pt x="2" y="71"/>
                      <a:pt x="2" y="71"/>
                    </a:cubicBezTo>
                    <a:moveTo>
                      <a:pt x="3" y="68"/>
                    </a:moveTo>
                    <a:cubicBezTo>
                      <a:pt x="2" y="70"/>
                      <a:pt x="0" y="71"/>
                      <a:pt x="0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1"/>
                      <a:pt x="1" y="71"/>
                      <a:pt x="2" y="70"/>
                    </a:cubicBezTo>
                    <a:cubicBezTo>
                      <a:pt x="2" y="69"/>
                      <a:pt x="3" y="69"/>
                      <a:pt x="3" y="68"/>
                    </a:cubicBezTo>
                    <a:moveTo>
                      <a:pt x="5" y="65"/>
                    </a:moveTo>
                    <a:cubicBezTo>
                      <a:pt x="4" y="66"/>
                      <a:pt x="4" y="67"/>
                      <a:pt x="3" y="68"/>
                    </a:cubicBezTo>
                    <a:cubicBezTo>
                      <a:pt x="4" y="67"/>
                      <a:pt x="4" y="66"/>
                      <a:pt x="5" y="65"/>
                    </a:cubicBezTo>
                    <a:moveTo>
                      <a:pt x="266" y="0"/>
                    </a:moveTo>
                    <a:cubicBezTo>
                      <a:pt x="253" y="4"/>
                      <a:pt x="239" y="8"/>
                      <a:pt x="226" y="11"/>
                    </a:cubicBezTo>
                    <a:cubicBezTo>
                      <a:pt x="177" y="25"/>
                      <a:pt x="129" y="38"/>
                      <a:pt x="81" y="51"/>
                    </a:cubicBezTo>
                    <a:cubicBezTo>
                      <a:pt x="72" y="54"/>
                      <a:pt x="62" y="57"/>
                      <a:pt x="53" y="60"/>
                    </a:cubicBezTo>
                    <a:cubicBezTo>
                      <a:pt x="49" y="60"/>
                      <a:pt x="45" y="60"/>
                      <a:pt x="41" y="60"/>
                    </a:cubicBezTo>
                    <a:cubicBezTo>
                      <a:pt x="35" y="60"/>
                      <a:pt x="30" y="60"/>
                      <a:pt x="25" y="60"/>
                    </a:cubicBezTo>
                    <a:cubicBezTo>
                      <a:pt x="22" y="59"/>
                      <a:pt x="19" y="59"/>
                      <a:pt x="16" y="59"/>
                    </a:cubicBezTo>
                    <a:cubicBezTo>
                      <a:pt x="13" y="58"/>
                      <a:pt x="10" y="58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8" y="57"/>
                      <a:pt x="7" y="57"/>
                    </a:cubicBezTo>
                    <a:cubicBezTo>
                      <a:pt x="7" y="57"/>
                      <a:pt x="7" y="58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4"/>
                      <a:pt x="5" y="64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6" y="64"/>
                      <a:pt x="6" y="64"/>
                    </a:cubicBezTo>
                    <a:cubicBezTo>
                      <a:pt x="7" y="64"/>
                      <a:pt x="9" y="65"/>
                      <a:pt x="11" y="65"/>
                    </a:cubicBezTo>
                    <a:cubicBezTo>
                      <a:pt x="14" y="66"/>
                      <a:pt x="18" y="66"/>
                      <a:pt x="21" y="67"/>
                    </a:cubicBezTo>
                    <a:cubicBezTo>
                      <a:pt x="24" y="67"/>
                      <a:pt x="27" y="67"/>
                      <a:pt x="29" y="68"/>
                    </a:cubicBezTo>
                    <a:cubicBezTo>
                      <a:pt x="24" y="70"/>
                      <a:pt x="18" y="72"/>
                      <a:pt x="13" y="7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9" y="76"/>
                      <a:pt x="9" y="75"/>
                    </a:cubicBezTo>
                    <a:cubicBezTo>
                      <a:pt x="11" y="77"/>
                      <a:pt x="14" y="80"/>
                      <a:pt x="15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1"/>
                      <a:pt x="16" y="80"/>
                      <a:pt x="17" y="80"/>
                    </a:cubicBezTo>
                    <a:cubicBezTo>
                      <a:pt x="19" y="79"/>
                      <a:pt x="21" y="78"/>
                      <a:pt x="24" y="77"/>
                    </a:cubicBezTo>
                    <a:cubicBezTo>
                      <a:pt x="26" y="76"/>
                      <a:pt x="27" y="76"/>
                      <a:pt x="29" y="75"/>
                    </a:cubicBezTo>
                    <a:cubicBezTo>
                      <a:pt x="37" y="73"/>
                      <a:pt x="44" y="71"/>
                      <a:pt x="52" y="69"/>
                    </a:cubicBezTo>
                    <a:cubicBezTo>
                      <a:pt x="54" y="69"/>
                      <a:pt x="56" y="69"/>
                      <a:pt x="58" y="69"/>
                    </a:cubicBezTo>
                    <a:cubicBezTo>
                      <a:pt x="97" y="67"/>
                      <a:pt x="137" y="60"/>
                      <a:pt x="175" y="56"/>
                    </a:cubicBezTo>
                    <a:cubicBezTo>
                      <a:pt x="179" y="56"/>
                      <a:pt x="183" y="56"/>
                      <a:pt x="187" y="55"/>
                    </a:cubicBezTo>
                    <a:cubicBezTo>
                      <a:pt x="186" y="55"/>
                      <a:pt x="185" y="55"/>
                      <a:pt x="185" y="55"/>
                    </a:cubicBezTo>
                    <a:cubicBezTo>
                      <a:pt x="168" y="53"/>
                      <a:pt x="153" y="51"/>
                      <a:pt x="135" y="51"/>
                    </a:cubicBezTo>
                    <a:cubicBezTo>
                      <a:pt x="135" y="51"/>
                      <a:pt x="134" y="51"/>
                      <a:pt x="134" y="51"/>
                    </a:cubicBezTo>
                    <a:cubicBezTo>
                      <a:pt x="126" y="51"/>
                      <a:pt x="117" y="52"/>
                      <a:pt x="108" y="53"/>
                    </a:cubicBezTo>
                    <a:cubicBezTo>
                      <a:pt x="157" y="39"/>
                      <a:pt x="207" y="25"/>
                      <a:pt x="258" y="11"/>
                    </a:cubicBezTo>
                    <a:cubicBezTo>
                      <a:pt x="261" y="6"/>
                      <a:pt x="264" y="3"/>
                      <a:pt x="2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5" name="Freeform 541">
                <a:extLst>
                  <a:ext uri="{FF2B5EF4-FFF2-40B4-BE49-F238E27FC236}">
                    <a16:creationId xmlns="" xmlns:a16="http://schemas.microsoft.com/office/drawing/2014/main" id="{0D1B6433-14FF-481B-8930-A2932A7CD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2874"/>
                <a:ext cx="70" cy="30"/>
              </a:xfrm>
              <a:custGeom>
                <a:avLst/>
                <a:gdLst>
                  <a:gd name="T0" fmla="*/ 44 w 44"/>
                  <a:gd name="T1" fmla="*/ 0 h 19"/>
                  <a:gd name="T2" fmla="*/ 33 w 44"/>
                  <a:gd name="T3" fmla="*/ 3 h 19"/>
                  <a:gd name="T4" fmla="*/ 0 w 44"/>
                  <a:gd name="T5" fmla="*/ 19 h 19"/>
                  <a:gd name="T6" fmla="*/ 18 w 44"/>
                  <a:gd name="T7" fmla="*/ 12 h 19"/>
                  <a:gd name="T8" fmla="*/ 7 w 44"/>
                  <a:gd name="T9" fmla="*/ 17 h 19"/>
                  <a:gd name="T10" fmla="*/ 22 w 44"/>
                  <a:gd name="T11" fmla="*/ 11 h 19"/>
                  <a:gd name="T12" fmla="*/ 44 w 4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9">
                    <a:moveTo>
                      <a:pt x="44" y="0"/>
                    </a:moveTo>
                    <a:cubicBezTo>
                      <a:pt x="40" y="1"/>
                      <a:pt x="37" y="2"/>
                      <a:pt x="33" y="3"/>
                    </a:cubicBezTo>
                    <a:cubicBezTo>
                      <a:pt x="22" y="8"/>
                      <a:pt x="11" y="14"/>
                      <a:pt x="0" y="19"/>
                    </a:cubicBezTo>
                    <a:cubicBezTo>
                      <a:pt x="11" y="15"/>
                      <a:pt x="18" y="12"/>
                      <a:pt x="18" y="12"/>
                    </a:cubicBezTo>
                    <a:cubicBezTo>
                      <a:pt x="19" y="12"/>
                      <a:pt x="15" y="14"/>
                      <a:pt x="7" y="17"/>
                    </a:cubicBezTo>
                    <a:cubicBezTo>
                      <a:pt x="12" y="15"/>
                      <a:pt x="17" y="13"/>
                      <a:pt x="22" y="11"/>
                    </a:cubicBezTo>
                    <a:cubicBezTo>
                      <a:pt x="29" y="7"/>
                      <a:pt x="37" y="4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6" name="Freeform 542">
                <a:extLst>
                  <a:ext uri="{FF2B5EF4-FFF2-40B4-BE49-F238E27FC236}">
                    <a16:creationId xmlns="" xmlns:a16="http://schemas.microsoft.com/office/drawing/2014/main" id="{6419D8E6-DE06-49A9-9223-046C87E8D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855"/>
                <a:ext cx="60" cy="23"/>
              </a:xfrm>
              <a:custGeom>
                <a:avLst/>
                <a:gdLst>
                  <a:gd name="T0" fmla="*/ 38 w 38"/>
                  <a:gd name="T1" fmla="*/ 0 h 15"/>
                  <a:gd name="T2" fmla="*/ 16 w 38"/>
                  <a:gd name="T3" fmla="*/ 6 h 15"/>
                  <a:gd name="T4" fmla="*/ 0 w 38"/>
                  <a:gd name="T5" fmla="*/ 15 h 15"/>
                  <a:gd name="T6" fmla="*/ 11 w 38"/>
                  <a:gd name="T7" fmla="*/ 12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31" y="1"/>
                      <a:pt x="24" y="4"/>
                      <a:pt x="16" y="6"/>
                    </a:cubicBezTo>
                    <a:cubicBezTo>
                      <a:pt x="11" y="9"/>
                      <a:pt x="5" y="12"/>
                      <a:pt x="0" y="15"/>
                    </a:cubicBezTo>
                    <a:cubicBezTo>
                      <a:pt x="4" y="14"/>
                      <a:pt x="7" y="13"/>
                      <a:pt x="11" y="12"/>
                    </a:cubicBezTo>
                    <a:cubicBezTo>
                      <a:pt x="20" y="8"/>
                      <a:pt x="30" y="4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7" name="Freeform 543">
                <a:extLst>
                  <a:ext uri="{FF2B5EF4-FFF2-40B4-BE49-F238E27FC236}">
                    <a16:creationId xmlns="" xmlns:a16="http://schemas.microsoft.com/office/drawing/2014/main" id="{2AECFA48-D8B4-4FB8-B5F6-A9169CBB20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4" y="2901"/>
                <a:ext cx="121" cy="49"/>
              </a:xfrm>
              <a:custGeom>
                <a:avLst/>
                <a:gdLst>
                  <a:gd name="T0" fmla="*/ 69 w 76"/>
                  <a:gd name="T1" fmla="*/ 2 h 31"/>
                  <a:gd name="T2" fmla="*/ 0 w 76"/>
                  <a:gd name="T3" fmla="*/ 31 h 31"/>
                  <a:gd name="T4" fmla="*/ 21 w 76"/>
                  <a:gd name="T5" fmla="*/ 24 h 31"/>
                  <a:gd name="T6" fmla="*/ 58 w 76"/>
                  <a:gd name="T7" fmla="*/ 7 h 31"/>
                  <a:gd name="T8" fmla="*/ 58 w 76"/>
                  <a:gd name="T9" fmla="*/ 7 h 31"/>
                  <a:gd name="T10" fmla="*/ 58 w 76"/>
                  <a:gd name="T11" fmla="*/ 7 h 31"/>
                  <a:gd name="T12" fmla="*/ 69 w 76"/>
                  <a:gd name="T13" fmla="*/ 2 h 31"/>
                  <a:gd name="T14" fmla="*/ 76 w 76"/>
                  <a:gd name="T15" fmla="*/ 0 h 31"/>
                  <a:gd name="T16" fmla="*/ 58 w 76"/>
                  <a:gd name="T17" fmla="*/ 7 h 31"/>
                  <a:gd name="T18" fmla="*/ 76 w 76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31">
                    <a:moveTo>
                      <a:pt x="69" y="2"/>
                    </a:moveTo>
                    <a:cubicBezTo>
                      <a:pt x="53" y="8"/>
                      <a:pt x="29" y="18"/>
                      <a:pt x="0" y="31"/>
                    </a:cubicBezTo>
                    <a:cubicBezTo>
                      <a:pt x="7" y="29"/>
                      <a:pt x="14" y="26"/>
                      <a:pt x="21" y="24"/>
                    </a:cubicBezTo>
                    <a:cubicBezTo>
                      <a:pt x="33" y="18"/>
                      <a:pt x="46" y="13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61" y="6"/>
                      <a:pt x="65" y="4"/>
                      <a:pt x="69" y="2"/>
                    </a:cubicBezTo>
                    <a:moveTo>
                      <a:pt x="76" y="0"/>
                    </a:moveTo>
                    <a:cubicBezTo>
                      <a:pt x="70" y="2"/>
                      <a:pt x="64" y="5"/>
                      <a:pt x="58" y="7"/>
                    </a:cubicBezTo>
                    <a:cubicBezTo>
                      <a:pt x="65" y="4"/>
                      <a:pt x="72" y="2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8" name="Freeform 544">
                <a:extLst>
                  <a:ext uri="{FF2B5EF4-FFF2-40B4-BE49-F238E27FC236}">
                    <a16:creationId xmlns="" xmlns:a16="http://schemas.microsoft.com/office/drawing/2014/main" id="{B7E9CA0B-306E-42E4-84DB-AB3F213D0B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4" y="2376"/>
                <a:ext cx="1801" cy="856"/>
              </a:xfrm>
              <a:custGeom>
                <a:avLst/>
                <a:gdLst>
                  <a:gd name="T0" fmla="*/ 466 w 1136"/>
                  <a:gd name="T1" fmla="*/ 347 h 540"/>
                  <a:gd name="T2" fmla="*/ 594 w 1136"/>
                  <a:gd name="T3" fmla="*/ 313 h 540"/>
                  <a:gd name="T4" fmla="*/ 494 w 1136"/>
                  <a:gd name="T5" fmla="*/ 355 h 540"/>
                  <a:gd name="T6" fmla="*/ 473 w 1136"/>
                  <a:gd name="T7" fmla="*/ 362 h 540"/>
                  <a:gd name="T8" fmla="*/ 559 w 1136"/>
                  <a:gd name="T9" fmla="*/ 320 h 540"/>
                  <a:gd name="T10" fmla="*/ 360 w 1136"/>
                  <a:gd name="T11" fmla="*/ 393 h 540"/>
                  <a:gd name="T12" fmla="*/ 411 w 1136"/>
                  <a:gd name="T13" fmla="*/ 380 h 540"/>
                  <a:gd name="T14" fmla="*/ 287 w 1136"/>
                  <a:gd name="T15" fmla="*/ 416 h 540"/>
                  <a:gd name="T16" fmla="*/ 24 w 1136"/>
                  <a:gd name="T17" fmla="*/ 494 h 540"/>
                  <a:gd name="T18" fmla="*/ 237 w 1136"/>
                  <a:gd name="T19" fmla="*/ 440 h 540"/>
                  <a:gd name="T20" fmla="*/ 64 w 1136"/>
                  <a:gd name="T21" fmla="*/ 532 h 540"/>
                  <a:gd name="T22" fmla="*/ 91 w 1136"/>
                  <a:gd name="T23" fmla="*/ 509 h 540"/>
                  <a:gd name="T24" fmla="*/ 276 w 1136"/>
                  <a:gd name="T25" fmla="*/ 432 h 540"/>
                  <a:gd name="T26" fmla="*/ 388 w 1136"/>
                  <a:gd name="T27" fmla="*/ 396 h 540"/>
                  <a:gd name="T28" fmla="*/ 599 w 1136"/>
                  <a:gd name="T29" fmla="*/ 311 h 540"/>
                  <a:gd name="T30" fmla="*/ 549 w 1136"/>
                  <a:gd name="T31" fmla="*/ 314 h 540"/>
                  <a:gd name="T32" fmla="*/ 581 w 1136"/>
                  <a:gd name="T33" fmla="*/ 303 h 540"/>
                  <a:gd name="T34" fmla="*/ 630 w 1136"/>
                  <a:gd name="T35" fmla="*/ 287 h 540"/>
                  <a:gd name="T36" fmla="*/ 608 w 1136"/>
                  <a:gd name="T37" fmla="*/ 259 h 540"/>
                  <a:gd name="T38" fmla="*/ 751 w 1136"/>
                  <a:gd name="T39" fmla="*/ 225 h 540"/>
                  <a:gd name="T40" fmla="*/ 749 w 1136"/>
                  <a:gd name="T41" fmla="*/ 233 h 540"/>
                  <a:gd name="T42" fmla="*/ 751 w 1136"/>
                  <a:gd name="T43" fmla="*/ 225 h 540"/>
                  <a:gd name="T44" fmla="*/ 757 w 1136"/>
                  <a:gd name="T45" fmla="*/ 228 h 540"/>
                  <a:gd name="T46" fmla="*/ 765 w 1136"/>
                  <a:gd name="T47" fmla="*/ 211 h 540"/>
                  <a:gd name="T48" fmla="*/ 766 w 1136"/>
                  <a:gd name="T49" fmla="*/ 220 h 540"/>
                  <a:gd name="T50" fmla="*/ 746 w 1136"/>
                  <a:gd name="T51" fmla="*/ 197 h 540"/>
                  <a:gd name="T52" fmla="*/ 761 w 1136"/>
                  <a:gd name="T53" fmla="*/ 192 h 540"/>
                  <a:gd name="T54" fmla="*/ 757 w 1136"/>
                  <a:gd name="T55" fmla="*/ 183 h 540"/>
                  <a:gd name="T56" fmla="*/ 757 w 1136"/>
                  <a:gd name="T57" fmla="*/ 183 h 540"/>
                  <a:gd name="T58" fmla="*/ 762 w 1136"/>
                  <a:gd name="T59" fmla="*/ 190 h 540"/>
                  <a:gd name="T60" fmla="*/ 772 w 1136"/>
                  <a:gd name="T61" fmla="*/ 184 h 540"/>
                  <a:gd name="T62" fmla="*/ 805 w 1136"/>
                  <a:gd name="T63" fmla="*/ 179 h 540"/>
                  <a:gd name="T64" fmla="*/ 805 w 1136"/>
                  <a:gd name="T65" fmla="*/ 179 h 540"/>
                  <a:gd name="T66" fmla="*/ 768 w 1136"/>
                  <a:gd name="T67" fmla="*/ 182 h 540"/>
                  <a:gd name="T68" fmla="*/ 769 w 1136"/>
                  <a:gd name="T69" fmla="*/ 176 h 540"/>
                  <a:gd name="T70" fmla="*/ 739 w 1136"/>
                  <a:gd name="T71" fmla="*/ 179 h 540"/>
                  <a:gd name="T72" fmla="*/ 787 w 1136"/>
                  <a:gd name="T73" fmla="*/ 165 h 540"/>
                  <a:gd name="T74" fmla="*/ 785 w 1136"/>
                  <a:gd name="T75" fmla="*/ 185 h 540"/>
                  <a:gd name="T76" fmla="*/ 794 w 1136"/>
                  <a:gd name="T77" fmla="*/ 182 h 540"/>
                  <a:gd name="T78" fmla="*/ 794 w 1136"/>
                  <a:gd name="T79" fmla="*/ 169 h 540"/>
                  <a:gd name="T80" fmla="*/ 793 w 1136"/>
                  <a:gd name="T81" fmla="*/ 168 h 540"/>
                  <a:gd name="T82" fmla="*/ 789 w 1136"/>
                  <a:gd name="T83" fmla="*/ 166 h 540"/>
                  <a:gd name="T84" fmla="*/ 1085 w 1136"/>
                  <a:gd name="T85" fmla="*/ 4 h 540"/>
                  <a:gd name="T86" fmla="*/ 795 w 1136"/>
                  <a:gd name="T87" fmla="*/ 160 h 540"/>
                  <a:gd name="T88" fmla="*/ 798 w 1136"/>
                  <a:gd name="T89" fmla="*/ 162 h 540"/>
                  <a:gd name="T90" fmla="*/ 805 w 1136"/>
                  <a:gd name="T91" fmla="*/ 180 h 540"/>
                  <a:gd name="T92" fmla="*/ 812 w 1136"/>
                  <a:gd name="T93" fmla="*/ 175 h 540"/>
                  <a:gd name="T94" fmla="*/ 857 w 1136"/>
                  <a:gd name="T95" fmla="*/ 159 h 540"/>
                  <a:gd name="T96" fmla="*/ 800 w 1136"/>
                  <a:gd name="T97" fmla="*/ 190 h 540"/>
                  <a:gd name="T98" fmla="*/ 821 w 1136"/>
                  <a:gd name="T99" fmla="*/ 202 h 540"/>
                  <a:gd name="T100" fmla="*/ 1093 w 1136"/>
                  <a:gd name="T101" fmla="*/ 35 h 540"/>
                  <a:gd name="T102" fmla="*/ 1130 w 1136"/>
                  <a:gd name="T103" fmla="*/ 1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540">
                    <a:moveTo>
                      <a:pt x="522" y="325"/>
                    </a:moveTo>
                    <a:cubicBezTo>
                      <a:pt x="511" y="327"/>
                      <a:pt x="500" y="328"/>
                      <a:pt x="489" y="330"/>
                    </a:cubicBezTo>
                    <a:cubicBezTo>
                      <a:pt x="481" y="335"/>
                      <a:pt x="472" y="342"/>
                      <a:pt x="466" y="347"/>
                    </a:cubicBezTo>
                    <a:cubicBezTo>
                      <a:pt x="485" y="340"/>
                      <a:pt x="503" y="333"/>
                      <a:pt x="522" y="325"/>
                    </a:cubicBezTo>
                    <a:moveTo>
                      <a:pt x="599" y="311"/>
                    </a:moveTo>
                    <a:cubicBezTo>
                      <a:pt x="597" y="312"/>
                      <a:pt x="595" y="312"/>
                      <a:pt x="594" y="313"/>
                    </a:cubicBezTo>
                    <a:cubicBezTo>
                      <a:pt x="584" y="317"/>
                      <a:pt x="574" y="321"/>
                      <a:pt x="564" y="325"/>
                    </a:cubicBezTo>
                    <a:cubicBezTo>
                      <a:pt x="553" y="331"/>
                      <a:pt x="541" y="336"/>
                      <a:pt x="530" y="341"/>
                    </a:cubicBezTo>
                    <a:cubicBezTo>
                      <a:pt x="518" y="346"/>
                      <a:pt x="506" y="351"/>
                      <a:pt x="494" y="355"/>
                    </a:cubicBezTo>
                    <a:cubicBezTo>
                      <a:pt x="480" y="361"/>
                      <a:pt x="467" y="367"/>
                      <a:pt x="452" y="372"/>
                    </a:cubicBezTo>
                    <a:cubicBezTo>
                      <a:pt x="458" y="370"/>
                      <a:pt x="462" y="368"/>
                      <a:pt x="463" y="366"/>
                    </a:cubicBezTo>
                    <a:cubicBezTo>
                      <a:pt x="467" y="365"/>
                      <a:pt x="470" y="363"/>
                      <a:pt x="473" y="362"/>
                    </a:cubicBezTo>
                    <a:cubicBezTo>
                      <a:pt x="452" y="368"/>
                      <a:pt x="432" y="374"/>
                      <a:pt x="411" y="380"/>
                    </a:cubicBezTo>
                    <a:cubicBezTo>
                      <a:pt x="449" y="365"/>
                      <a:pt x="487" y="349"/>
                      <a:pt x="525" y="333"/>
                    </a:cubicBezTo>
                    <a:cubicBezTo>
                      <a:pt x="535" y="329"/>
                      <a:pt x="547" y="324"/>
                      <a:pt x="559" y="320"/>
                    </a:cubicBezTo>
                    <a:cubicBezTo>
                      <a:pt x="553" y="321"/>
                      <a:pt x="547" y="322"/>
                      <a:pt x="541" y="322"/>
                    </a:cubicBezTo>
                    <a:cubicBezTo>
                      <a:pt x="520" y="334"/>
                      <a:pt x="482" y="340"/>
                      <a:pt x="462" y="351"/>
                    </a:cubicBezTo>
                    <a:cubicBezTo>
                      <a:pt x="429" y="367"/>
                      <a:pt x="395" y="381"/>
                      <a:pt x="360" y="393"/>
                    </a:cubicBezTo>
                    <a:cubicBezTo>
                      <a:pt x="377" y="389"/>
                      <a:pt x="394" y="384"/>
                      <a:pt x="411" y="380"/>
                    </a:cubicBezTo>
                    <a:cubicBezTo>
                      <a:pt x="411" y="380"/>
                      <a:pt x="411" y="380"/>
                      <a:pt x="411" y="380"/>
                    </a:cubicBezTo>
                    <a:cubicBezTo>
                      <a:pt x="411" y="380"/>
                      <a:pt x="411" y="380"/>
                      <a:pt x="411" y="380"/>
                    </a:cubicBezTo>
                    <a:cubicBezTo>
                      <a:pt x="374" y="394"/>
                      <a:pt x="336" y="408"/>
                      <a:pt x="299" y="419"/>
                    </a:cubicBezTo>
                    <a:cubicBezTo>
                      <a:pt x="275" y="426"/>
                      <a:pt x="275" y="426"/>
                      <a:pt x="275" y="426"/>
                    </a:cubicBezTo>
                    <a:cubicBezTo>
                      <a:pt x="280" y="423"/>
                      <a:pt x="285" y="420"/>
                      <a:pt x="287" y="416"/>
                    </a:cubicBezTo>
                    <a:cubicBezTo>
                      <a:pt x="279" y="418"/>
                      <a:pt x="271" y="420"/>
                      <a:pt x="263" y="422"/>
                    </a:cubicBezTo>
                    <a:cubicBezTo>
                      <a:pt x="186" y="444"/>
                      <a:pt x="109" y="465"/>
                      <a:pt x="32" y="485"/>
                    </a:cubicBezTo>
                    <a:cubicBezTo>
                      <a:pt x="30" y="488"/>
                      <a:pt x="27" y="491"/>
                      <a:pt x="24" y="494"/>
                    </a:cubicBezTo>
                    <a:cubicBezTo>
                      <a:pt x="23" y="496"/>
                      <a:pt x="22" y="497"/>
                      <a:pt x="20" y="499"/>
                    </a:cubicBezTo>
                    <a:cubicBezTo>
                      <a:pt x="104" y="476"/>
                      <a:pt x="188" y="452"/>
                      <a:pt x="275" y="426"/>
                    </a:cubicBezTo>
                    <a:cubicBezTo>
                      <a:pt x="262" y="432"/>
                      <a:pt x="245" y="438"/>
                      <a:pt x="237" y="440"/>
                    </a:cubicBezTo>
                    <a:cubicBezTo>
                      <a:pt x="162" y="466"/>
                      <a:pt x="86" y="489"/>
                      <a:pt x="12" y="510"/>
                    </a:cubicBezTo>
                    <a:cubicBezTo>
                      <a:pt x="8" y="516"/>
                      <a:pt x="4" y="525"/>
                      <a:pt x="0" y="540"/>
                    </a:cubicBezTo>
                    <a:cubicBezTo>
                      <a:pt x="22" y="535"/>
                      <a:pt x="43" y="532"/>
                      <a:pt x="64" y="532"/>
                    </a:cubicBezTo>
                    <a:cubicBezTo>
                      <a:pt x="65" y="532"/>
                      <a:pt x="65" y="532"/>
                      <a:pt x="65" y="532"/>
                    </a:cubicBezTo>
                    <a:cubicBezTo>
                      <a:pt x="67" y="529"/>
                      <a:pt x="70" y="526"/>
                      <a:pt x="72" y="524"/>
                    </a:cubicBezTo>
                    <a:cubicBezTo>
                      <a:pt x="79" y="517"/>
                      <a:pt x="85" y="513"/>
                      <a:pt x="91" y="509"/>
                    </a:cubicBezTo>
                    <a:cubicBezTo>
                      <a:pt x="103" y="501"/>
                      <a:pt x="114" y="494"/>
                      <a:pt x="126" y="488"/>
                    </a:cubicBezTo>
                    <a:cubicBezTo>
                      <a:pt x="209" y="461"/>
                      <a:pt x="290" y="455"/>
                      <a:pt x="369" y="417"/>
                    </a:cubicBezTo>
                    <a:cubicBezTo>
                      <a:pt x="337" y="428"/>
                      <a:pt x="307" y="431"/>
                      <a:pt x="276" y="432"/>
                    </a:cubicBezTo>
                    <a:cubicBezTo>
                      <a:pt x="303" y="424"/>
                      <a:pt x="329" y="416"/>
                      <a:pt x="356" y="410"/>
                    </a:cubicBezTo>
                    <a:cubicBezTo>
                      <a:pt x="362" y="405"/>
                      <a:pt x="367" y="402"/>
                      <a:pt x="373" y="400"/>
                    </a:cubicBezTo>
                    <a:cubicBezTo>
                      <a:pt x="388" y="396"/>
                      <a:pt x="388" y="396"/>
                      <a:pt x="388" y="396"/>
                    </a:cubicBezTo>
                    <a:cubicBezTo>
                      <a:pt x="404" y="395"/>
                      <a:pt x="419" y="394"/>
                      <a:pt x="433" y="392"/>
                    </a:cubicBezTo>
                    <a:cubicBezTo>
                      <a:pt x="444" y="390"/>
                      <a:pt x="455" y="388"/>
                      <a:pt x="465" y="386"/>
                    </a:cubicBezTo>
                    <a:cubicBezTo>
                      <a:pt x="511" y="361"/>
                      <a:pt x="555" y="336"/>
                      <a:pt x="599" y="311"/>
                    </a:cubicBezTo>
                    <a:moveTo>
                      <a:pt x="555" y="311"/>
                    </a:moveTo>
                    <a:cubicBezTo>
                      <a:pt x="539" y="315"/>
                      <a:pt x="522" y="320"/>
                      <a:pt x="505" y="325"/>
                    </a:cubicBezTo>
                    <a:cubicBezTo>
                      <a:pt x="520" y="321"/>
                      <a:pt x="535" y="317"/>
                      <a:pt x="549" y="314"/>
                    </a:cubicBezTo>
                    <a:cubicBezTo>
                      <a:pt x="551" y="313"/>
                      <a:pt x="553" y="312"/>
                      <a:pt x="555" y="311"/>
                    </a:cubicBezTo>
                    <a:moveTo>
                      <a:pt x="630" y="287"/>
                    </a:moveTo>
                    <a:cubicBezTo>
                      <a:pt x="614" y="293"/>
                      <a:pt x="597" y="298"/>
                      <a:pt x="581" y="303"/>
                    </a:cubicBezTo>
                    <a:cubicBezTo>
                      <a:pt x="577" y="305"/>
                      <a:pt x="574" y="307"/>
                      <a:pt x="571" y="308"/>
                    </a:cubicBezTo>
                    <a:cubicBezTo>
                      <a:pt x="585" y="304"/>
                      <a:pt x="600" y="300"/>
                      <a:pt x="614" y="296"/>
                    </a:cubicBezTo>
                    <a:cubicBezTo>
                      <a:pt x="620" y="293"/>
                      <a:pt x="625" y="290"/>
                      <a:pt x="630" y="287"/>
                    </a:cubicBezTo>
                    <a:moveTo>
                      <a:pt x="647" y="245"/>
                    </a:moveTo>
                    <a:cubicBezTo>
                      <a:pt x="642" y="246"/>
                      <a:pt x="634" y="248"/>
                      <a:pt x="624" y="251"/>
                    </a:cubicBezTo>
                    <a:cubicBezTo>
                      <a:pt x="619" y="254"/>
                      <a:pt x="614" y="256"/>
                      <a:pt x="608" y="259"/>
                    </a:cubicBezTo>
                    <a:cubicBezTo>
                      <a:pt x="601" y="262"/>
                      <a:pt x="594" y="266"/>
                      <a:pt x="586" y="271"/>
                    </a:cubicBezTo>
                    <a:cubicBezTo>
                      <a:pt x="607" y="263"/>
                      <a:pt x="627" y="255"/>
                      <a:pt x="647" y="245"/>
                    </a:cubicBezTo>
                    <a:moveTo>
                      <a:pt x="751" y="225"/>
                    </a:moveTo>
                    <a:cubicBezTo>
                      <a:pt x="750" y="225"/>
                      <a:pt x="750" y="226"/>
                      <a:pt x="749" y="226"/>
                    </a:cubicBezTo>
                    <a:cubicBezTo>
                      <a:pt x="738" y="235"/>
                      <a:pt x="725" y="243"/>
                      <a:pt x="713" y="251"/>
                    </a:cubicBezTo>
                    <a:cubicBezTo>
                      <a:pt x="725" y="244"/>
                      <a:pt x="738" y="239"/>
                      <a:pt x="749" y="233"/>
                    </a:cubicBezTo>
                    <a:cubicBezTo>
                      <a:pt x="751" y="231"/>
                      <a:pt x="754" y="230"/>
                      <a:pt x="756" y="228"/>
                    </a:cubicBezTo>
                    <a:cubicBezTo>
                      <a:pt x="755" y="228"/>
                      <a:pt x="755" y="228"/>
                      <a:pt x="755" y="228"/>
                    </a:cubicBezTo>
                    <a:cubicBezTo>
                      <a:pt x="754" y="227"/>
                      <a:pt x="752" y="226"/>
                      <a:pt x="751" y="225"/>
                    </a:cubicBezTo>
                    <a:moveTo>
                      <a:pt x="755" y="222"/>
                    </a:moveTo>
                    <a:cubicBezTo>
                      <a:pt x="755" y="222"/>
                      <a:pt x="755" y="224"/>
                      <a:pt x="757" y="228"/>
                    </a:cubicBezTo>
                    <a:cubicBezTo>
                      <a:pt x="757" y="228"/>
                      <a:pt x="757" y="228"/>
                      <a:pt x="757" y="228"/>
                    </a:cubicBezTo>
                    <a:cubicBezTo>
                      <a:pt x="756" y="225"/>
                      <a:pt x="755" y="222"/>
                      <a:pt x="755" y="222"/>
                    </a:cubicBezTo>
                    <a:moveTo>
                      <a:pt x="784" y="200"/>
                    </a:moveTo>
                    <a:cubicBezTo>
                      <a:pt x="778" y="204"/>
                      <a:pt x="772" y="208"/>
                      <a:pt x="765" y="211"/>
                    </a:cubicBezTo>
                    <a:cubicBezTo>
                      <a:pt x="762" y="215"/>
                      <a:pt x="758" y="218"/>
                      <a:pt x="755" y="222"/>
                    </a:cubicBezTo>
                    <a:cubicBezTo>
                      <a:pt x="755" y="224"/>
                      <a:pt x="756" y="226"/>
                      <a:pt x="757" y="228"/>
                    </a:cubicBezTo>
                    <a:cubicBezTo>
                      <a:pt x="760" y="225"/>
                      <a:pt x="763" y="223"/>
                      <a:pt x="766" y="220"/>
                    </a:cubicBezTo>
                    <a:cubicBezTo>
                      <a:pt x="772" y="214"/>
                      <a:pt x="778" y="208"/>
                      <a:pt x="784" y="200"/>
                    </a:cubicBezTo>
                    <a:moveTo>
                      <a:pt x="754" y="187"/>
                    </a:moveTo>
                    <a:cubicBezTo>
                      <a:pt x="752" y="190"/>
                      <a:pt x="749" y="194"/>
                      <a:pt x="746" y="197"/>
                    </a:cubicBezTo>
                    <a:cubicBezTo>
                      <a:pt x="746" y="200"/>
                      <a:pt x="747" y="201"/>
                      <a:pt x="748" y="203"/>
                    </a:cubicBezTo>
                    <a:cubicBezTo>
                      <a:pt x="749" y="202"/>
                      <a:pt x="751" y="202"/>
                      <a:pt x="753" y="201"/>
                    </a:cubicBezTo>
                    <a:cubicBezTo>
                      <a:pt x="756" y="198"/>
                      <a:pt x="758" y="195"/>
                      <a:pt x="761" y="192"/>
                    </a:cubicBezTo>
                    <a:cubicBezTo>
                      <a:pt x="761" y="191"/>
                      <a:pt x="762" y="190"/>
                      <a:pt x="762" y="190"/>
                    </a:cubicBezTo>
                    <a:cubicBezTo>
                      <a:pt x="760" y="188"/>
                      <a:pt x="757" y="187"/>
                      <a:pt x="754" y="187"/>
                    </a:cubicBezTo>
                    <a:moveTo>
                      <a:pt x="757" y="183"/>
                    </a:moveTo>
                    <a:cubicBezTo>
                      <a:pt x="755" y="184"/>
                      <a:pt x="754" y="185"/>
                      <a:pt x="752" y="186"/>
                    </a:cubicBezTo>
                    <a:cubicBezTo>
                      <a:pt x="753" y="186"/>
                      <a:pt x="754" y="186"/>
                      <a:pt x="754" y="187"/>
                    </a:cubicBezTo>
                    <a:cubicBezTo>
                      <a:pt x="755" y="186"/>
                      <a:pt x="756" y="184"/>
                      <a:pt x="757" y="183"/>
                    </a:cubicBezTo>
                    <a:cubicBezTo>
                      <a:pt x="757" y="183"/>
                      <a:pt x="757" y="183"/>
                      <a:pt x="757" y="183"/>
                    </a:cubicBezTo>
                    <a:moveTo>
                      <a:pt x="768" y="182"/>
                    </a:moveTo>
                    <a:cubicBezTo>
                      <a:pt x="766" y="184"/>
                      <a:pt x="764" y="187"/>
                      <a:pt x="762" y="190"/>
                    </a:cubicBezTo>
                    <a:cubicBezTo>
                      <a:pt x="765" y="191"/>
                      <a:pt x="767" y="192"/>
                      <a:pt x="769" y="193"/>
                    </a:cubicBezTo>
                    <a:cubicBezTo>
                      <a:pt x="771" y="192"/>
                      <a:pt x="773" y="191"/>
                      <a:pt x="774" y="191"/>
                    </a:cubicBezTo>
                    <a:cubicBezTo>
                      <a:pt x="773" y="188"/>
                      <a:pt x="773" y="186"/>
                      <a:pt x="772" y="184"/>
                    </a:cubicBezTo>
                    <a:cubicBezTo>
                      <a:pt x="770" y="183"/>
                      <a:pt x="769" y="182"/>
                      <a:pt x="768" y="182"/>
                    </a:cubicBezTo>
                    <a:moveTo>
                      <a:pt x="805" y="179"/>
                    </a:moveTo>
                    <a:cubicBezTo>
                      <a:pt x="805" y="179"/>
                      <a:pt x="805" y="179"/>
                      <a:pt x="805" y="179"/>
                    </a:cubicBezTo>
                    <a:cubicBezTo>
                      <a:pt x="804" y="180"/>
                      <a:pt x="804" y="180"/>
                      <a:pt x="804" y="180"/>
                    </a:cubicBezTo>
                    <a:cubicBezTo>
                      <a:pt x="805" y="180"/>
                      <a:pt x="805" y="180"/>
                      <a:pt x="805" y="180"/>
                    </a:cubicBezTo>
                    <a:cubicBezTo>
                      <a:pt x="805" y="180"/>
                      <a:pt x="805" y="180"/>
                      <a:pt x="805" y="179"/>
                    </a:cubicBezTo>
                    <a:moveTo>
                      <a:pt x="769" y="176"/>
                    </a:moveTo>
                    <a:cubicBezTo>
                      <a:pt x="767" y="177"/>
                      <a:pt x="765" y="178"/>
                      <a:pt x="763" y="179"/>
                    </a:cubicBezTo>
                    <a:cubicBezTo>
                      <a:pt x="764" y="180"/>
                      <a:pt x="766" y="181"/>
                      <a:pt x="768" y="182"/>
                    </a:cubicBezTo>
                    <a:cubicBezTo>
                      <a:pt x="768" y="181"/>
                      <a:pt x="768" y="181"/>
                      <a:pt x="768" y="180"/>
                    </a:cubicBezTo>
                    <a:cubicBezTo>
                      <a:pt x="769" y="179"/>
                      <a:pt x="769" y="179"/>
                      <a:pt x="770" y="178"/>
                    </a:cubicBezTo>
                    <a:cubicBezTo>
                      <a:pt x="769" y="177"/>
                      <a:pt x="769" y="177"/>
                      <a:pt x="769" y="176"/>
                    </a:cubicBezTo>
                    <a:moveTo>
                      <a:pt x="741" y="172"/>
                    </a:moveTo>
                    <a:cubicBezTo>
                      <a:pt x="739" y="173"/>
                      <a:pt x="738" y="173"/>
                      <a:pt x="737" y="174"/>
                    </a:cubicBezTo>
                    <a:cubicBezTo>
                      <a:pt x="737" y="176"/>
                      <a:pt x="738" y="177"/>
                      <a:pt x="739" y="179"/>
                    </a:cubicBezTo>
                    <a:cubicBezTo>
                      <a:pt x="741" y="177"/>
                      <a:pt x="744" y="175"/>
                      <a:pt x="747" y="174"/>
                    </a:cubicBezTo>
                    <a:cubicBezTo>
                      <a:pt x="745" y="173"/>
                      <a:pt x="743" y="172"/>
                      <a:pt x="741" y="172"/>
                    </a:cubicBezTo>
                    <a:moveTo>
                      <a:pt x="787" y="165"/>
                    </a:moveTo>
                    <a:cubicBezTo>
                      <a:pt x="785" y="166"/>
                      <a:pt x="782" y="168"/>
                      <a:pt x="780" y="169"/>
                    </a:cubicBezTo>
                    <a:cubicBezTo>
                      <a:pt x="783" y="171"/>
                      <a:pt x="785" y="173"/>
                      <a:pt x="788" y="174"/>
                    </a:cubicBezTo>
                    <a:cubicBezTo>
                      <a:pt x="791" y="175"/>
                      <a:pt x="786" y="182"/>
                      <a:pt x="785" y="185"/>
                    </a:cubicBezTo>
                    <a:cubicBezTo>
                      <a:pt x="784" y="186"/>
                      <a:pt x="784" y="186"/>
                      <a:pt x="784" y="187"/>
                    </a:cubicBezTo>
                    <a:cubicBezTo>
                      <a:pt x="787" y="186"/>
                      <a:pt x="790" y="184"/>
                      <a:pt x="794" y="183"/>
                    </a:cubicBezTo>
                    <a:cubicBezTo>
                      <a:pt x="794" y="183"/>
                      <a:pt x="794" y="183"/>
                      <a:pt x="794" y="182"/>
                    </a:cubicBezTo>
                    <a:cubicBezTo>
                      <a:pt x="797" y="177"/>
                      <a:pt x="797" y="177"/>
                      <a:pt x="797" y="177"/>
                    </a:cubicBezTo>
                    <a:cubicBezTo>
                      <a:pt x="794" y="170"/>
                      <a:pt x="794" y="168"/>
                      <a:pt x="794" y="168"/>
                    </a:cubicBezTo>
                    <a:cubicBezTo>
                      <a:pt x="793" y="168"/>
                      <a:pt x="794" y="168"/>
                      <a:pt x="794" y="169"/>
                    </a:cubicBezTo>
                    <a:cubicBezTo>
                      <a:pt x="794" y="169"/>
                      <a:pt x="794" y="169"/>
                      <a:pt x="794" y="169"/>
                    </a:cubicBezTo>
                    <a:cubicBezTo>
                      <a:pt x="794" y="169"/>
                      <a:pt x="794" y="169"/>
                      <a:pt x="794" y="169"/>
                    </a:cubicBezTo>
                    <a:cubicBezTo>
                      <a:pt x="793" y="168"/>
                      <a:pt x="793" y="168"/>
                      <a:pt x="793" y="168"/>
                    </a:cubicBezTo>
                    <a:cubicBezTo>
                      <a:pt x="793" y="168"/>
                      <a:pt x="793" y="168"/>
                      <a:pt x="793" y="168"/>
                    </a:cubicBezTo>
                    <a:cubicBezTo>
                      <a:pt x="791" y="167"/>
                      <a:pt x="791" y="167"/>
                      <a:pt x="791" y="167"/>
                    </a:cubicBezTo>
                    <a:cubicBezTo>
                      <a:pt x="789" y="166"/>
                      <a:pt x="789" y="166"/>
                      <a:pt x="789" y="166"/>
                    </a:cubicBezTo>
                    <a:cubicBezTo>
                      <a:pt x="788" y="165"/>
                      <a:pt x="788" y="165"/>
                      <a:pt x="787" y="165"/>
                    </a:cubicBezTo>
                    <a:moveTo>
                      <a:pt x="1122" y="0"/>
                    </a:moveTo>
                    <a:cubicBezTo>
                      <a:pt x="1113" y="0"/>
                      <a:pt x="1100" y="1"/>
                      <a:pt x="1085" y="4"/>
                    </a:cubicBezTo>
                    <a:cubicBezTo>
                      <a:pt x="1056" y="20"/>
                      <a:pt x="1006" y="50"/>
                      <a:pt x="994" y="55"/>
                    </a:cubicBezTo>
                    <a:cubicBezTo>
                      <a:pt x="932" y="87"/>
                      <a:pt x="944" y="89"/>
                      <a:pt x="871" y="120"/>
                    </a:cubicBezTo>
                    <a:cubicBezTo>
                      <a:pt x="849" y="129"/>
                      <a:pt x="823" y="144"/>
                      <a:pt x="795" y="160"/>
                    </a:cubicBezTo>
                    <a:cubicBezTo>
                      <a:pt x="798" y="161"/>
                      <a:pt x="798" y="161"/>
                      <a:pt x="798" y="161"/>
                    </a:cubicBezTo>
                    <a:cubicBezTo>
                      <a:pt x="798" y="162"/>
                      <a:pt x="798" y="162"/>
                      <a:pt x="798" y="162"/>
                    </a:cubicBezTo>
                    <a:cubicBezTo>
                      <a:pt x="798" y="162"/>
                      <a:pt x="798" y="162"/>
                      <a:pt x="798" y="162"/>
                    </a:cubicBezTo>
                    <a:cubicBezTo>
                      <a:pt x="798" y="161"/>
                      <a:pt x="798" y="161"/>
                      <a:pt x="798" y="161"/>
                    </a:cubicBezTo>
                    <a:cubicBezTo>
                      <a:pt x="798" y="161"/>
                      <a:pt x="800" y="167"/>
                      <a:pt x="802" y="172"/>
                    </a:cubicBezTo>
                    <a:cubicBezTo>
                      <a:pt x="803" y="175"/>
                      <a:pt x="804" y="178"/>
                      <a:pt x="805" y="180"/>
                    </a:cubicBezTo>
                    <a:cubicBezTo>
                      <a:pt x="805" y="180"/>
                      <a:pt x="805" y="180"/>
                      <a:pt x="806" y="180"/>
                    </a:cubicBezTo>
                    <a:cubicBezTo>
                      <a:pt x="807" y="179"/>
                      <a:pt x="809" y="177"/>
                      <a:pt x="812" y="175"/>
                    </a:cubicBezTo>
                    <a:cubicBezTo>
                      <a:pt x="812" y="175"/>
                      <a:pt x="812" y="175"/>
                      <a:pt x="812" y="175"/>
                    </a:cubicBezTo>
                    <a:cubicBezTo>
                      <a:pt x="814" y="175"/>
                      <a:pt x="815" y="174"/>
                      <a:pt x="816" y="174"/>
                    </a:cubicBezTo>
                    <a:cubicBezTo>
                      <a:pt x="828" y="168"/>
                      <a:pt x="843" y="162"/>
                      <a:pt x="857" y="159"/>
                    </a:cubicBezTo>
                    <a:cubicBezTo>
                      <a:pt x="857" y="159"/>
                      <a:pt x="857" y="159"/>
                      <a:pt x="857" y="159"/>
                    </a:cubicBezTo>
                    <a:cubicBezTo>
                      <a:pt x="857" y="159"/>
                      <a:pt x="857" y="159"/>
                      <a:pt x="857" y="159"/>
                    </a:cubicBezTo>
                    <a:cubicBezTo>
                      <a:pt x="824" y="174"/>
                      <a:pt x="824" y="174"/>
                      <a:pt x="824" y="174"/>
                    </a:cubicBezTo>
                    <a:cubicBezTo>
                      <a:pt x="816" y="179"/>
                      <a:pt x="808" y="185"/>
                      <a:pt x="800" y="190"/>
                    </a:cubicBezTo>
                    <a:cubicBezTo>
                      <a:pt x="798" y="194"/>
                      <a:pt x="796" y="197"/>
                      <a:pt x="794" y="201"/>
                    </a:cubicBezTo>
                    <a:cubicBezTo>
                      <a:pt x="790" y="207"/>
                      <a:pt x="785" y="213"/>
                      <a:pt x="781" y="219"/>
                    </a:cubicBezTo>
                    <a:cubicBezTo>
                      <a:pt x="793" y="213"/>
                      <a:pt x="806" y="207"/>
                      <a:pt x="821" y="202"/>
                    </a:cubicBezTo>
                    <a:cubicBezTo>
                      <a:pt x="823" y="196"/>
                      <a:pt x="833" y="192"/>
                      <a:pt x="844" y="186"/>
                    </a:cubicBezTo>
                    <a:cubicBezTo>
                      <a:pt x="850" y="183"/>
                      <a:pt x="863" y="179"/>
                      <a:pt x="880" y="173"/>
                    </a:cubicBezTo>
                    <a:cubicBezTo>
                      <a:pt x="902" y="157"/>
                      <a:pt x="965" y="115"/>
                      <a:pt x="1093" y="35"/>
                    </a:cubicBezTo>
                    <a:cubicBezTo>
                      <a:pt x="1084" y="37"/>
                      <a:pt x="984" y="81"/>
                      <a:pt x="973" y="81"/>
                    </a:cubicBezTo>
                    <a:cubicBezTo>
                      <a:pt x="973" y="81"/>
                      <a:pt x="972" y="81"/>
                      <a:pt x="972" y="81"/>
                    </a:cubicBezTo>
                    <a:cubicBezTo>
                      <a:pt x="967" y="75"/>
                      <a:pt x="1136" y="4"/>
                      <a:pt x="1130" y="1"/>
                    </a:cubicBezTo>
                    <a:cubicBezTo>
                      <a:pt x="1128" y="0"/>
                      <a:pt x="1125" y="0"/>
                      <a:pt x="11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9" name="Freeform 545">
                <a:extLst>
                  <a:ext uri="{FF2B5EF4-FFF2-40B4-BE49-F238E27FC236}">
                    <a16:creationId xmlns="" xmlns:a16="http://schemas.microsoft.com/office/drawing/2014/main" id="{FCD36AB4-16B8-4BCD-9E53-76B2C4C5D5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4" y="2637"/>
                <a:ext cx="474" cy="259"/>
              </a:xfrm>
              <a:custGeom>
                <a:avLst/>
                <a:gdLst>
                  <a:gd name="T0" fmla="*/ 89 w 299"/>
                  <a:gd name="T1" fmla="*/ 138 h 163"/>
                  <a:gd name="T2" fmla="*/ 224 w 299"/>
                  <a:gd name="T3" fmla="*/ 73 h 163"/>
                  <a:gd name="T4" fmla="*/ 213 w 299"/>
                  <a:gd name="T5" fmla="*/ 89 h 163"/>
                  <a:gd name="T6" fmla="*/ 257 w 299"/>
                  <a:gd name="T7" fmla="*/ 61 h 163"/>
                  <a:gd name="T8" fmla="*/ 263 w 299"/>
                  <a:gd name="T9" fmla="*/ 63 h 163"/>
                  <a:gd name="T10" fmla="*/ 265 w 299"/>
                  <a:gd name="T11" fmla="*/ 63 h 163"/>
                  <a:gd name="T12" fmla="*/ 265 w 299"/>
                  <a:gd name="T13" fmla="*/ 63 h 163"/>
                  <a:gd name="T14" fmla="*/ 263 w 299"/>
                  <a:gd name="T15" fmla="*/ 57 h 163"/>
                  <a:gd name="T16" fmla="*/ 270 w 299"/>
                  <a:gd name="T17" fmla="*/ 25 h 163"/>
                  <a:gd name="T18" fmla="*/ 261 w 299"/>
                  <a:gd name="T19" fmla="*/ 36 h 163"/>
                  <a:gd name="T20" fmla="*/ 270 w 299"/>
                  <a:gd name="T21" fmla="*/ 25 h 163"/>
                  <a:gd name="T22" fmla="*/ 265 w 299"/>
                  <a:gd name="T23" fmla="*/ 18 h 163"/>
                  <a:gd name="T24" fmla="*/ 262 w 299"/>
                  <a:gd name="T25" fmla="*/ 22 h 163"/>
                  <a:gd name="T26" fmla="*/ 276 w 299"/>
                  <a:gd name="T27" fmla="*/ 17 h 163"/>
                  <a:gd name="T28" fmla="*/ 245 w 299"/>
                  <a:gd name="T29" fmla="*/ 9 h 163"/>
                  <a:gd name="T30" fmla="*/ 155 w 299"/>
                  <a:gd name="T31" fmla="*/ 80 h 163"/>
                  <a:gd name="T32" fmla="*/ 89 w 299"/>
                  <a:gd name="T33" fmla="*/ 109 h 163"/>
                  <a:gd name="T34" fmla="*/ 169 w 299"/>
                  <a:gd name="T35" fmla="*/ 81 h 163"/>
                  <a:gd name="T36" fmla="*/ 5 w 299"/>
                  <a:gd name="T37" fmla="*/ 160 h 163"/>
                  <a:gd name="T38" fmla="*/ 13 w 299"/>
                  <a:gd name="T39" fmla="*/ 160 h 163"/>
                  <a:gd name="T40" fmla="*/ 256 w 299"/>
                  <a:gd name="T41" fmla="*/ 38 h 163"/>
                  <a:gd name="T42" fmla="*/ 262 w 299"/>
                  <a:gd name="T43" fmla="*/ 22 h 163"/>
                  <a:gd name="T44" fmla="*/ 176 w 299"/>
                  <a:gd name="T45" fmla="*/ 71 h 163"/>
                  <a:gd name="T46" fmla="*/ 245 w 299"/>
                  <a:gd name="T47" fmla="*/ 9 h 163"/>
                  <a:gd name="T48" fmla="*/ 277 w 299"/>
                  <a:gd name="T49" fmla="*/ 11 h 163"/>
                  <a:gd name="T50" fmla="*/ 276 w 299"/>
                  <a:gd name="T51" fmla="*/ 15 h 163"/>
                  <a:gd name="T52" fmla="*/ 280 w 299"/>
                  <a:gd name="T53" fmla="*/ 19 h 163"/>
                  <a:gd name="T54" fmla="*/ 292 w 299"/>
                  <a:gd name="T55" fmla="*/ 22 h 163"/>
                  <a:gd name="T56" fmla="*/ 296 w 299"/>
                  <a:gd name="T57" fmla="*/ 9 h 163"/>
                  <a:gd name="T58" fmla="*/ 268 w 299"/>
                  <a:gd name="T59" fmla="*/ 0 h 163"/>
                  <a:gd name="T60" fmla="*/ 249 w 299"/>
                  <a:gd name="T61" fmla="*/ 7 h 163"/>
                  <a:gd name="T62" fmla="*/ 268 w 299"/>
                  <a:gd name="T6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9" h="163">
                    <a:moveTo>
                      <a:pt x="273" y="46"/>
                    </a:moveTo>
                    <a:cubicBezTo>
                      <a:pt x="216" y="79"/>
                      <a:pt x="152" y="108"/>
                      <a:pt x="89" y="138"/>
                    </a:cubicBezTo>
                    <a:cubicBezTo>
                      <a:pt x="105" y="133"/>
                      <a:pt x="122" y="128"/>
                      <a:pt x="138" y="122"/>
                    </a:cubicBezTo>
                    <a:cubicBezTo>
                      <a:pt x="167" y="106"/>
                      <a:pt x="196" y="90"/>
                      <a:pt x="224" y="73"/>
                    </a:cubicBezTo>
                    <a:cubicBezTo>
                      <a:pt x="216" y="82"/>
                      <a:pt x="206" y="91"/>
                      <a:pt x="194" y="99"/>
                    </a:cubicBezTo>
                    <a:cubicBezTo>
                      <a:pt x="201" y="96"/>
                      <a:pt x="207" y="92"/>
                      <a:pt x="213" y="89"/>
                    </a:cubicBezTo>
                    <a:cubicBezTo>
                      <a:pt x="216" y="88"/>
                      <a:pt x="218" y="87"/>
                      <a:pt x="221" y="86"/>
                    </a:cubicBezTo>
                    <a:cubicBezTo>
                      <a:pt x="233" y="78"/>
                      <a:pt x="246" y="70"/>
                      <a:pt x="257" y="61"/>
                    </a:cubicBezTo>
                    <a:cubicBezTo>
                      <a:pt x="258" y="61"/>
                      <a:pt x="258" y="60"/>
                      <a:pt x="259" y="60"/>
                    </a:cubicBezTo>
                    <a:cubicBezTo>
                      <a:pt x="260" y="61"/>
                      <a:pt x="262" y="62"/>
                      <a:pt x="263" y="63"/>
                    </a:cubicBezTo>
                    <a:cubicBezTo>
                      <a:pt x="264" y="63"/>
                      <a:pt x="264" y="63"/>
                      <a:pt x="264" y="63"/>
                    </a:cubicBezTo>
                    <a:cubicBezTo>
                      <a:pt x="264" y="63"/>
                      <a:pt x="264" y="63"/>
                      <a:pt x="265" y="63"/>
                    </a:cubicBezTo>
                    <a:cubicBezTo>
                      <a:pt x="263" y="59"/>
                      <a:pt x="263" y="57"/>
                      <a:pt x="263" y="57"/>
                    </a:cubicBezTo>
                    <a:cubicBezTo>
                      <a:pt x="263" y="57"/>
                      <a:pt x="264" y="60"/>
                      <a:pt x="265" y="63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4" y="61"/>
                      <a:pt x="263" y="59"/>
                      <a:pt x="263" y="57"/>
                    </a:cubicBezTo>
                    <a:cubicBezTo>
                      <a:pt x="266" y="53"/>
                      <a:pt x="270" y="50"/>
                      <a:pt x="273" y="46"/>
                    </a:cubicBezTo>
                    <a:moveTo>
                      <a:pt x="270" y="25"/>
                    </a:moveTo>
                    <a:cubicBezTo>
                      <a:pt x="270" y="25"/>
                      <a:pt x="269" y="26"/>
                      <a:pt x="269" y="27"/>
                    </a:cubicBezTo>
                    <a:cubicBezTo>
                      <a:pt x="266" y="30"/>
                      <a:pt x="264" y="33"/>
                      <a:pt x="261" y="36"/>
                    </a:cubicBezTo>
                    <a:cubicBezTo>
                      <a:pt x="266" y="33"/>
                      <a:pt x="272" y="30"/>
                      <a:pt x="277" y="28"/>
                    </a:cubicBezTo>
                    <a:cubicBezTo>
                      <a:pt x="275" y="27"/>
                      <a:pt x="273" y="26"/>
                      <a:pt x="270" y="25"/>
                    </a:cubicBezTo>
                    <a:moveTo>
                      <a:pt x="271" y="14"/>
                    </a:moveTo>
                    <a:cubicBezTo>
                      <a:pt x="269" y="16"/>
                      <a:pt x="267" y="17"/>
                      <a:pt x="265" y="18"/>
                    </a:cubicBezTo>
                    <a:cubicBezTo>
                      <a:pt x="265" y="18"/>
                      <a:pt x="265" y="18"/>
                      <a:pt x="265" y="18"/>
                    </a:cubicBezTo>
                    <a:cubicBezTo>
                      <a:pt x="264" y="19"/>
                      <a:pt x="263" y="21"/>
                      <a:pt x="262" y="22"/>
                    </a:cubicBezTo>
                    <a:cubicBezTo>
                      <a:pt x="265" y="22"/>
                      <a:pt x="268" y="23"/>
                      <a:pt x="270" y="25"/>
                    </a:cubicBezTo>
                    <a:cubicBezTo>
                      <a:pt x="272" y="22"/>
                      <a:pt x="274" y="19"/>
                      <a:pt x="276" y="17"/>
                    </a:cubicBezTo>
                    <a:cubicBezTo>
                      <a:pt x="274" y="16"/>
                      <a:pt x="272" y="15"/>
                      <a:pt x="271" y="14"/>
                    </a:cubicBezTo>
                    <a:moveTo>
                      <a:pt x="245" y="9"/>
                    </a:moveTo>
                    <a:cubicBezTo>
                      <a:pt x="204" y="33"/>
                      <a:pt x="189" y="59"/>
                      <a:pt x="132" y="86"/>
                    </a:cubicBezTo>
                    <a:cubicBezTo>
                      <a:pt x="142" y="83"/>
                      <a:pt x="150" y="81"/>
                      <a:pt x="155" y="80"/>
                    </a:cubicBezTo>
                    <a:cubicBezTo>
                      <a:pt x="135" y="90"/>
                      <a:pt x="115" y="98"/>
                      <a:pt x="94" y="106"/>
                    </a:cubicBezTo>
                    <a:cubicBezTo>
                      <a:pt x="92" y="107"/>
                      <a:pt x="91" y="108"/>
                      <a:pt x="89" y="109"/>
                    </a:cubicBezTo>
                    <a:cubicBezTo>
                      <a:pt x="116" y="96"/>
                      <a:pt x="142" y="90"/>
                      <a:pt x="169" y="81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69" y="81"/>
                      <a:pt x="169" y="81"/>
                      <a:pt x="169" y="81"/>
                    </a:cubicBezTo>
                    <a:cubicBezTo>
                      <a:pt x="122" y="110"/>
                      <a:pt x="61" y="136"/>
                      <a:pt x="5" y="160"/>
                    </a:cubicBezTo>
                    <a:cubicBezTo>
                      <a:pt x="4" y="161"/>
                      <a:pt x="2" y="162"/>
                      <a:pt x="0" y="163"/>
                    </a:cubicBezTo>
                    <a:cubicBezTo>
                      <a:pt x="4" y="162"/>
                      <a:pt x="9" y="161"/>
                      <a:pt x="13" y="160"/>
                    </a:cubicBezTo>
                    <a:cubicBezTo>
                      <a:pt x="30" y="155"/>
                      <a:pt x="47" y="150"/>
                      <a:pt x="63" y="146"/>
                    </a:cubicBezTo>
                    <a:cubicBezTo>
                      <a:pt x="128" y="115"/>
                      <a:pt x="197" y="68"/>
                      <a:pt x="256" y="38"/>
                    </a:cubicBezTo>
                    <a:cubicBezTo>
                      <a:pt x="255" y="36"/>
                      <a:pt x="254" y="35"/>
                      <a:pt x="254" y="32"/>
                    </a:cubicBezTo>
                    <a:cubicBezTo>
                      <a:pt x="257" y="29"/>
                      <a:pt x="260" y="25"/>
                      <a:pt x="262" y="22"/>
                    </a:cubicBezTo>
                    <a:cubicBezTo>
                      <a:pt x="262" y="21"/>
                      <a:pt x="261" y="21"/>
                      <a:pt x="260" y="21"/>
                    </a:cubicBezTo>
                    <a:cubicBezTo>
                      <a:pt x="228" y="41"/>
                      <a:pt x="198" y="59"/>
                      <a:pt x="176" y="71"/>
                    </a:cubicBezTo>
                    <a:cubicBezTo>
                      <a:pt x="191" y="58"/>
                      <a:pt x="218" y="34"/>
                      <a:pt x="247" y="14"/>
                    </a:cubicBezTo>
                    <a:cubicBezTo>
                      <a:pt x="246" y="12"/>
                      <a:pt x="245" y="11"/>
                      <a:pt x="245" y="9"/>
                    </a:cubicBezTo>
                    <a:moveTo>
                      <a:pt x="288" y="4"/>
                    </a:moveTo>
                    <a:cubicBezTo>
                      <a:pt x="284" y="6"/>
                      <a:pt x="280" y="9"/>
                      <a:pt x="277" y="11"/>
                    </a:cubicBezTo>
                    <a:cubicBezTo>
                      <a:pt x="277" y="12"/>
                      <a:pt x="277" y="12"/>
                      <a:pt x="278" y="13"/>
                    </a:cubicBezTo>
                    <a:cubicBezTo>
                      <a:pt x="277" y="14"/>
                      <a:pt x="277" y="14"/>
                      <a:pt x="276" y="15"/>
                    </a:cubicBezTo>
                    <a:cubicBezTo>
                      <a:pt x="276" y="16"/>
                      <a:pt x="276" y="16"/>
                      <a:pt x="276" y="17"/>
                    </a:cubicBezTo>
                    <a:cubicBezTo>
                      <a:pt x="277" y="17"/>
                      <a:pt x="278" y="18"/>
                      <a:pt x="280" y="19"/>
                    </a:cubicBezTo>
                    <a:cubicBezTo>
                      <a:pt x="281" y="21"/>
                      <a:pt x="281" y="23"/>
                      <a:pt x="282" y="26"/>
                    </a:cubicBezTo>
                    <a:cubicBezTo>
                      <a:pt x="286" y="24"/>
                      <a:pt x="289" y="23"/>
                      <a:pt x="292" y="22"/>
                    </a:cubicBezTo>
                    <a:cubicBezTo>
                      <a:pt x="292" y="21"/>
                      <a:pt x="292" y="21"/>
                      <a:pt x="293" y="20"/>
                    </a:cubicBezTo>
                    <a:cubicBezTo>
                      <a:pt x="294" y="17"/>
                      <a:pt x="299" y="10"/>
                      <a:pt x="296" y="9"/>
                    </a:cubicBezTo>
                    <a:cubicBezTo>
                      <a:pt x="293" y="8"/>
                      <a:pt x="291" y="6"/>
                      <a:pt x="288" y="4"/>
                    </a:cubicBezTo>
                    <a:moveTo>
                      <a:pt x="268" y="0"/>
                    </a:moveTo>
                    <a:cubicBezTo>
                      <a:pt x="262" y="2"/>
                      <a:pt x="257" y="4"/>
                      <a:pt x="251" y="5"/>
                    </a:cubicBezTo>
                    <a:cubicBezTo>
                      <a:pt x="250" y="6"/>
                      <a:pt x="249" y="6"/>
                      <a:pt x="249" y="7"/>
                    </a:cubicBezTo>
                    <a:cubicBezTo>
                      <a:pt x="251" y="7"/>
                      <a:pt x="253" y="8"/>
                      <a:pt x="255" y="9"/>
                    </a:cubicBezTo>
                    <a:cubicBezTo>
                      <a:pt x="259" y="5"/>
                      <a:pt x="264" y="3"/>
                      <a:pt x="2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0" name="Freeform 546">
                <a:extLst>
                  <a:ext uri="{FF2B5EF4-FFF2-40B4-BE49-F238E27FC236}">
                    <a16:creationId xmlns="" xmlns:a16="http://schemas.microsoft.com/office/drawing/2014/main" id="{02D73F3A-7F57-4CEC-9C05-13FB63451E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9" y="2630"/>
                <a:ext cx="501" cy="269"/>
              </a:xfrm>
              <a:custGeom>
                <a:avLst/>
                <a:gdLst>
                  <a:gd name="T0" fmla="*/ 60 w 316"/>
                  <a:gd name="T1" fmla="*/ 154 h 170"/>
                  <a:gd name="T2" fmla="*/ 16 w 316"/>
                  <a:gd name="T3" fmla="*/ 165 h 170"/>
                  <a:gd name="T4" fmla="*/ 3 w 316"/>
                  <a:gd name="T5" fmla="*/ 168 h 170"/>
                  <a:gd name="T6" fmla="*/ 0 w 316"/>
                  <a:gd name="T7" fmla="*/ 170 h 170"/>
                  <a:gd name="T8" fmla="*/ 33 w 316"/>
                  <a:gd name="T9" fmla="*/ 165 h 170"/>
                  <a:gd name="T10" fmla="*/ 55 w 316"/>
                  <a:gd name="T11" fmla="*/ 156 h 170"/>
                  <a:gd name="T12" fmla="*/ 60 w 316"/>
                  <a:gd name="T13" fmla="*/ 154 h 170"/>
                  <a:gd name="T14" fmla="*/ 118 w 316"/>
                  <a:gd name="T15" fmla="*/ 147 h 170"/>
                  <a:gd name="T16" fmla="*/ 105 w 316"/>
                  <a:gd name="T17" fmla="*/ 153 h 170"/>
                  <a:gd name="T18" fmla="*/ 110 w 316"/>
                  <a:gd name="T19" fmla="*/ 151 h 170"/>
                  <a:gd name="T20" fmla="*/ 118 w 316"/>
                  <a:gd name="T21" fmla="*/ 147 h 170"/>
                  <a:gd name="T22" fmla="*/ 125 w 316"/>
                  <a:gd name="T23" fmla="*/ 136 h 170"/>
                  <a:gd name="T24" fmla="*/ 82 w 316"/>
                  <a:gd name="T25" fmla="*/ 148 h 170"/>
                  <a:gd name="T26" fmla="*/ 54 w 316"/>
                  <a:gd name="T27" fmla="*/ 161 h 170"/>
                  <a:gd name="T28" fmla="*/ 52 w 316"/>
                  <a:gd name="T29" fmla="*/ 162 h 170"/>
                  <a:gd name="T30" fmla="*/ 70 w 316"/>
                  <a:gd name="T31" fmla="*/ 160 h 170"/>
                  <a:gd name="T32" fmla="*/ 102 w 316"/>
                  <a:gd name="T33" fmla="*/ 148 h 170"/>
                  <a:gd name="T34" fmla="*/ 125 w 316"/>
                  <a:gd name="T35" fmla="*/ 136 h 170"/>
                  <a:gd name="T36" fmla="*/ 311 w 316"/>
                  <a:gd name="T37" fmla="*/ 30 h 170"/>
                  <a:gd name="T38" fmla="*/ 295 w 316"/>
                  <a:gd name="T39" fmla="*/ 40 h 170"/>
                  <a:gd name="T40" fmla="*/ 277 w 316"/>
                  <a:gd name="T41" fmla="*/ 60 h 170"/>
                  <a:gd name="T42" fmla="*/ 268 w 316"/>
                  <a:gd name="T43" fmla="*/ 68 h 170"/>
                  <a:gd name="T44" fmla="*/ 268 w 316"/>
                  <a:gd name="T45" fmla="*/ 68 h 170"/>
                  <a:gd name="T46" fmla="*/ 268 w 316"/>
                  <a:gd name="T47" fmla="*/ 68 h 170"/>
                  <a:gd name="T48" fmla="*/ 267 w 316"/>
                  <a:gd name="T49" fmla="*/ 68 h 170"/>
                  <a:gd name="T50" fmla="*/ 260 w 316"/>
                  <a:gd name="T51" fmla="*/ 73 h 170"/>
                  <a:gd name="T52" fmla="*/ 292 w 316"/>
                  <a:gd name="T53" fmla="*/ 59 h 170"/>
                  <a:gd name="T54" fmla="*/ 305 w 316"/>
                  <a:gd name="T55" fmla="*/ 41 h 170"/>
                  <a:gd name="T56" fmla="*/ 311 w 316"/>
                  <a:gd name="T57" fmla="*/ 30 h 170"/>
                  <a:gd name="T58" fmla="*/ 306 w 316"/>
                  <a:gd name="T59" fmla="*/ 0 h 170"/>
                  <a:gd name="T60" fmla="*/ 298 w 316"/>
                  <a:gd name="T61" fmla="*/ 5 h 170"/>
                  <a:gd name="T62" fmla="*/ 300 w 316"/>
                  <a:gd name="T63" fmla="*/ 6 h 170"/>
                  <a:gd name="T64" fmla="*/ 302 w 316"/>
                  <a:gd name="T65" fmla="*/ 7 h 170"/>
                  <a:gd name="T66" fmla="*/ 304 w 316"/>
                  <a:gd name="T67" fmla="*/ 8 h 170"/>
                  <a:gd name="T68" fmla="*/ 304 w 316"/>
                  <a:gd name="T69" fmla="*/ 8 h 170"/>
                  <a:gd name="T70" fmla="*/ 305 w 316"/>
                  <a:gd name="T71" fmla="*/ 9 h 170"/>
                  <a:gd name="T72" fmla="*/ 305 w 316"/>
                  <a:gd name="T73" fmla="*/ 9 h 170"/>
                  <a:gd name="T74" fmla="*/ 305 w 316"/>
                  <a:gd name="T75" fmla="*/ 9 h 170"/>
                  <a:gd name="T76" fmla="*/ 305 w 316"/>
                  <a:gd name="T77" fmla="*/ 8 h 170"/>
                  <a:gd name="T78" fmla="*/ 308 w 316"/>
                  <a:gd name="T79" fmla="*/ 17 h 170"/>
                  <a:gd name="T80" fmla="*/ 305 w 316"/>
                  <a:gd name="T81" fmla="*/ 22 h 170"/>
                  <a:gd name="T82" fmla="*/ 305 w 316"/>
                  <a:gd name="T83" fmla="*/ 23 h 170"/>
                  <a:gd name="T84" fmla="*/ 315 w 316"/>
                  <a:gd name="T85" fmla="*/ 20 h 170"/>
                  <a:gd name="T86" fmla="*/ 316 w 316"/>
                  <a:gd name="T87" fmla="*/ 19 h 170"/>
                  <a:gd name="T88" fmla="*/ 316 w 316"/>
                  <a:gd name="T89" fmla="*/ 19 h 170"/>
                  <a:gd name="T90" fmla="*/ 316 w 316"/>
                  <a:gd name="T91" fmla="*/ 20 h 170"/>
                  <a:gd name="T92" fmla="*/ 316 w 316"/>
                  <a:gd name="T93" fmla="*/ 20 h 170"/>
                  <a:gd name="T94" fmla="*/ 313 w 316"/>
                  <a:gd name="T95" fmla="*/ 12 h 170"/>
                  <a:gd name="T96" fmla="*/ 309 w 316"/>
                  <a:gd name="T97" fmla="*/ 1 h 170"/>
                  <a:gd name="T98" fmla="*/ 309 w 316"/>
                  <a:gd name="T99" fmla="*/ 2 h 170"/>
                  <a:gd name="T100" fmla="*/ 309 w 316"/>
                  <a:gd name="T101" fmla="*/ 2 h 170"/>
                  <a:gd name="T102" fmla="*/ 309 w 316"/>
                  <a:gd name="T103" fmla="*/ 1 h 170"/>
                  <a:gd name="T104" fmla="*/ 306 w 316"/>
                  <a:gd name="T10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6" h="170">
                    <a:moveTo>
                      <a:pt x="60" y="154"/>
                    </a:moveTo>
                    <a:cubicBezTo>
                      <a:pt x="46" y="157"/>
                      <a:pt x="31" y="161"/>
                      <a:pt x="16" y="165"/>
                    </a:cubicBezTo>
                    <a:cubicBezTo>
                      <a:pt x="12" y="166"/>
                      <a:pt x="7" y="167"/>
                      <a:pt x="3" y="168"/>
                    </a:cubicBezTo>
                    <a:cubicBezTo>
                      <a:pt x="2" y="168"/>
                      <a:pt x="1" y="169"/>
                      <a:pt x="0" y="170"/>
                    </a:cubicBezTo>
                    <a:cubicBezTo>
                      <a:pt x="11" y="168"/>
                      <a:pt x="22" y="167"/>
                      <a:pt x="33" y="165"/>
                    </a:cubicBezTo>
                    <a:cubicBezTo>
                      <a:pt x="40" y="162"/>
                      <a:pt x="48" y="159"/>
                      <a:pt x="55" y="156"/>
                    </a:cubicBezTo>
                    <a:cubicBezTo>
                      <a:pt x="57" y="155"/>
                      <a:pt x="59" y="154"/>
                      <a:pt x="60" y="154"/>
                    </a:cubicBezTo>
                    <a:moveTo>
                      <a:pt x="118" y="147"/>
                    </a:moveTo>
                    <a:cubicBezTo>
                      <a:pt x="114" y="149"/>
                      <a:pt x="109" y="151"/>
                      <a:pt x="105" y="153"/>
                    </a:cubicBezTo>
                    <a:cubicBezTo>
                      <a:pt x="106" y="152"/>
                      <a:pt x="108" y="152"/>
                      <a:pt x="110" y="151"/>
                    </a:cubicBezTo>
                    <a:cubicBezTo>
                      <a:pt x="112" y="150"/>
                      <a:pt x="115" y="148"/>
                      <a:pt x="118" y="147"/>
                    </a:cubicBezTo>
                    <a:moveTo>
                      <a:pt x="125" y="136"/>
                    </a:moveTo>
                    <a:cubicBezTo>
                      <a:pt x="111" y="140"/>
                      <a:pt x="96" y="144"/>
                      <a:pt x="82" y="148"/>
                    </a:cubicBezTo>
                    <a:cubicBezTo>
                      <a:pt x="73" y="153"/>
                      <a:pt x="63" y="157"/>
                      <a:pt x="54" y="161"/>
                    </a:cubicBezTo>
                    <a:cubicBezTo>
                      <a:pt x="54" y="162"/>
                      <a:pt x="53" y="162"/>
                      <a:pt x="52" y="162"/>
                    </a:cubicBezTo>
                    <a:cubicBezTo>
                      <a:pt x="58" y="162"/>
                      <a:pt x="64" y="161"/>
                      <a:pt x="70" y="160"/>
                    </a:cubicBezTo>
                    <a:cubicBezTo>
                      <a:pt x="81" y="156"/>
                      <a:pt x="92" y="152"/>
                      <a:pt x="102" y="148"/>
                    </a:cubicBezTo>
                    <a:cubicBezTo>
                      <a:pt x="110" y="144"/>
                      <a:pt x="118" y="140"/>
                      <a:pt x="125" y="136"/>
                    </a:cubicBezTo>
                    <a:moveTo>
                      <a:pt x="311" y="30"/>
                    </a:moveTo>
                    <a:cubicBezTo>
                      <a:pt x="306" y="34"/>
                      <a:pt x="300" y="37"/>
                      <a:pt x="295" y="40"/>
                    </a:cubicBezTo>
                    <a:cubicBezTo>
                      <a:pt x="289" y="48"/>
                      <a:pt x="283" y="54"/>
                      <a:pt x="277" y="60"/>
                    </a:cubicBezTo>
                    <a:cubicBezTo>
                      <a:pt x="274" y="63"/>
                      <a:pt x="271" y="65"/>
                      <a:pt x="268" y="68"/>
                    </a:cubicBezTo>
                    <a:cubicBezTo>
                      <a:pt x="268" y="68"/>
                      <a:pt x="268" y="68"/>
                      <a:pt x="268" y="68"/>
                    </a:cubicBezTo>
                    <a:cubicBezTo>
                      <a:pt x="268" y="68"/>
                      <a:pt x="268" y="68"/>
                      <a:pt x="268" y="6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65" y="70"/>
                      <a:pt x="262" y="71"/>
                      <a:pt x="260" y="73"/>
                    </a:cubicBezTo>
                    <a:cubicBezTo>
                      <a:pt x="271" y="68"/>
                      <a:pt x="281" y="63"/>
                      <a:pt x="292" y="59"/>
                    </a:cubicBezTo>
                    <a:cubicBezTo>
                      <a:pt x="296" y="53"/>
                      <a:pt x="301" y="47"/>
                      <a:pt x="305" y="41"/>
                    </a:cubicBezTo>
                    <a:cubicBezTo>
                      <a:pt x="307" y="37"/>
                      <a:pt x="309" y="34"/>
                      <a:pt x="311" y="30"/>
                    </a:cubicBezTo>
                    <a:moveTo>
                      <a:pt x="306" y="0"/>
                    </a:moveTo>
                    <a:cubicBezTo>
                      <a:pt x="304" y="1"/>
                      <a:pt x="301" y="3"/>
                      <a:pt x="298" y="5"/>
                    </a:cubicBezTo>
                    <a:cubicBezTo>
                      <a:pt x="299" y="5"/>
                      <a:pt x="299" y="5"/>
                      <a:pt x="300" y="6"/>
                    </a:cubicBezTo>
                    <a:cubicBezTo>
                      <a:pt x="302" y="7"/>
                      <a:pt x="302" y="7"/>
                      <a:pt x="302" y="7"/>
                    </a:cubicBezTo>
                    <a:cubicBezTo>
                      <a:pt x="304" y="8"/>
                      <a:pt x="304" y="8"/>
                      <a:pt x="304" y="8"/>
                    </a:cubicBezTo>
                    <a:cubicBezTo>
                      <a:pt x="304" y="8"/>
                      <a:pt x="304" y="8"/>
                      <a:pt x="304" y="8"/>
                    </a:cubicBezTo>
                    <a:cubicBezTo>
                      <a:pt x="305" y="9"/>
                      <a:pt x="305" y="9"/>
                      <a:pt x="305" y="9"/>
                    </a:cubicBezTo>
                    <a:cubicBezTo>
                      <a:pt x="305" y="9"/>
                      <a:pt x="305" y="9"/>
                      <a:pt x="305" y="9"/>
                    </a:cubicBezTo>
                    <a:cubicBezTo>
                      <a:pt x="305" y="9"/>
                      <a:pt x="305" y="9"/>
                      <a:pt x="305" y="9"/>
                    </a:cubicBezTo>
                    <a:cubicBezTo>
                      <a:pt x="305" y="8"/>
                      <a:pt x="304" y="8"/>
                      <a:pt x="305" y="8"/>
                    </a:cubicBezTo>
                    <a:cubicBezTo>
                      <a:pt x="305" y="8"/>
                      <a:pt x="305" y="10"/>
                      <a:pt x="308" y="17"/>
                    </a:cubicBezTo>
                    <a:cubicBezTo>
                      <a:pt x="305" y="22"/>
                      <a:pt x="305" y="22"/>
                      <a:pt x="305" y="22"/>
                    </a:cubicBezTo>
                    <a:cubicBezTo>
                      <a:pt x="305" y="23"/>
                      <a:pt x="305" y="23"/>
                      <a:pt x="305" y="23"/>
                    </a:cubicBezTo>
                    <a:cubicBezTo>
                      <a:pt x="308" y="22"/>
                      <a:pt x="312" y="21"/>
                      <a:pt x="315" y="20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19"/>
                      <a:pt x="316" y="19"/>
                      <a:pt x="316" y="19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5" y="18"/>
                      <a:pt x="314" y="15"/>
                      <a:pt x="313" y="12"/>
                    </a:cubicBezTo>
                    <a:cubicBezTo>
                      <a:pt x="311" y="7"/>
                      <a:pt x="309" y="1"/>
                      <a:pt x="309" y="1"/>
                    </a:cubicBezTo>
                    <a:cubicBezTo>
                      <a:pt x="309" y="1"/>
                      <a:pt x="309" y="1"/>
                      <a:pt x="309" y="2"/>
                    </a:cubicBezTo>
                    <a:cubicBezTo>
                      <a:pt x="309" y="2"/>
                      <a:pt x="309" y="2"/>
                      <a:pt x="309" y="2"/>
                    </a:cubicBezTo>
                    <a:cubicBezTo>
                      <a:pt x="309" y="1"/>
                      <a:pt x="309" y="1"/>
                      <a:pt x="309" y="1"/>
                    </a:cubicBezTo>
                    <a:cubicBezTo>
                      <a:pt x="306" y="0"/>
                      <a:pt x="306" y="0"/>
                      <a:pt x="3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1" name="Freeform 547">
                <a:extLst>
                  <a:ext uri="{FF2B5EF4-FFF2-40B4-BE49-F238E27FC236}">
                    <a16:creationId xmlns="" xmlns:a16="http://schemas.microsoft.com/office/drawing/2014/main" id="{8FD943DB-1058-4D82-9EFF-D1DAC3E47E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4" y="2384"/>
                <a:ext cx="471" cy="234"/>
              </a:xfrm>
              <a:custGeom>
                <a:avLst/>
                <a:gdLst>
                  <a:gd name="T0" fmla="*/ 1 w 297"/>
                  <a:gd name="T1" fmla="*/ 148 h 148"/>
                  <a:gd name="T2" fmla="*/ 0 w 297"/>
                  <a:gd name="T3" fmla="*/ 148 h 148"/>
                  <a:gd name="T4" fmla="*/ 1 w 297"/>
                  <a:gd name="T5" fmla="*/ 148 h 148"/>
                  <a:gd name="T6" fmla="*/ 1 w 297"/>
                  <a:gd name="T7" fmla="*/ 148 h 148"/>
                  <a:gd name="T8" fmla="*/ 22 w 297"/>
                  <a:gd name="T9" fmla="*/ 135 h 148"/>
                  <a:gd name="T10" fmla="*/ 14 w 297"/>
                  <a:gd name="T11" fmla="*/ 136 h 148"/>
                  <a:gd name="T12" fmla="*/ 2 w 297"/>
                  <a:gd name="T13" fmla="*/ 145 h 148"/>
                  <a:gd name="T14" fmla="*/ 5 w 297"/>
                  <a:gd name="T15" fmla="*/ 144 h 148"/>
                  <a:gd name="T16" fmla="*/ 22 w 297"/>
                  <a:gd name="T17" fmla="*/ 135 h 148"/>
                  <a:gd name="T18" fmla="*/ 297 w 297"/>
                  <a:gd name="T19" fmla="*/ 0 h 148"/>
                  <a:gd name="T20" fmla="*/ 250 w 297"/>
                  <a:gd name="T21" fmla="*/ 9 h 148"/>
                  <a:gd name="T22" fmla="*/ 222 w 297"/>
                  <a:gd name="T23" fmla="*/ 21 h 148"/>
                  <a:gd name="T24" fmla="*/ 221 w 297"/>
                  <a:gd name="T25" fmla="*/ 27 h 148"/>
                  <a:gd name="T26" fmla="*/ 166 w 297"/>
                  <a:gd name="T27" fmla="*/ 55 h 148"/>
                  <a:gd name="T28" fmla="*/ 153 w 297"/>
                  <a:gd name="T29" fmla="*/ 63 h 148"/>
                  <a:gd name="T30" fmla="*/ 199 w 297"/>
                  <a:gd name="T31" fmla="*/ 39 h 148"/>
                  <a:gd name="T32" fmla="*/ 297 w 297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7" h="148">
                    <a:moveTo>
                      <a:pt x="1" y="148"/>
                    </a:moveTo>
                    <a:cubicBezTo>
                      <a:pt x="1" y="148"/>
                      <a:pt x="1" y="148"/>
                      <a:pt x="0" y="148"/>
                    </a:cubicBezTo>
                    <a:cubicBezTo>
                      <a:pt x="0" y="148"/>
                      <a:pt x="1" y="148"/>
                      <a:pt x="1" y="148"/>
                    </a:cubicBezTo>
                    <a:cubicBezTo>
                      <a:pt x="1" y="148"/>
                      <a:pt x="1" y="148"/>
                      <a:pt x="1" y="148"/>
                    </a:cubicBezTo>
                    <a:moveTo>
                      <a:pt x="22" y="135"/>
                    </a:moveTo>
                    <a:cubicBezTo>
                      <a:pt x="19" y="135"/>
                      <a:pt x="17" y="136"/>
                      <a:pt x="14" y="136"/>
                    </a:cubicBezTo>
                    <a:cubicBezTo>
                      <a:pt x="5" y="142"/>
                      <a:pt x="1" y="145"/>
                      <a:pt x="2" y="145"/>
                    </a:cubicBezTo>
                    <a:cubicBezTo>
                      <a:pt x="2" y="145"/>
                      <a:pt x="3" y="145"/>
                      <a:pt x="5" y="144"/>
                    </a:cubicBezTo>
                    <a:cubicBezTo>
                      <a:pt x="8" y="142"/>
                      <a:pt x="14" y="139"/>
                      <a:pt x="22" y="135"/>
                    </a:cubicBezTo>
                    <a:moveTo>
                      <a:pt x="297" y="0"/>
                    </a:moveTo>
                    <a:cubicBezTo>
                      <a:pt x="281" y="2"/>
                      <a:pt x="263" y="6"/>
                      <a:pt x="250" y="9"/>
                    </a:cubicBezTo>
                    <a:cubicBezTo>
                      <a:pt x="241" y="13"/>
                      <a:pt x="231" y="17"/>
                      <a:pt x="222" y="21"/>
                    </a:cubicBezTo>
                    <a:cubicBezTo>
                      <a:pt x="222" y="23"/>
                      <a:pt x="221" y="24"/>
                      <a:pt x="221" y="27"/>
                    </a:cubicBezTo>
                    <a:cubicBezTo>
                      <a:pt x="201" y="34"/>
                      <a:pt x="186" y="44"/>
                      <a:pt x="166" y="55"/>
                    </a:cubicBezTo>
                    <a:cubicBezTo>
                      <a:pt x="162" y="57"/>
                      <a:pt x="158" y="60"/>
                      <a:pt x="153" y="63"/>
                    </a:cubicBezTo>
                    <a:cubicBezTo>
                      <a:pt x="169" y="55"/>
                      <a:pt x="184" y="47"/>
                      <a:pt x="199" y="39"/>
                    </a:cubicBezTo>
                    <a:cubicBezTo>
                      <a:pt x="223" y="32"/>
                      <a:pt x="255" y="16"/>
                      <a:pt x="2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" name="Freeform 548">
                <a:extLst>
                  <a:ext uri="{FF2B5EF4-FFF2-40B4-BE49-F238E27FC236}">
                    <a16:creationId xmlns="" xmlns:a16="http://schemas.microsoft.com/office/drawing/2014/main" id="{36FE77F3-9688-43AA-934E-EF7F4F52A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2618"/>
                <a:ext cx="12" cy="5"/>
              </a:xfrm>
              <a:custGeom>
                <a:avLst/>
                <a:gdLst>
                  <a:gd name="T0" fmla="*/ 7 w 8"/>
                  <a:gd name="T1" fmla="*/ 0 h 3"/>
                  <a:gd name="T2" fmla="*/ 1 w 8"/>
                  <a:gd name="T3" fmla="*/ 2 h 3"/>
                  <a:gd name="T4" fmla="*/ 0 w 8"/>
                  <a:gd name="T5" fmla="*/ 3 h 3"/>
                  <a:gd name="T6" fmla="*/ 8 w 8"/>
                  <a:gd name="T7" fmla="*/ 0 h 3"/>
                  <a:gd name="T8" fmla="*/ 7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cubicBezTo>
                      <a:pt x="5" y="1"/>
                      <a:pt x="3" y="1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3" y="2"/>
                      <a:pt x="5" y="1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3" name="Freeform 549">
                <a:extLst>
                  <a:ext uri="{FF2B5EF4-FFF2-40B4-BE49-F238E27FC236}">
                    <a16:creationId xmlns="" xmlns:a16="http://schemas.microsoft.com/office/drawing/2014/main" id="{60BB5DCA-9500-4069-AA1D-FC35671D8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867"/>
                <a:ext cx="377" cy="140"/>
              </a:xfrm>
              <a:custGeom>
                <a:avLst/>
                <a:gdLst>
                  <a:gd name="T0" fmla="*/ 238 w 238"/>
                  <a:gd name="T1" fmla="*/ 0 h 88"/>
                  <a:gd name="T2" fmla="*/ 192 w 238"/>
                  <a:gd name="T3" fmla="*/ 15 h 88"/>
                  <a:gd name="T4" fmla="*/ 164 w 238"/>
                  <a:gd name="T5" fmla="*/ 26 h 88"/>
                  <a:gd name="T6" fmla="*/ 121 w 238"/>
                  <a:gd name="T7" fmla="*/ 44 h 88"/>
                  <a:gd name="T8" fmla="*/ 148 w 238"/>
                  <a:gd name="T9" fmla="*/ 34 h 88"/>
                  <a:gd name="T10" fmla="*/ 107 w 238"/>
                  <a:gd name="T11" fmla="*/ 49 h 88"/>
                  <a:gd name="T12" fmla="*/ 121 w 238"/>
                  <a:gd name="T13" fmla="*/ 44 h 88"/>
                  <a:gd name="T14" fmla="*/ 15 w 238"/>
                  <a:gd name="T15" fmla="*/ 82 h 88"/>
                  <a:gd name="T16" fmla="*/ 0 w 238"/>
                  <a:gd name="T17" fmla="*/ 88 h 88"/>
                  <a:gd name="T18" fmla="*/ 107 w 238"/>
                  <a:gd name="T19" fmla="*/ 49 h 88"/>
                  <a:gd name="T20" fmla="*/ 238 w 238"/>
                  <a:gd name="T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88">
                    <a:moveTo>
                      <a:pt x="238" y="0"/>
                    </a:moveTo>
                    <a:cubicBezTo>
                      <a:pt x="222" y="5"/>
                      <a:pt x="207" y="10"/>
                      <a:pt x="192" y="15"/>
                    </a:cubicBezTo>
                    <a:cubicBezTo>
                      <a:pt x="182" y="19"/>
                      <a:pt x="173" y="23"/>
                      <a:pt x="164" y="26"/>
                    </a:cubicBezTo>
                    <a:cubicBezTo>
                      <a:pt x="150" y="32"/>
                      <a:pt x="135" y="38"/>
                      <a:pt x="121" y="44"/>
                    </a:cubicBezTo>
                    <a:cubicBezTo>
                      <a:pt x="138" y="38"/>
                      <a:pt x="148" y="34"/>
                      <a:pt x="148" y="34"/>
                    </a:cubicBezTo>
                    <a:cubicBezTo>
                      <a:pt x="148" y="34"/>
                      <a:pt x="136" y="39"/>
                      <a:pt x="107" y="49"/>
                    </a:cubicBezTo>
                    <a:cubicBezTo>
                      <a:pt x="112" y="47"/>
                      <a:pt x="117" y="46"/>
                      <a:pt x="121" y="44"/>
                    </a:cubicBezTo>
                    <a:cubicBezTo>
                      <a:pt x="98" y="52"/>
                      <a:pt x="60" y="65"/>
                      <a:pt x="15" y="82"/>
                    </a:cubicBezTo>
                    <a:cubicBezTo>
                      <a:pt x="13" y="83"/>
                      <a:pt x="7" y="85"/>
                      <a:pt x="0" y="88"/>
                    </a:cubicBezTo>
                    <a:cubicBezTo>
                      <a:pt x="36" y="76"/>
                      <a:pt x="72" y="63"/>
                      <a:pt x="107" y="49"/>
                    </a:cubicBezTo>
                    <a:cubicBezTo>
                      <a:pt x="151" y="34"/>
                      <a:pt x="196" y="17"/>
                      <a:pt x="2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4" name="Freeform 550">
                <a:extLst>
                  <a:ext uri="{FF2B5EF4-FFF2-40B4-BE49-F238E27FC236}">
                    <a16:creationId xmlns="" xmlns:a16="http://schemas.microsoft.com/office/drawing/2014/main" id="{6C547DE1-1C99-4AF3-BBBA-700499A17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761"/>
                <a:ext cx="315" cy="148"/>
              </a:xfrm>
              <a:custGeom>
                <a:avLst/>
                <a:gdLst>
                  <a:gd name="T0" fmla="*/ 199 w 199"/>
                  <a:gd name="T1" fmla="*/ 0 h 93"/>
                  <a:gd name="T2" fmla="*/ 0 w 199"/>
                  <a:gd name="T3" fmla="*/ 93 h 93"/>
                  <a:gd name="T4" fmla="*/ 28 w 199"/>
                  <a:gd name="T5" fmla="*/ 82 h 93"/>
                  <a:gd name="T6" fmla="*/ 74 w 199"/>
                  <a:gd name="T7" fmla="*/ 67 h 93"/>
                  <a:gd name="T8" fmla="*/ 199 w 19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93">
                    <a:moveTo>
                      <a:pt x="199" y="0"/>
                    </a:moveTo>
                    <a:cubicBezTo>
                      <a:pt x="136" y="33"/>
                      <a:pt x="69" y="64"/>
                      <a:pt x="0" y="93"/>
                    </a:cubicBezTo>
                    <a:cubicBezTo>
                      <a:pt x="9" y="90"/>
                      <a:pt x="18" y="86"/>
                      <a:pt x="28" y="82"/>
                    </a:cubicBezTo>
                    <a:cubicBezTo>
                      <a:pt x="43" y="77"/>
                      <a:pt x="58" y="72"/>
                      <a:pt x="74" y="67"/>
                    </a:cubicBezTo>
                    <a:cubicBezTo>
                      <a:pt x="124" y="45"/>
                      <a:pt x="170" y="23"/>
                      <a:pt x="1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5" name="Freeform 551">
                <a:extLst>
                  <a:ext uri="{FF2B5EF4-FFF2-40B4-BE49-F238E27FC236}">
                    <a16:creationId xmlns="" xmlns:a16="http://schemas.microsoft.com/office/drawing/2014/main" id="{21A05188-C21F-45F9-ADE5-369295C1C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920"/>
                <a:ext cx="57" cy="23"/>
              </a:xfrm>
              <a:custGeom>
                <a:avLst/>
                <a:gdLst>
                  <a:gd name="T0" fmla="*/ 36 w 36"/>
                  <a:gd name="T1" fmla="*/ 0 h 15"/>
                  <a:gd name="T2" fmla="*/ 0 w 36"/>
                  <a:gd name="T3" fmla="*/ 15 h 15"/>
                  <a:gd name="T4" fmla="*/ 2 w 36"/>
                  <a:gd name="T5" fmla="*/ 14 h 15"/>
                  <a:gd name="T6" fmla="*/ 36 w 3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5">
                    <a:moveTo>
                      <a:pt x="36" y="0"/>
                    </a:moveTo>
                    <a:cubicBezTo>
                      <a:pt x="23" y="5"/>
                      <a:pt x="12" y="10"/>
                      <a:pt x="0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3" y="10"/>
                      <a:pt x="25" y="5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6" name="Freeform 552">
                <a:extLst>
                  <a:ext uri="{FF2B5EF4-FFF2-40B4-BE49-F238E27FC236}">
                    <a16:creationId xmlns="" xmlns:a16="http://schemas.microsoft.com/office/drawing/2014/main" id="{34639D0C-2239-4911-B98C-7D4328667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2810"/>
                <a:ext cx="385" cy="157"/>
              </a:xfrm>
              <a:custGeom>
                <a:avLst/>
                <a:gdLst>
                  <a:gd name="T0" fmla="*/ 243 w 243"/>
                  <a:gd name="T1" fmla="*/ 0 h 99"/>
                  <a:gd name="T2" fmla="*/ 210 w 243"/>
                  <a:gd name="T3" fmla="*/ 11 h 99"/>
                  <a:gd name="T4" fmla="*/ 0 w 243"/>
                  <a:gd name="T5" fmla="*/ 99 h 99"/>
                  <a:gd name="T6" fmla="*/ 4 w 243"/>
                  <a:gd name="T7" fmla="*/ 98 h 99"/>
                  <a:gd name="T8" fmla="*/ 8 w 243"/>
                  <a:gd name="T9" fmla="*/ 99 h 99"/>
                  <a:gd name="T10" fmla="*/ 13 w 243"/>
                  <a:gd name="T11" fmla="*/ 99 h 99"/>
                  <a:gd name="T12" fmla="*/ 17 w 243"/>
                  <a:gd name="T13" fmla="*/ 99 h 99"/>
                  <a:gd name="T14" fmla="*/ 68 w 243"/>
                  <a:gd name="T15" fmla="*/ 83 h 99"/>
                  <a:gd name="T16" fmla="*/ 66 w 243"/>
                  <a:gd name="T17" fmla="*/ 84 h 99"/>
                  <a:gd name="T18" fmla="*/ 102 w 243"/>
                  <a:gd name="T19" fmla="*/ 69 h 99"/>
                  <a:gd name="T20" fmla="*/ 202 w 243"/>
                  <a:gd name="T21" fmla="*/ 25 h 99"/>
                  <a:gd name="T22" fmla="*/ 243 w 243"/>
                  <a:gd name="T2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3" h="99">
                    <a:moveTo>
                      <a:pt x="243" y="0"/>
                    </a:moveTo>
                    <a:cubicBezTo>
                      <a:pt x="233" y="3"/>
                      <a:pt x="223" y="7"/>
                      <a:pt x="210" y="11"/>
                    </a:cubicBezTo>
                    <a:cubicBezTo>
                      <a:pt x="136" y="41"/>
                      <a:pt x="74" y="74"/>
                      <a:pt x="0" y="99"/>
                    </a:cubicBezTo>
                    <a:cubicBezTo>
                      <a:pt x="1" y="99"/>
                      <a:pt x="2" y="98"/>
                      <a:pt x="4" y="98"/>
                    </a:cubicBezTo>
                    <a:cubicBezTo>
                      <a:pt x="5" y="98"/>
                      <a:pt x="7" y="99"/>
                      <a:pt x="8" y="99"/>
                    </a:cubicBezTo>
                    <a:cubicBezTo>
                      <a:pt x="10" y="99"/>
                      <a:pt x="11" y="99"/>
                      <a:pt x="13" y="99"/>
                    </a:cubicBezTo>
                    <a:cubicBezTo>
                      <a:pt x="14" y="99"/>
                      <a:pt x="15" y="99"/>
                      <a:pt x="17" y="99"/>
                    </a:cubicBezTo>
                    <a:cubicBezTo>
                      <a:pt x="35" y="94"/>
                      <a:pt x="51" y="89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78" y="79"/>
                      <a:pt x="89" y="74"/>
                      <a:pt x="102" y="69"/>
                    </a:cubicBezTo>
                    <a:cubicBezTo>
                      <a:pt x="134" y="55"/>
                      <a:pt x="165" y="39"/>
                      <a:pt x="202" y="25"/>
                    </a:cubicBezTo>
                    <a:cubicBezTo>
                      <a:pt x="215" y="21"/>
                      <a:pt x="230" y="6"/>
                      <a:pt x="2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7" name="Freeform 553">
                <a:extLst>
                  <a:ext uri="{FF2B5EF4-FFF2-40B4-BE49-F238E27FC236}">
                    <a16:creationId xmlns="" xmlns:a16="http://schemas.microsoft.com/office/drawing/2014/main" id="{C5C43A2F-43A1-4FF8-BD3E-3AED8E03D3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8" y="2821"/>
                <a:ext cx="1174" cy="292"/>
              </a:xfrm>
              <a:custGeom>
                <a:avLst/>
                <a:gdLst>
                  <a:gd name="T0" fmla="*/ 184 w 741"/>
                  <a:gd name="T1" fmla="*/ 128 h 184"/>
                  <a:gd name="T2" fmla="*/ 152 w 741"/>
                  <a:gd name="T3" fmla="*/ 139 h 184"/>
                  <a:gd name="T4" fmla="*/ 156 w 741"/>
                  <a:gd name="T5" fmla="*/ 132 h 184"/>
                  <a:gd name="T6" fmla="*/ 127 w 741"/>
                  <a:gd name="T7" fmla="*/ 140 h 184"/>
                  <a:gd name="T8" fmla="*/ 151 w 741"/>
                  <a:gd name="T9" fmla="*/ 130 h 184"/>
                  <a:gd name="T10" fmla="*/ 130 w 741"/>
                  <a:gd name="T11" fmla="*/ 135 h 184"/>
                  <a:gd name="T12" fmla="*/ 85 w 741"/>
                  <a:gd name="T13" fmla="*/ 143 h 184"/>
                  <a:gd name="T14" fmla="*/ 39 w 741"/>
                  <a:gd name="T15" fmla="*/ 160 h 184"/>
                  <a:gd name="T16" fmla="*/ 25 w 741"/>
                  <a:gd name="T17" fmla="*/ 168 h 184"/>
                  <a:gd name="T18" fmla="*/ 42 w 741"/>
                  <a:gd name="T19" fmla="*/ 163 h 184"/>
                  <a:gd name="T20" fmla="*/ 42 w 741"/>
                  <a:gd name="T21" fmla="*/ 163 h 184"/>
                  <a:gd name="T22" fmla="*/ 42 w 741"/>
                  <a:gd name="T23" fmla="*/ 163 h 184"/>
                  <a:gd name="T24" fmla="*/ 21 w 741"/>
                  <a:gd name="T25" fmla="*/ 170 h 184"/>
                  <a:gd name="T26" fmla="*/ 11 w 741"/>
                  <a:gd name="T27" fmla="*/ 177 h 184"/>
                  <a:gd name="T28" fmla="*/ 0 w 741"/>
                  <a:gd name="T29" fmla="*/ 184 h 184"/>
                  <a:gd name="T30" fmla="*/ 144 w 741"/>
                  <a:gd name="T31" fmla="*/ 146 h 184"/>
                  <a:gd name="T32" fmla="*/ 184 w 741"/>
                  <a:gd name="T33" fmla="*/ 128 h 184"/>
                  <a:gd name="T34" fmla="*/ 410 w 741"/>
                  <a:gd name="T35" fmla="*/ 63 h 184"/>
                  <a:gd name="T36" fmla="*/ 315 w 741"/>
                  <a:gd name="T37" fmla="*/ 88 h 184"/>
                  <a:gd name="T38" fmla="*/ 214 w 741"/>
                  <a:gd name="T39" fmla="*/ 127 h 184"/>
                  <a:gd name="T40" fmla="*/ 410 w 741"/>
                  <a:gd name="T41" fmla="*/ 63 h 184"/>
                  <a:gd name="T42" fmla="*/ 613 w 741"/>
                  <a:gd name="T43" fmla="*/ 61 h 184"/>
                  <a:gd name="T44" fmla="*/ 586 w 741"/>
                  <a:gd name="T45" fmla="*/ 73 h 184"/>
                  <a:gd name="T46" fmla="*/ 553 w 741"/>
                  <a:gd name="T47" fmla="*/ 88 h 184"/>
                  <a:gd name="T48" fmla="*/ 577 w 741"/>
                  <a:gd name="T49" fmla="*/ 79 h 184"/>
                  <a:gd name="T50" fmla="*/ 583 w 741"/>
                  <a:gd name="T51" fmla="*/ 75 h 184"/>
                  <a:gd name="T52" fmla="*/ 599 w 741"/>
                  <a:gd name="T53" fmla="*/ 68 h 184"/>
                  <a:gd name="T54" fmla="*/ 613 w 741"/>
                  <a:gd name="T55" fmla="*/ 61 h 184"/>
                  <a:gd name="T56" fmla="*/ 649 w 741"/>
                  <a:gd name="T57" fmla="*/ 51 h 184"/>
                  <a:gd name="T58" fmla="*/ 625 w 741"/>
                  <a:gd name="T59" fmla="*/ 62 h 184"/>
                  <a:gd name="T60" fmla="*/ 644 w 741"/>
                  <a:gd name="T61" fmla="*/ 55 h 184"/>
                  <a:gd name="T62" fmla="*/ 649 w 741"/>
                  <a:gd name="T63" fmla="*/ 51 h 184"/>
                  <a:gd name="T64" fmla="*/ 741 w 741"/>
                  <a:gd name="T65" fmla="*/ 0 h 184"/>
                  <a:gd name="T66" fmla="*/ 710 w 741"/>
                  <a:gd name="T67" fmla="*/ 12 h 184"/>
                  <a:gd name="T68" fmla="*/ 683 w 741"/>
                  <a:gd name="T69" fmla="*/ 27 h 184"/>
                  <a:gd name="T70" fmla="*/ 741 w 741"/>
                  <a:gd name="T7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1" h="184">
                    <a:moveTo>
                      <a:pt x="184" y="128"/>
                    </a:moveTo>
                    <a:cubicBezTo>
                      <a:pt x="168" y="133"/>
                      <a:pt x="152" y="139"/>
                      <a:pt x="152" y="139"/>
                    </a:cubicBezTo>
                    <a:cubicBezTo>
                      <a:pt x="152" y="139"/>
                      <a:pt x="154" y="136"/>
                      <a:pt x="156" y="132"/>
                    </a:cubicBezTo>
                    <a:cubicBezTo>
                      <a:pt x="145" y="138"/>
                      <a:pt x="136" y="138"/>
                      <a:pt x="127" y="140"/>
                    </a:cubicBezTo>
                    <a:cubicBezTo>
                      <a:pt x="135" y="137"/>
                      <a:pt x="143" y="134"/>
                      <a:pt x="151" y="130"/>
                    </a:cubicBezTo>
                    <a:cubicBezTo>
                      <a:pt x="144" y="132"/>
                      <a:pt x="137" y="134"/>
                      <a:pt x="130" y="135"/>
                    </a:cubicBezTo>
                    <a:cubicBezTo>
                      <a:pt x="115" y="138"/>
                      <a:pt x="100" y="140"/>
                      <a:pt x="85" y="143"/>
                    </a:cubicBezTo>
                    <a:cubicBezTo>
                      <a:pt x="70" y="148"/>
                      <a:pt x="54" y="154"/>
                      <a:pt x="39" y="160"/>
                    </a:cubicBezTo>
                    <a:cubicBezTo>
                      <a:pt x="34" y="162"/>
                      <a:pt x="30" y="165"/>
                      <a:pt x="25" y="168"/>
                    </a:cubicBezTo>
                    <a:cubicBezTo>
                      <a:pt x="31" y="166"/>
                      <a:pt x="36" y="165"/>
                      <a:pt x="42" y="163"/>
                    </a:cubicBezTo>
                    <a:cubicBezTo>
                      <a:pt x="42" y="163"/>
                      <a:pt x="42" y="163"/>
                      <a:pt x="42" y="163"/>
                    </a:cubicBezTo>
                    <a:cubicBezTo>
                      <a:pt x="42" y="163"/>
                      <a:pt x="42" y="163"/>
                      <a:pt x="42" y="163"/>
                    </a:cubicBezTo>
                    <a:cubicBezTo>
                      <a:pt x="35" y="166"/>
                      <a:pt x="28" y="168"/>
                      <a:pt x="21" y="170"/>
                    </a:cubicBezTo>
                    <a:cubicBezTo>
                      <a:pt x="18" y="172"/>
                      <a:pt x="14" y="174"/>
                      <a:pt x="11" y="177"/>
                    </a:cubicBezTo>
                    <a:cubicBezTo>
                      <a:pt x="7" y="179"/>
                      <a:pt x="4" y="181"/>
                      <a:pt x="0" y="184"/>
                    </a:cubicBezTo>
                    <a:cubicBezTo>
                      <a:pt x="48" y="172"/>
                      <a:pt x="96" y="159"/>
                      <a:pt x="144" y="146"/>
                    </a:cubicBezTo>
                    <a:cubicBezTo>
                      <a:pt x="160" y="140"/>
                      <a:pt x="176" y="132"/>
                      <a:pt x="184" y="128"/>
                    </a:cubicBezTo>
                    <a:moveTo>
                      <a:pt x="410" y="63"/>
                    </a:moveTo>
                    <a:cubicBezTo>
                      <a:pt x="378" y="71"/>
                      <a:pt x="346" y="80"/>
                      <a:pt x="315" y="88"/>
                    </a:cubicBezTo>
                    <a:cubicBezTo>
                      <a:pt x="281" y="101"/>
                      <a:pt x="248" y="114"/>
                      <a:pt x="214" y="127"/>
                    </a:cubicBezTo>
                    <a:cubicBezTo>
                      <a:pt x="279" y="108"/>
                      <a:pt x="344" y="87"/>
                      <a:pt x="410" y="63"/>
                    </a:cubicBezTo>
                    <a:moveTo>
                      <a:pt x="613" y="61"/>
                    </a:moveTo>
                    <a:cubicBezTo>
                      <a:pt x="605" y="65"/>
                      <a:pt x="596" y="68"/>
                      <a:pt x="586" y="73"/>
                    </a:cubicBezTo>
                    <a:cubicBezTo>
                      <a:pt x="576" y="77"/>
                      <a:pt x="565" y="83"/>
                      <a:pt x="553" y="88"/>
                    </a:cubicBezTo>
                    <a:cubicBezTo>
                      <a:pt x="561" y="85"/>
                      <a:pt x="570" y="82"/>
                      <a:pt x="577" y="79"/>
                    </a:cubicBezTo>
                    <a:cubicBezTo>
                      <a:pt x="579" y="77"/>
                      <a:pt x="581" y="76"/>
                      <a:pt x="583" y="75"/>
                    </a:cubicBezTo>
                    <a:cubicBezTo>
                      <a:pt x="587" y="72"/>
                      <a:pt x="593" y="70"/>
                      <a:pt x="599" y="68"/>
                    </a:cubicBezTo>
                    <a:cubicBezTo>
                      <a:pt x="603" y="66"/>
                      <a:pt x="608" y="63"/>
                      <a:pt x="613" y="61"/>
                    </a:cubicBezTo>
                    <a:moveTo>
                      <a:pt x="649" y="51"/>
                    </a:moveTo>
                    <a:cubicBezTo>
                      <a:pt x="641" y="55"/>
                      <a:pt x="633" y="59"/>
                      <a:pt x="625" y="62"/>
                    </a:cubicBezTo>
                    <a:cubicBezTo>
                      <a:pt x="632" y="60"/>
                      <a:pt x="639" y="58"/>
                      <a:pt x="644" y="55"/>
                    </a:cubicBezTo>
                    <a:cubicBezTo>
                      <a:pt x="646" y="54"/>
                      <a:pt x="648" y="52"/>
                      <a:pt x="649" y="51"/>
                    </a:cubicBezTo>
                    <a:moveTo>
                      <a:pt x="741" y="0"/>
                    </a:moveTo>
                    <a:cubicBezTo>
                      <a:pt x="731" y="4"/>
                      <a:pt x="720" y="8"/>
                      <a:pt x="710" y="12"/>
                    </a:cubicBezTo>
                    <a:cubicBezTo>
                      <a:pt x="700" y="17"/>
                      <a:pt x="692" y="22"/>
                      <a:pt x="683" y="27"/>
                    </a:cubicBezTo>
                    <a:cubicBezTo>
                      <a:pt x="702" y="18"/>
                      <a:pt x="722" y="9"/>
                      <a:pt x="7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8" name="Freeform 554">
                <a:extLst>
                  <a:ext uri="{FF2B5EF4-FFF2-40B4-BE49-F238E27FC236}">
                    <a16:creationId xmlns="" xmlns:a16="http://schemas.microsoft.com/office/drawing/2014/main" id="{035E9294-98AC-46B7-8E83-DE89B69E95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" y="2961"/>
                <a:ext cx="437" cy="114"/>
              </a:xfrm>
              <a:custGeom>
                <a:avLst/>
                <a:gdLst>
                  <a:gd name="T0" fmla="*/ 46 w 276"/>
                  <a:gd name="T1" fmla="*/ 55 h 72"/>
                  <a:gd name="T2" fmla="*/ 34 w 276"/>
                  <a:gd name="T3" fmla="*/ 56 h 72"/>
                  <a:gd name="T4" fmla="*/ 19 w 276"/>
                  <a:gd name="T5" fmla="*/ 61 h 72"/>
                  <a:gd name="T6" fmla="*/ 0 w 276"/>
                  <a:gd name="T7" fmla="*/ 72 h 72"/>
                  <a:gd name="T8" fmla="*/ 46 w 276"/>
                  <a:gd name="T9" fmla="*/ 55 h 72"/>
                  <a:gd name="T10" fmla="*/ 276 w 276"/>
                  <a:gd name="T11" fmla="*/ 0 h 72"/>
                  <a:gd name="T12" fmla="*/ 112 w 276"/>
                  <a:gd name="T13" fmla="*/ 42 h 72"/>
                  <a:gd name="T14" fmla="*/ 88 w 276"/>
                  <a:gd name="T15" fmla="*/ 52 h 72"/>
                  <a:gd name="T16" fmla="*/ 117 w 276"/>
                  <a:gd name="T17" fmla="*/ 44 h 72"/>
                  <a:gd name="T18" fmla="*/ 113 w 276"/>
                  <a:gd name="T19" fmla="*/ 51 h 72"/>
                  <a:gd name="T20" fmla="*/ 145 w 276"/>
                  <a:gd name="T21" fmla="*/ 40 h 72"/>
                  <a:gd name="T22" fmla="*/ 105 w 276"/>
                  <a:gd name="T23" fmla="*/ 58 h 72"/>
                  <a:gd name="T24" fmla="*/ 175 w 276"/>
                  <a:gd name="T25" fmla="*/ 39 h 72"/>
                  <a:gd name="T26" fmla="*/ 276 w 276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6" h="72">
                    <a:moveTo>
                      <a:pt x="46" y="55"/>
                    </a:moveTo>
                    <a:cubicBezTo>
                      <a:pt x="42" y="55"/>
                      <a:pt x="38" y="56"/>
                      <a:pt x="34" y="56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3" y="64"/>
                      <a:pt x="6" y="68"/>
                      <a:pt x="0" y="72"/>
                    </a:cubicBezTo>
                    <a:cubicBezTo>
                      <a:pt x="15" y="66"/>
                      <a:pt x="31" y="60"/>
                      <a:pt x="46" y="55"/>
                    </a:cubicBezTo>
                    <a:moveTo>
                      <a:pt x="276" y="0"/>
                    </a:moveTo>
                    <a:cubicBezTo>
                      <a:pt x="222" y="15"/>
                      <a:pt x="168" y="29"/>
                      <a:pt x="112" y="42"/>
                    </a:cubicBezTo>
                    <a:cubicBezTo>
                      <a:pt x="104" y="46"/>
                      <a:pt x="96" y="49"/>
                      <a:pt x="88" y="52"/>
                    </a:cubicBezTo>
                    <a:cubicBezTo>
                      <a:pt x="97" y="50"/>
                      <a:pt x="106" y="50"/>
                      <a:pt x="117" y="44"/>
                    </a:cubicBezTo>
                    <a:cubicBezTo>
                      <a:pt x="115" y="48"/>
                      <a:pt x="113" y="51"/>
                      <a:pt x="113" y="51"/>
                    </a:cubicBezTo>
                    <a:cubicBezTo>
                      <a:pt x="113" y="51"/>
                      <a:pt x="129" y="45"/>
                      <a:pt x="145" y="40"/>
                    </a:cubicBezTo>
                    <a:cubicBezTo>
                      <a:pt x="137" y="44"/>
                      <a:pt x="121" y="52"/>
                      <a:pt x="105" y="58"/>
                    </a:cubicBezTo>
                    <a:cubicBezTo>
                      <a:pt x="129" y="52"/>
                      <a:pt x="152" y="45"/>
                      <a:pt x="175" y="39"/>
                    </a:cubicBezTo>
                    <a:cubicBezTo>
                      <a:pt x="209" y="26"/>
                      <a:pt x="242" y="13"/>
                      <a:pt x="2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9" name="Freeform 555">
                <a:extLst>
                  <a:ext uri="{FF2B5EF4-FFF2-40B4-BE49-F238E27FC236}">
                    <a16:creationId xmlns="" xmlns:a16="http://schemas.microsoft.com/office/drawing/2014/main" id="{5F309CAA-0614-4980-A7FD-DE44B98C4C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0" y="2951"/>
                <a:ext cx="1003" cy="488"/>
              </a:xfrm>
              <a:custGeom>
                <a:avLst/>
                <a:gdLst>
                  <a:gd name="T0" fmla="*/ 237 w 633"/>
                  <a:gd name="T1" fmla="*/ 205 h 308"/>
                  <a:gd name="T2" fmla="*/ 231 w 633"/>
                  <a:gd name="T3" fmla="*/ 208 h 308"/>
                  <a:gd name="T4" fmla="*/ 205 w 633"/>
                  <a:gd name="T5" fmla="*/ 214 h 308"/>
                  <a:gd name="T6" fmla="*/ 203 w 633"/>
                  <a:gd name="T7" fmla="*/ 214 h 308"/>
                  <a:gd name="T8" fmla="*/ 109 w 633"/>
                  <a:gd name="T9" fmla="*/ 213 h 308"/>
                  <a:gd name="T10" fmla="*/ 73 w 633"/>
                  <a:gd name="T11" fmla="*/ 216 h 308"/>
                  <a:gd name="T12" fmla="*/ 106 w 633"/>
                  <a:gd name="T13" fmla="*/ 237 h 308"/>
                  <a:gd name="T14" fmla="*/ 158 w 633"/>
                  <a:gd name="T15" fmla="*/ 238 h 308"/>
                  <a:gd name="T16" fmla="*/ 110 w 633"/>
                  <a:gd name="T17" fmla="*/ 248 h 308"/>
                  <a:gd name="T18" fmla="*/ 65 w 633"/>
                  <a:gd name="T19" fmla="*/ 227 h 308"/>
                  <a:gd name="T20" fmla="*/ 5 w 633"/>
                  <a:gd name="T21" fmla="*/ 232 h 308"/>
                  <a:gd name="T22" fmla="*/ 43 w 633"/>
                  <a:gd name="T23" fmla="*/ 284 h 308"/>
                  <a:gd name="T24" fmla="*/ 82 w 633"/>
                  <a:gd name="T25" fmla="*/ 303 h 308"/>
                  <a:gd name="T26" fmla="*/ 127 w 633"/>
                  <a:gd name="T27" fmla="*/ 308 h 308"/>
                  <a:gd name="T28" fmla="*/ 260 w 633"/>
                  <a:gd name="T29" fmla="*/ 284 h 308"/>
                  <a:gd name="T30" fmla="*/ 397 w 633"/>
                  <a:gd name="T31" fmla="*/ 217 h 308"/>
                  <a:gd name="T32" fmla="*/ 372 w 633"/>
                  <a:gd name="T33" fmla="*/ 217 h 308"/>
                  <a:gd name="T34" fmla="*/ 188 w 633"/>
                  <a:gd name="T35" fmla="*/ 266 h 308"/>
                  <a:gd name="T36" fmla="*/ 154 w 633"/>
                  <a:gd name="T37" fmla="*/ 265 h 308"/>
                  <a:gd name="T38" fmla="*/ 302 w 633"/>
                  <a:gd name="T39" fmla="*/ 209 h 308"/>
                  <a:gd name="T40" fmla="*/ 298 w 633"/>
                  <a:gd name="T41" fmla="*/ 203 h 308"/>
                  <a:gd name="T42" fmla="*/ 307 w 633"/>
                  <a:gd name="T43" fmla="*/ 190 h 308"/>
                  <a:gd name="T44" fmla="*/ 0 w 633"/>
                  <a:gd name="T45" fmla="*/ 200 h 308"/>
                  <a:gd name="T46" fmla="*/ 0 w 633"/>
                  <a:gd name="T47" fmla="*/ 206 h 308"/>
                  <a:gd name="T48" fmla="*/ 57 w 633"/>
                  <a:gd name="T49" fmla="*/ 193 h 308"/>
                  <a:gd name="T50" fmla="*/ 65 w 633"/>
                  <a:gd name="T51" fmla="*/ 173 h 308"/>
                  <a:gd name="T52" fmla="*/ 58 w 633"/>
                  <a:gd name="T53" fmla="*/ 178 h 308"/>
                  <a:gd name="T54" fmla="*/ 57 w 633"/>
                  <a:gd name="T55" fmla="*/ 183 h 308"/>
                  <a:gd name="T56" fmla="*/ 63 w 633"/>
                  <a:gd name="T57" fmla="*/ 176 h 308"/>
                  <a:gd name="T58" fmla="*/ 393 w 633"/>
                  <a:gd name="T59" fmla="*/ 63 h 308"/>
                  <a:gd name="T60" fmla="*/ 175 w 633"/>
                  <a:gd name="T61" fmla="*/ 129 h 308"/>
                  <a:gd name="T62" fmla="*/ 74 w 633"/>
                  <a:gd name="T63" fmla="*/ 184 h 308"/>
                  <a:gd name="T64" fmla="*/ 97 w 633"/>
                  <a:gd name="T65" fmla="*/ 195 h 308"/>
                  <a:gd name="T66" fmla="*/ 235 w 633"/>
                  <a:gd name="T67" fmla="*/ 134 h 308"/>
                  <a:gd name="T68" fmla="*/ 389 w 633"/>
                  <a:gd name="T69" fmla="*/ 65 h 308"/>
                  <a:gd name="T70" fmla="*/ 516 w 633"/>
                  <a:gd name="T71" fmla="*/ 45 h 308"/>
                  <a:gd name="T72" fmla="*/ 508 w 633"/>
                  <a:gd name="T73" fmla="*/ 49 h 308"/>
                  <a:gd name="T74" fmla="*/ 516 w 633"/>
                  <a:gd name="T75" fmla="*/ 45 h 308"/>
                  <a:gd name="T76" fmla="*/ 518 w 633"/>
                  <a:gd name="T77" fmla="*/ 42 h 308"/>
                  <a:gd name="T78" fmla="*/ 518 w 633"/>
                  <a:gd name="T79" fmla="*/ 42 h 308"/>
                  <a:gd name="T80" fmla="*/ 526 w 633"/>
                  <a:gd name="T81" fmla="*/ 36 h 308"/>
                  <a:gd name="T82" fmla="*/ 526 w 633"/>
                  <a:gd name="T83" fmla="*/ 38 h 308"/>
                  <a:gd name="T84" fmla="*/ 633 w 633"/>
                  <a:gd name="T85" fmla="*/ 0 h 308"/>
                  <a:gd name="T86" fmla="*/ 569 w 633"/>
                  <a:gd name="T87" fmla="*/ 30 h 308"/>
                  <a:gd name="T88" fmla="*/ 633 w 633"/>
                  <a:gd name="T8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3" h="308">
                    <a:moveTo>
                      <a:pt x="307" y="190"/>
                    </a:moveTo>
                    <a:cubicBezTo>
                      <a:pt x="282" y="190"/>
                      <a:pt x="260" y="197"/>
                      <a:pt x="237" y="205"/>
                    </a:cubicBezTo>
                    <a:cubicBezTo>
                      <a:pt x="224" y="205"/>
                      <a:pt x="224" y="205"/>
                      <a:pt x="224" y="205"/>
                    </a:cubicBezTo>
                    <a:cubicBezTo>
                      <a:pt x="231" y="208"/>
                      <a:pt x="231" y="208"/>
                      <a:pt x="231" y="208"/>
                    </a:cubicBezTo>
                    <a:cubicBezTo>
                      <a:pt x="219" y="213"/>
                      <a:pt x="219" y="213"/>
                      <a:pt x="219" y="213"/>
                    </a:cubicBezTo>
                    <a:cubicBezTo>
                      <a:pt x="215" y="213"/>
                      <a:pt x="210" y="213"/>
                      <a:pt x="205" y="214"/>
                    </a:cubicBezTo>
                    <a:cubicBezTo>
                      <a:pt x="206" y="214"/>
                      <a:pt x="206" y="214"/>
                      <a:pt x="207" y="214"/>
                    </a:cubicBezTo>
                    <a:cubicBezTo>
                      <a:pt x="205" y="214"/>
                      <a:pt x="204" y="214"/>
                      <a:pt x="203" y="214"/>
                    </a:cubicBezTo>
                    <a:cubicBezTo>
                      <a:pt x="184" y="215"/>
                      <a:pt x="165" y="217"/>
                      <a:pt x="146" y="217"/>
                    </a:cubicBezTo>
                    <a:cubicBezTo>
                      <a:pt x="134" y="216"/>
                      <a:pt x="122" y="216"/>
                      <a:pt x="109" y="213"/>
                    </a:cubicBezTo>
                    <a:cubicBezTo>
                      <a:pt x="107" y="213"/>
                      <a:pt x="105" y="212"/>
                      <a:pt x="103" y="212"/>
                    </a:cubicBezTo>
                    <a:cubicBezTo>
                      <a:pt x="93" y="213"/>
                      <a:pt x="83" y="214"/>
                      <a:pt x="73" y="216"/>
                    </a:cubicBezTo>
                    <a:cubicBezTo>
                      <a:pt x="75" y="221"/>
                      <a:pt x="78" y="225"/>
                      <a:pt x="81" y="227"/>
                    </a:cubicBezTo>
                    <a:cubicBezTo>
                      <a:pt x="93" y="236"/>
                      <a:pt x="100" y="236"/>
                      <a:pt x="106" y="237"/>
                    </a:cubicBezTo>
                    <a:cubicBezTo>
                      <a:pt x="116" y="239"/>
                      <a:pt x="125" y="239"/>
                      <a:pt x="132" y="239"/>
                    </a:cubicBezTo>
                    <a:cubicBezTo>
                      <a:pt x="141" y="239"/>
                      <a:pt x="149" y="239"/>
                      <a:pt x="158" y="238"/>
                    </a:cubicBezTo>
                    <a:cubicBezTo>
                      <a:pt x="149" y="241"/>
                      <a:pt x="139" y="244"/>
                      <a:pt x="128" y="246"/>
                    </a:cubicBezTo>
                    <a:cubicBezTo>
                      <a:pt x="123" y="247"/>
                      <a:pt x="117" y="248"/>
                      <a:pt x="110" y="248"/>
                    </a:cubicBezTo>
                    <a:cubicBezTo>
                      <a:pt x="109" y="248"/>
                      <a:pt x="109" y="248"/>
                      <a:pt x="108" y="248"/>
                    </a:cubicBezTo>
                    <a:cubicBezTo>
                      <a:pt x="99" y="245"/>
                      <a:pt x="90" y="252"/>
                      <a:pt x="65" y="227"/>
                    </a:cubicBezTo>
                    <a:cubicBezTo>
                      <a:pt x="63" y="225"/>
                      <a:pt x="61" y="222"/>
                      <a:pt x="60" y="218"/>
                    </a:cubicBezTo>
                    <a:cubicBezTo>
                      <a:pt x="41" y="222"/>
                      <a:pt x="23" y="227"/>
                      <a:pt x="5" y="232"/>
                    </a:cubicBezTo>
                    <a:cubicBezTo>
                      <a:pt x="6" y="238"/>
                      <a:pt x="9" y="243"/>
                      <a:pt x="12" y="249"/>
                    </a:cubicBezTo>
                    <a:cubicBezTo>
                      <a:pt x="20" y="265"/>
                      <a:pt x="30" y="275"/>
                      <a:pt x="43" y="284"/>
                    </a:cubicBezTo>
                    <a:cubicBezTo>
                      <a:pt x="50" y="290"/>
                      <a:pt x="58" y="294"/>
                      <a:pt x="67" y="298"/>
                    </a:cubicBezTo>
                    <a:cubicBezTo>
                      <a:pt x="73" y="300"/>
                      <a:pt x="77" y="301"/>
                      <a:pt x="82" y="303"/>
                    </a:cubicBezTo>
                    <a:cubicBezTo>
                      <a:pt x="101" y="307"/>
                      <a:pt x="112" y="307"/>
                      <a:pt x="120" y="308"/>
                    </a:cubicBezTo>
                    <a:cubicBezTo>
                      <a:pt x="123" y="308"/>
                      <a:pt x="125" y="308"/>
                      <a:pt x="127" y="308"/>
                    </a:cubicBezTo>
                    <a:cubicBezTo>
                      <a:pt x="140" y="308"/>
                      <a:pt x="149" y="307"/>
                      <a:pt x="158" y="306"/>
                    </a:cubicBezTo>
                    <a:cubicBezTo>
                      <a:pt x="198" y="303"/>
                      <a:pt x="229" y="296"/>
                      <a:pt x="260" y="284"/>
                    </a:cubicBezTo>
                    <a:cubicBezTo>
                      <a:pt x="299" y="267"/>
                      <a:pt x="336" y="252"/>
                      <a:pt x="378" y="239"/>
                    </a:cubicBezTo>
                    <a:cubicBezTo>
                      <a:pt x="395" y="236"/>
                      <a:pt x="408" y="218"/>
                      <a:pt x="397" y="217"/>
                    </a:cubicBezTo>
                    <a:cubicBezTo>
                      <a:pt x="394" y="216"/>
                      <a:pt x="390" y="216"/>
                      <a:pt x="387" y="216"/>
                    </a:cubicBezTo>
                    <a:cubicBezTo>
                      <a:pt x="382" y="216"/>
                      <a:pt x="377" y="217"/>
                      <a:pt x="372" y="217"/>
                    </a:cubicBezTo>
                    <a:cubicBezTo>
                      <a:pt x="330" y="229"/>
                      <a:pt x="281" y="231"/>
                      <a:pt x="239" y="248"/>
                    </a:cubicBezTo>
                    <a:cubicBezTo>
                      <a:pt x="222" y="250"/>
                      <a:pt x="206" y="258"/>
                      <a:pt x="188" y="266"/>
                    </a:cubicBezTo>
                    <a:cubicBezTo>
                      <a:pt x="183" y="266"/>
                      <a:pt x="175" y="269"/>
                      <a:pt x="167" y="269"/>
                    </a:cubicBezTo>
                    <a:cubicBezTo>
                      <a:pt x="162" y="269"/>
                      <a:pt x="158" y="268"/>
                      <a:pt x="154" y="265"/>
                    </a:cubicBezTo>
                    <a:cubicBezTo>
                      <a:pt x="213" y="251"/>
                      <a:pt x="260" y="231"/>
                      <a:pt x="309" y="212"/>
                    </a:cubicBezTo>
                    <a:cubicBezTo>
                      <a:pt x="307" y="211"/>
                      <a:pt x="304" y="209"/>
                      <a:pt x="302" y="209"/>
                    </a:cubicBezTo>
                    <a:cubicBezTo>
                      <a:pt x="301" y="209"/>
                      <a:pt x="300" y="209"/>
                      <a:pt x="299" y="210"/>
                    </a:cubicBezTo>
                    <a:cubicBezTo>
                      <a:pt x="298" y="207"/>
                      <a:pt x="298" y="203"/>
                      <a:pt x="298" y="203"/>
                    </a:cubicBezTo>
                    <a:cubicBezTo>
                      <a:pt x="298" y="203"/>
                      <a:pt x="292" y="204"/>
                      <a:pt x="287" y="205"/>
                    </a:cubicBezTo>
                    <a:cubicBezTo>
                      <a:pt x="292" y="197"/>
                      <a:pt x="318" y="192"/>
                      <a:pt x="307" y="190"/>
                    </a:cubicBezTo>
                    <a:moveTo>
                      <a:pt x="59" y="186"/>
                    </a:moveTo>
                    <a:cubicBezTo>
                      <a:pt x="39" y="190"/>
                      <a:pt x="19" y="195"/>
                      <a:pt x="0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2"/>
                      <a:pt x="0" y="204"/>
                      <a:pt x="0" y="206"/>
                    </a:cubicBezTo>
                    <a:cubicBezTo>
                      <a:pt x="18" y="202"/>
                      <a:pt x="37" y="199"/>
                      <a:pt x="56" y="197"/>
                    </a:cubicBezTo>
                    <a:cubicBezTo>
                      <a:pt x="56" y="196"/>
                      <a:pt x="57" y="194"/>
                      <a:pt x="57" y="193"/>
                    </a:cubicBezTo>
                    <a:cubicBezTo>
                      <a:pt x="57" y="190"/>
                      <a:pt x="58" y="188"/>
                      <a:pt x="59" y="186"/>
                    </a:cubicBezTo>
                    <a:moveTo>
                      <a:pt x="65" y="173"/>
                    </a:moveTo>
                    <a:cubicBezTo>
                      <a:pt x="58" y="174"/>
                      <a:pt x="49" y="176"/>
                      <a:pt x="45" y="179"/>
                    </a:cubicBezTo>
                    <a:cubicBezTo>
                      <a:pt x="51" y="178"/>
                      <a:pt x="58" y="178"/>
                      <a:pt x="58" y="178"/>
                    </a:cubicBezTo>
                    <a:cubicBezTo>
                      <a:pt x="58" y="178"/>
                      <a:pt x="58" y="178"/>
                      <a:pt x="58" y="178"/>
                    </a:cubicBezTo>
                    <a:cubicBezTo>
                      <a:pt x="58" y="178"/>
                      <a:pt x="57" y="180"/>
                      <a:pt x="57" y="183"/>
                    </a:cubicBezTo>
                    <a:cubicBezTo>
                      <a:pt x="58" y="182"/>
                      <a:pt x="59" y="182"/>
                      <a:pt x="60" y="182"/>
                    </a:cubicBezTo>
                    <a:cubicBezTo>
                      <a:pt x="61" y="179"/>
                      <a:pt x="62" y="177"/>
                      <a:pt x="63" y="176"/>
                    </a:cubicBezTo>
                    <a:cubicBezTo>
                      <a:pt x="64" y="175"/>
                      <a:pt x="64" y="174"/>
                      <a:pt x="65" y="173"/>
                    </a:cubicBezTo>
                    <a:moveTo>
                      <a:pt x="393" y="63"/>
                    </a:moveTo>
                    <a:cubicBezTo>
                      <a:pt x="373" y="68"/>
                      <a:pt x="353" y="74"/>
                      <a:pt x="334" y="79"/>
                    </a:cubicBezTo>
                    <a:cubicBezTo>
                      <a:pt x="281" y="94"/>
                      <a:pt x="228" y="111"/>
                      <a:pt x="175" y="129"/>
                    </a:cubicBezTo>
                    <a:cubicBezTo>
                      <a:pt x="148" y="139"/>
                      <a:pt x="123" y="148"/>
                      <a:pt x="96" y="164"/>
                    </a:cubicBezTo>
                    <a:cubicBezTo>
                      <a:pt x="89" y="169"/>
                      <a:pt x="82" y="172"/>
                      <a:pt x="74" y="184"/>
                    </a:cubicBezTo>
                    <a:cubicBezTo>
                      <a:pt x="72" y="187"/>
                      <a:pt x="70" y="190"/>
                      <a:pt x="70" y="196"/>
                    </a:cubicBezTo>
                    <a:cubicBezTo>
                      <a:pt x="79" y="196"/>
                      <a:pt x="88" y="195"/>
                      <a:pt x="97" y="195"/>
                    </a:cubicBezTo>
                    <a:cubicBezTo>
                      <a:pt x="99" y="191"/>
                      <a:pt x="103" y="189"/>
                      <a:pt x="107" y="186"/>
                    </a:cubicBezTo>
                    <a:cubicBezTo>
                      <a:pt x="147" y="163"/>
                      <a:pt x="192" y="150"/>
                      <a:pt x="235" y="134"/>
                    </a:cubicBezTo>
                    <a:cubicBezTo>
                      <a:pt x="277" y="119"/>
                      <a:pt x="318" y="105"/>
                      <a:pt x="359" y="92"/>
                    </a:cubicBezTo>
                    <a:cubicBezTo>
                      <a:pt x="369" y="81"/>
                      <a:pt x="382" y="69"/>
                      <a:pt x="389" y="65"/>
                    </a:cubicBezTo>
                    <a:cubicBezTo>
                      <a:pt x="391" y="64"/>
                      <a:pt x="392" y="63"/>
                      <a:pt x="393" y="63"/>
                    </a:cubicBezTo>
                    <a:moveTo>
                      <a:pt x="516" y="45"/>
                    </a:moveTo>
                    <a:cubicBezTo>
                      <a:pt x="513" y="47"/>
                      <a:pt x="510" y="48"/>
                      <a:pt x="506" y="49"/>
                    </a:cubicBezTo>
                    <a:cubicBezTo>
                      <a:pt x="507" y="49"/>
                      <a:pt x="507" y="49"/>
                      <a:pt x="508" y="49"/>
                    </a:cubicBezTo>
                    <a:cubicBezTo>
                      <a:pt x="509" y="49"/>
                      <a:pt x="510" y="48"/>
                      <a:pt x="511" y="48"/>
                    </a:cubicBezTo>
                    <a:cubicBezTo>
                      <a:pt x="512" y="47"/>
                      <a:pt x="514" y="46"/>
                      <a:pt x="516" y="45"/>
                    </a:cubicBezTo>
                    <a:moveTo>
                      <a:pt x="518" y="42"/>
                    </a:moveTo>
                    <a:cubicBezTo>
                      <a:pt x="518" y="42"/>
                      <a:pt x="518" y="42"/>
                      <a:pt x="518" y="42"/>
                    </a:cubicBezTo>
                    <a:cubicBezTo>
                      <a:pt x="518" y="42"/>
                      <a:pt x="518" y="42"/>
                      <a:pt x="518" y="42"/>
                    </a:cubicBezTo>
                    <a:cubicBezTo>
                      <a:pt x="518" y="42"/>
                      <a:pt x="518" y="42"/>
                      <a:pt x="518" y="42"/>
                    </a:cubicBezTo>
                    <a:moveTo>
                      <a:pt x="537" y="32"/>
                    </a:moveTo>
                    <a:cubicBezTo>
                      <a:pt x="534" y="33"/>
                      <a:pt x="530" y="35"/>
                      <a:pt x="526" y="36"/>
                    </a:cubicBezTo>
                    <a:cubicBezTo>
                      <a:pt x="524" y="37"/>
                      <a:pt x="523" y="38"/>
                      <a:pt x="522" y="39"/>
                    </a:cubicBezTo>
                    <a:cubicBezTo>
                      <a:pt x="523" y="39"/>
                      <a:pt x="525" y="38"/>
                      <a:pt x="526" y="38"/>
                    </a:cubicBezTo>
                    <a:cubicBezTo>
                      <a:pt x="529" y="37"/>
                      <a:pt x="533" y="34"/>
                      <a:pt x="537" y="32"/>
                    </a:cubicBezTo>
                    <a:moveTo>
                      <a:pt x="633" y="0"/>
                    </a:moveTo>
                    <a:cubicBezTo>
                      <a:pt x="619" y="6"/>
                      <a:pt x="605" y="12"/>
                      <a:pt x="591" y="19"/>
                    </a:cubicBezTo>
                    <a:cubicBezTo>
                      <a:pt x="584" y="22"/>
                      <a:pt x="577" y="26"/>
                      <a:pt x="569" y="30"/>
                    </a:cubicBezTo>
                    <a:cubicBezTo>
                      <a:pt x="571" y="29"/>
                      <a:pt x="572" y="29"/>
                      <a:pt x="573" y="29"/>
                    </a:cubicBezTo>
                    <a:cubicBezTo>
                      <a:pt x="593" y="21"/>
                      <a:pt x="614" y="12"/>
                      <a:pt x="6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0" name="Freeform 556">
                <a:extLst>
                  <a:ext uri="{FF2B5EF4-FFF2-40B4-BE49-F238E27FC236}">
                    <a16:creationId xmlns="" xmlns:a16="http://schemas.microsoft.com/office/drawing/2014/main" id="{080369A6-2FD3-46E3-9945-4CDBA7FC8B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6" y="2382"/>
                <a:ext cx="548" cy="289"/>
              </a:xfrm>
              <a:custGeom>
                <a:avLst/>
                <a:gdLst>
                  <a:gd name="T0" fmla="*/ 8 w 346"/>
                  <a:gd name="T1" fmla="*/ 170 h 182"/>
                  <a:gd name="T2" fmla="*/ 0 w 346"/>
                  <a:gd name="T3" fmla="*/ 175 h 182"/>
                  <a:gd name="T4" fmla="*/ 1 w 346"/>
                  <a:gd name="T5" fmla="*/ 178 h 182"/>
                  <a:gd name="T6" fmla="*/ 12 w 346"/>
                  <a:gd name="T7" fmla="*/ 181 h 182"/>
                  <a:gd name="T8" fmla="*/ 13 w 346"/>
                  <a:gd name="T9" fmla="*/ 182 h 182"/>
                  <a:gd name="T10" fmla="*/ 18 w 346"/>
                  <a:gd name="T11" fmla="*/ 179 h 182"/>
                  <a:gd name="T12" fmla="*/ 21 w 346"/>
                  <a:gd name="T13" fmla="*/ 174 h 182"/>
                  <a:gd name="T14" fmla="*/ 8 w 346"/>
                  <a:gd name="T15" fmla="*/ 170 h 182"/>
                  <a:gd name="T16" fmla="*/ 25 w 346"/>
                  <a:gd name="T17" fmla="*/ 160 h 182"/>
                  <a:gd name="T18" fmla="*/ 26 w 346"/>
                  <a:gd name="T19" fmla="*/ 162 h 182"/>
                  <a:gd name="T20" fmla="*/ 27 w 346"/>
                  <a:gd name="T21" fmla="*/ 165 h 182"/>
                  <a:gd name="T22" fmla="*/ 26 w 346"/>
                  <a:gd name="T23" fmla="*/ 162 h 182"/>
                  <a:gd name="T24" fmla="*/ 26 w 346"/>
                  <a:gd name="T25" fmla="*/ 162 h 182"/>
                  <a:gd name="T26" fmla="*/ 26 w 346"/>
                  <a:gd name="T27" fmla="*/ 163 h 182"/>
                  <a:gd name="T28" fmla="*/ 26 w 346"/>
                  <a:gd name="T29" fmla="*/ 163 h 182"/>
                  <a:gd name="T30" fmla="*/ 26 w 346"/>
                  <a:gd name="T31" fmla="*/ 163 h 182"/>
                  <a:gd name="T32" fmla="*/ 25 w 346"/>
                  <a:gd name="T33" fmla="*/ 164 h 182"/>
                  <a:gd name="T34" fmla="*/ 23 w 346"/>
                  <a:gd name="T35" fmla="*/ 169 h 182"/>
                  <a:gd name="T36" fmla="*/ 21 w 346"/>
                  <a:gd name="T37" fmla="*/ 174 h 182"/>
                  <a:gd name="T38" fmla="*/ 24 w 346"/>
                  <a:gd name="T39" fmla="*/ 175 h 182"/>
                  <a:gd name="T40" fmla="*/ 30 w 346"/>
                  <a:gd name="T41" fmla="*/ 172 h 182"/>
                  <a:gd name="T42" fmla="*/ 25 w 346"/>
                  <a:gd name="T43" fmla="*/ 160 h 182"/>
                  <a:gd name="T44" fmla="*/ 35 w 346"/>
                  <a:gd name="T45" fmla="*/ 154 h 182"/>
                  <a:gd name="T46" fmla="*/ 33 w 346"/>
                  <a:gd name="T47" fmla="*/ 156 h 182"/>
                  <a:gd name="T48" fmla="*/ 27 w 346"/>
                  <a:gd name="T49" fmla="*/ 159 h 182"/>
                  <a:gd name="T50" fmla="*/ 37 w 346"/>
                  <a:gd name="T51" fmla="*/ 163 h 182"/>
                  <a:gd name="T52" fmla="*/ 41 w 346"/>
                  <a:gd name="T53" fmla="*/ 165 h 182"/>
                  <a:gd name="T54" fmla="*/ 48 w 346"/>
                  <a:gd name="T55" fmla="*/ 161 h 182"/>
                  <a:gd name="T56" fmla="*/ 39 w 346"/>
                  <a:gd name="T57" fmla="*/ 156 h 182"/>
                  <a:gd name="T58" fmla="*/ 35 w 346"/>
                  <a:gd name="T59" fmla="*/ 154 h 182"/>
                  <a:gd name="T60" fmla="*/ 346 w 346"/>
                  <a:gd name="T61" fmla="*/ 0 h 182"/>
                  <a:gd name="T62" fmla="*/ 340 w 346"/>
                  <a:gd name="T63" fmla="*/ 1 h 182"/>
                  <a:gd name="T64" fmla="*/ 242 w 346"/>
                  <a:gd name="T65" fmla="*/ 40 h 182"/>
                  <a:gd name="T66" fmla="*/ 196 w 346"/>
                  <a:gd name="T67" fmla="*/ 64 h 182"/>
                  <a:gd name="T68" fmla="*/ 65 w 346"/>
                  <a:gd name="T69" fmla="*/ 136 h 182"/>
                  <a:gd name="T70" fmla="*/ 48 w 346"/>
                  <a:gd name="T71" fmla="*/ 145 h 182"/>
                  <a:gd name="T72" fmla="*/ 45 w 346"/>
                  <a:gd name="T73" fmla="*/ 146 h 182"/>
                  <a:gd name="T74" fmla="*/ 57 w 346"/>
                  <a:gd name="T75" fmla="*/ 137 h 182"/>
                  <a:gd name="T76" fmla="*/ 52 w 346"/>
                  <a:gd name="T77" fmla="*/ 138 h 182"/>
                  <a:gd name="T78" fmla="*/ 41 w 346"/>
                  <a:gd name="T79" fmla="*/ 147 h 182"/>
                  <a:gd name="T80" fmla="*/ 43 w 346"/>
                  <a:gd name="T81" fmla="*/ 149 h 182"/>
                  <a:gd name="T82" fmla="*/ 44 w 346"/>
                  <a:gd name="T83" fmla="*/ 149 h 182"/>
                  <a:gd name="T84" fmla="*/ 44 w 346"/>
                  <a:gd name="T85" fmla="*/ 149 h 182"/>
                  <a:gd name="T86" fmla="*/ 56 w 346"/>
                  <a:gd name="T87" fmla="*/ 156 h 182"/>
                  <a:gd name="T88" fmla="*/ 56 w 346"/>
                  <a:gd name="T89" fmla="*/ 156 h 182"/>
                  <a:gd name="T90" fmla="*/ 132 w 346"/>
                  <a:gd name="T91" fmla="*/ 116 h 182"/>
                  <a:gd name="T92" fmla="*/ 255 w 346"/>
                  <a:gd name="T93" fmla="*/ 51 h 182"/>
                  <a:gd name="T94" fmla="*/ 346 w 346"/>
                  <a:gd name="T9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6" h="182">
                    <a:moveTo>
                      <a:pt x="8" y="170"/>
                    </a:moveTo>
                    <a:cubicBezTo>
                      <a:pt x="5" y="171"/>
                      <a:pt x="2" y="173"/>
                      <a:pt x="0" y="175"/>
                    </a:cubicBezTo>
                    <a:cubicBezTo>
                      <a:pt x="0" y="176"/>
                      <a:pt x="0" y="177"/>
                      <a:pt x="1" y="178"/>
                    </a:cubicBezTo>
                    <a:cubicBezTo>
                      <a:pt x="5" y="179"/>
                      <a:pt x="8" y="180"/>
                      <a:pt x="12" y="181"/>
                    </a:cubicBezTo>
                    <a:cubicBezTo>
                      <a:pt x="12" y="181"/>
                      <a:pt x="13" y="182"/>
                      <a:pt x="13" y="182"/>
                    </a:cubicBezTo>
                    <a:cubicBezTo>
                      <a:pt x="15" y="181"/>
                      <a:pt x="16" y="180"/>
                      <a:pt x="18" y="179"/>
                    </a:cubicBezTo>
                    <a:cubicBezTo>
                      <a:pt x="19" y="177"/>
                      <a:pt x="20" y="176"/>
                      <a:pt x="21" y="174"/>
                    </a:cubicBezTo>
                    <a:cubicBezTo>
                      <a:pt x="17" y="172"/>
                      <a:pt x="12" y="171"/>
                      <a:pt x="8" y="170"/>
                    </a:cubicBezTo>
                    <a:moveTo>
                      <a:pt x="25" y="160"/>
                    </a:moveTo>
                    <a:cubicBezTo>
                      <a:pt x="25" y="160"/>
                      <a:pt x="26" y="161"/>
                      <a:pt x="26" y="162"/>
                    </a:cubicBezTo>
                    <a:cubicBezTo>
                      <a:pt x="27" y="164"/>
                      <a:pt x="27" y="165"/>
                      <a:pt x="27" y="165"/>
                    </a:cubicBezTo>
                    <a:cubicBezTo>
                      <a:pt x="27" y="165"/>
                      <a:pt x="27" y="164"/>
                      <a:pt x="26" y="162"/>
                    </a:cubicBezTo>
                    <a:cubicBezTo>
                      <a:pt x="26" y="162"/>
                      <a:pt x="26" y="162"/>
                      <a:pt x="26" y="162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22" y="171"/>
                      <a:pt x="22" y="173"/>
                      <a:pt x="21" y="174"/>
                    </a:cubicBezTo>
                    <a:cubicBezTo>
                      <a:pt x="22" y="175"/>
                      <a:pt x="23" y="175"/>
                      <a:pt x="24" y="175"/>
                    </a:cubicBezTo>
                    <a:cubicBezTo>
                      <a:pt x="26" y="174"/>
                      <a:pt x="28" y="173"/>
                      <a:pt x="30" y="172"/>
                    </a:cubicBezTo>
                    <a:cubicBezTo>
                      <a:pt x="26" y="162"/>
                      <a:pt x="25" y="160"/>
                      <a:pt x="25" y="160"/>
                    </a:cubicBezTo>
                    <a:moveTo>
                      <a:pt x="35" y="154"/>
                    </a:moveTo>
                    <a:cubicBezTo>
                      <a:pt x="34" y="155"/>
                      <a:pt x="34" y="155"/>
                      <a:pt x="33" y="156"/>
                    </a:cubicBezTo>
                    <a:cubicBezTo>
                      <a:pt x="31" y="157"/>
                      <a:pt x="29" y="158"/>
                      <a:pt x="27" y="159"/>
                    </a:cubicBezTo>
                    <a:cubicBezTo>
                      <a:pt x="30" y="160"/>
                      <a:pt x="34" y="162"/>
                      <a:pt x="37" y="163"/>
                    </a:cubicBezTo>
                    <a:cubicBezTo>
                      <a:pt x="38" y="164"/>
                      <a:pt x="40" y="164"/>
                      <a:pt x="41" y="165"/>
                    </a:cubicBezTo>
                    <a:cubicBezTo>
                      <a:pt x="43" y="164"/>
                      <a:pt x="46" y="162"/>
                      <a:pt x="48" y="161"/>
                    </a:cubicBezTo>
                    <a:cubicBezTo>
                      <a:pt x="45" y="159"/>
                      <a:pt x="42" y="157"/>
                      <a:pt x="39" y="156"/>
                    </a:cubicBezTo>
                    <a:cubicBezTo>
                      <a:pt x="38" y="155"/>
                      <a:pt x="37" y="154"/>
                      <a:pt x="35" y="154"/>
                    </a:cubicBezTo>
                    <a:moveTo>
                      <a:pt x="346" y="0"/>
                    </a:moveTo>
                    <a:cubicBezTo>
                      <a:pt x="344" y="0"/>
                      <a:pt x="342" y="0"/>
                      <a:pt x="340" y="1"/>
                    </a:cubicBezTo>
                    <a:cubicBezTo>
                      <a:pt x="298" y="17"/>
                      <a:pt x="266" y="33"/>
                      <a:pt x="242" y="40"/>
                    </a:cubicBezTo>
                    <a:cubicBezTo>
                      <a:pt x="227" y="48"/>
                      <a:pt x="212" y="56"/>
                      <a:pt x="196" y="64"/>
                    </a:cubicBezTo>
                    <a:cubicBezTo>
                      <a:pt x="155" y="91"/>
                      <a:pt x="116" y="125"/>
                      <a:pt x="65" y="136"/>
                    </a:cubicBezTo>
                    <a:cubicBezTo>
                      <a:pt x="57" y="140"/>
                      <a:pt x="51" y="143"/>
                      <a:pt x="48" y="145"/>
                    </a:cubicBezTo>
                    <a:cubicBezTo>
                      <a:pt x="46" y="146"/>
                      <a:pt x="45" y="146"/>
                      <a:pt x="45" y="146"/>
                    </a:cubicBezTo>
                    <a:cubicBezTo>
                      <a:pt x="44" y="146"/>
                      <a:pt x="48" y="143"/>
                      <a:pt x="57" y="137"/>
                    </a:cubicBezTo>
                    <a:cubicBezTo>
                      <a:pt x="55" y="137"/>
                      <a:pt x="54" y="137"/>
                      <a:pt x="52" y="138"/>
                    </a:cubicBezTo>
                    <a:cubicBezTo>
                      <a:pt x="49" y="138"/>
                      <a:pt x="45" y="143"/>
                      <a:pt x="41" y="147"/>
                    </a:cubicBezTo>
                    <a:cubicBezTo>
                      <a:pt x="42" y="148"/>
                      <a:pt x="43" y="148"/>
                      <a:pt x="43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48" y="151"/>
                      <a:pt x="52" y="153"/>
                      <a:pt x="56" y="156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84" y="140"/>
                      <a:pt x="110" y="125"/>
                      <a:pt x="132" y="116"/>
                    </a:cubicBezTo>
                    <a:cubicBezTo>
                      <a:pt x="205" y="85"/>
                      <a:pt x="193" y="83"/>
                      <a:pt x="255" y="51"/>
                    </a:cubicBezTo>
                    <a:cubicBezTo>
                      <a:pt x="267" y="46"/>
                      <a:pt x="317" y="16"/>
                      <a:pt x="3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1" name="Freeform 557">
                <a:extLst>
                  <a:ext uri="{FF2B5EF4-FFF2-40B4-BE49-F238E27FC236}">
                    <a16:creationId xmlns="" xmlns:a16="http://schemas.microsoft.com/office/drawing/2014/main" id="{2B96C46A-D2B3-40E6-9092-6F1209DE97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3" y="2634"/>
                <a:ext cx="178" cy="116"/>
              </a:xfrm>
              <a:custGeom>
                <a:avLst/>
                <a:gdLst>
                  <a:gd name="T0" fmla="*/ 71 w 112"/>
                  <a:gd name="T1" fmla="*/ 16 h 73"/>
                  <a:gd name="T2" fmla="*/ 0 w 112"/>
                  <a:gd name="T3" fmla="*/ 73 h 73"/>
                  <a:gd name="T4" fmla="*/ 84 w 112"/>
                  <a:gd name="T5" fmla="*/ 23 h 73"/>
                  <a:gd name="T6" fmla="*/ 83 w 112"/>
                  <a:gd name="T7" fmla="*/ 22 h 73"/>
                  <a:gd name="T8" fmla="*/ 72 w 112"/>
                  <a:gd name="T9" fmla="*/ 19 h 73"/>
                  <a:gd name="T10" fmla="*/ 71 w 112"/>
                  <a:gd name="T11" fmla="*/ 16 h 73"/>
                  <a:gd name="T12" fmla="*/ 92 w 112"/>
                  <a:gd name="T13" fmla="*/ 15 h 73"/>
                  <a:gd name="T14" fmla="*/ 89 w 112"/>
                  <a:gd name="T15" fmla="*/ 20 h 73"/>
                  <a:gd name="T16" fmla="*/ 95 w 112"/>
                  <a:gd name="T17" fmla="*/ 16 h 73"/>
                  <a:gd name="T18" fmla="*/ 92 w 112"/>
                  <a:gd name="T19" fmla="*/ 15 h 73"/>
                  <a:gd name="T20" fmla="*/ 98 w 112"/>
                  <a:gd name="T21" fmla="*/ 0 h 73"/>
                  <a:gd name="T22" fmla="*/ 92 w 112"/>
                  <a:gd name="T23" fmla="*/ 2 h 73"/>
                  <a:gd name="T24" fmla="*/ 79 w 112"/>
                  <a:gd name="T25" fmla="*/ 11 h 73"/>
                  <a:gd name="T26" fmla="*/ 92 w 112"/>
                  <a:gd name="T27" fmla="*/ 15 h 73"/>
                  <a:gd name="T28" fmla="*/ 94 w 112"/>
                  <a:gd name="T29" fmla="*/ 10 h 73"/>
                  <a:gd name="T30" fmla="*/ 96 w 112"/>
                  <a:gd name="T31" fmla="*/ 5 h 73"/>
                  <a:gd name="T32" fmla="*/ 97 w 112"/>
                  <a:gd name="T33" fmla="*/ 4 h 73"/>
                  <a:gd name="T34" fmla="*/ 97 w 112"/>
                  <a:gd name="T35" fmla="*/ 4 h 73"/>
                  <a:gd name="T36" fmla="*/ 97 w 112"/>
                  <a:gd name="T37" fmla="*/ 4 h 73"/>
                  <a:gd name="T38" fmla="*/ 97 w 112"/>
                  <a:gd name="T39" fmla="*/ 3 h 73"/>
                  <a:gd name="T40" fmla="*/ 97 w 112"/>
                  <a:gd name="T41" fmla="*/ 3 h 73"/>
                  <a:gd name="T42" fmla="*/ 98 w 112"/>
                  <a:gd name="T43" fmla="*/ 6 h 73"/>
                  <a:gd name="T44" fmla="*/ 97 w 112"/>
                  <a:gd name="T45" fmla="*/ 3 h 73"/>
                  <a:gd name="T46" fmla="*/ 96 w 112"/>
                  <a:gd name="T47" fmla="*/ 1 h 73"/>
                  <a:gd name="T48" fmla="*/ 101 w 112"/>
                  <a:gd name="T49" fmla="*/ 13 h 73"/>
                  <a:gd name="T50" fmla="*/ 112 w 112"/>
                  <a:gd name="T51" fmla="*/ 6 h 73"/>
                  <a:gd name="T52" fmla="*/ 108 w 112"/>
                  <a:gd name="T53" fmla="*/ 4 h 73"/>
                  <a:gd name="T54" fmla="*/ 98 w 112"/>
                  <a:gd name="T5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2" h="73">
                    <a:moveTo>
                      <a:pt x="71" y="16"/>
                    </a:moveTo>
                    <a:cubicBezTo>
                      <a:pt x="42" y="36"/>
                      <a:pt x="15" y="60"/>
                      <a:pt x="0" y="73"/>
                    </a:cubicBezTo>
                    <a:cubicBezTo>
                      <a:pt x="22" y="61"/>
                      <a:pt x="52" y="43"/>
                      <a:pt x="84" y="23"/>
                    </a:cubicBezTo>
                    <a:cubicBezTo>
                      <a:pt x="84" y="23"/>
                      <a:pt x="83" y="22"/>
                      <a:pt x="83" y="22"/>
                    </a:cubicBezTo>
                    <a:cubicBezTo>
                      <a:pt x="79" y="21"/>
                      <a:pt x="76" y="20"/>
                      <a:pt x="72" y="19"/>
                    </a:cubicBezTo>
                    <a:cubicBezTo>
                      <a:pt x="71" y="18"/>
                      <a:pt x="71" y="17"/>
                      <a:pt x="71" y="16"/>
                    </a:cubicBezTo>
                    <a:moveTo>
                      <a:pt x="92" y="15"/>
                    </a:moveTo>
                    <a:cubicBezTo>
                      <a:pt x="91" y="17"/>
                      <a:pt x="90" y="18"/>
                      <a:pt x="89" y="20"/>
                    </a:cubicBezTo>
                    <a:cubicBezTo>
                      <a:pt x="91" y="19"/>
                      <a:pt x="93" y="18"/>
                      <a:pt x="95" y="16"/>
                    </a:cubicBezTo>
                    <a:cubicBezTo>
                      <a:pt x="94" y="16"/>
                      <a:pt x="93" y="16"/>
                      <a:pt x="92" y="15"/>
                    </a:cubicBezTo>
                    <a:moveTo>
                      <a:pt x="98" y="0"/>
                    </a:moveTo>
                    <a:cubicBezTo>
                      <a:pt x="96" y="0"/>
                      <a:pt x="94" y="1"/>
                      <a:pt x="92" y="2"/>
                    </a:cubicBezTo>
                    <a:cubicBezTo>
                      <a:pt x="88" y="5"/>
                      <a:pt x="83" y="7"/>
                      <a:pt x="79" y="11"/>
                    </a:cubicBezTo>
                    <a:cubicBezTo>
                      <a:pt x="83" y="12"/>
                      <a:pt x="88" y="13"/>
                      <a:pt x="92" y="15"/>
                    </a:cubicBezTo>
                    <a:cubicBezTo>
                      <a:pt x="93" y="14"/>
                      <a:pt x="93" y="12"/>
                      <a:pt x="94" y="10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8" y="5"/>
                      <a:pt x="98" y="6"/>
                      <a:pt x="98" y="6"/>
                    </a:cubicBezTo>
                    <a:cubicBezTo>
                      <a:pt x="98" y="6"/>
                      <a:pt x="98" y="5"/>
                      <a:pt x="97" y="3"/>
                    </a:cubicBezTo>
                    <a:cubicBezTo>
                      <a:pt x="97" y="2"/>
                      <a:pt x="96" y="1"/>
                      <a:pt x="96" y="1"/>
                    </a:cubicBezTo>
                    <a:cubicBezTo>
                      <a:pt x="96" y="1"/>
                      <a:pt x="97" y="3"/>
                      <a:pt x="101" y="13"/>
                    </a:cubicBezTo>
                    <a:cubicBezTo>
                      <a:pt x="104" y="11"/>
                      <a:pt x="108" y="8"/>
                      <a:pt x="112" y="6"/>
                    </a:cubicBezTo>
                    <a:cubicBezTo>
                      <a:pt x="111" y="5"/>
                      <a:pt x="109" y="5"/>
                      <a:pt x="108" y="4"/>
                    </a:cubicBezTo>
                    <a:cubicBezTo>
                      <a:pt x="105" y="3"/>
                      <a:pt x="101" y="1"/>
                      <a:pt x="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2" name="Freeform 558">
                <a:extLst>
                  <a:ext uri="{FF2B5EF4-FFF2-40B4-BE49-F238E27FC236}">
                    <a16:creationId xmlns="" xmlns:a16="http://schemas.microsoft.com/office/drawing/2014/main" id="{20839C2C-5390-420A-A80A-46A19AA072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1" y="2615"/>
                <a:ext cx="33" cy="22"/>
              </a:xfrm>
              <a:custGeom>
                <a:avLst/>
                <a:gdLst>
                  <a:gd name="T0" fmla="*/ 9 w 21"/>
                  <a:gd name="T1" fmla="*/ 2 h 14"/>
                  <a:gd name="T2" fmla="*/ 1 w 21"/>
                  <a:gd name="T3" fmla="*/ 5 h 14"/>
                  <a:gd name="T4" fmla="*/ 0 w 21"/>
                  <a:gd name="T5" fmla="*/ 7 h 14"/>
                  <a:gd name="T6" fmla="*/ 4 w 21"/>
                  <a:gd name="T7" fmla="*/ 9 h 14"/>
                  <a:gd name="T8" fmla="*/ 13 w 21"/>
                  <a:gd name="T9" fmla="*/ 14 h 14"/>
                  <a:gd name="T10" fmla="*/ 21 w 21"/>
                  <a:gd name="T11" fmla="*/ 9 h 14"/>
                  <a:gd name="T12" fmla="*/ 21 w 21"/>
                  <a:gd name="T13" fmla="*/ 9 h 14"/>
                  <a:gd name="T14" fmla="*/ 9 w 21"/>
                  <a:gd name="T15" fmla="*/ 2 h 14"/>
                  <a:gd name="T16" fmla="*/ 6 w 21"/>
                  <a:gd name="T17" fmla="*/ 0 h 14"/>
                  <a:gd name="T18" fmla="*/ 2 w 21"/>
                  <a:gd name="T19" fmla="*/ 4 h 14"/>
                  <a:gd name="T20" fmla="*/ 8 w 21"/>
                  <a:gd name="T21" fmla="*/ 2 h 14"/>
                  <a:gd name="T22" fmla="*/ 6 w 21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9" y="2"/>
                    </a:moveTo>
                    <a:cubicBezTo>
                      <a:pt x="6" y="3"/>
                      <a:pt x="4" y="4"/>
                      <a:pt x="1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2" y="7"/>
                      <a:pt x="3" y="8"/>
                      <a:pt x="4" y="9"/>
                    </a:cubicBezTo>
                    <a:cubicBezTo>
                      <a:pt x="7" y="10"/>
                      <a:pt x="10" y="12"/>
                      <a:pt x="13" y="14"/>
                    </a:cubicBezTo>
                    <a:cubicBezTo>
                      <a:pt x="16" y="12"/>
                      <a:pt x="19" y="10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7" y="6"/>
                      <a:pt x="13" y="4"/>
                      <a:pt x="9" y="2"/>
                    </a:cubicBezTo>
                    <a:moveTo>
                      <a:pt x="6" y="0"/>
                    </a:moveTo>
                    <a:cubicBezTo>
                      <a:pt x="5" y="2"/>
                      <a:pt x="3" y="3"/>
                      <a:pt x="2" y="4"/>
                    </a:cubicBezTo>
                    <a:cubicBezTo>
                      <a:pt x="4" y="3"/>
                      <a:pt x="6" y="3"/>
                      <a:pt x="8" y="2"/>
                    </a:cubicBezTo>
                    <a:cubicBezTo>
                      <a:pt x="8" y="1"/>
                      <a:pt x="7" y="1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3" name="Freeform 559">
                <a:extLst>
                  <a:ext uri="{FF2B5EF4-FFF2-40B4-BE49-F238E27FC236}">
                    <a16:creationId xmlns="" xmlns:a16="http://schemas.microsoft.com/office/drawing/2014/main" id="{2D11D248-9D9C-4E35-B709-877657F917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5" y="2398"/>
                <a:ext cx="1585" cy="747"/>
              </a:xfrm>
              <a:custGeom>
                <a:avLst/>
                <a:gdLst>
                  <a:gd name="T0" fmla="*/ 490 w 1000"/>
                  <a:gd name="T1" fmla="*/ 311 h 471"/>
                  <a:gd name="T2" fmla="*/ 457 w 1000"/>
                  <a:gd name="T3" fmla="*/ 316 h 471"/>
                  <a:gd name="T4" fmla="*/ 410 w 1000"/>
                  <a:gd name="T5" fmla="*/ 328 h 471"/>
                  <a:gd name="T6" fmla="*/ 374 w 1000"/>
                  <a:gd name="T7" fmla="*/ 343 h 471"/>
                  <a:gd name="T8" fmla="*/ 352 w 1000"/>
                  <a:gd name="T9" fmla="*/ 351 h 471"/>
                  <a:gd name="T10" fmla="*/ 437 w 1000"/>
                  <a:gd name="T11" fmla="*/ 330 h 471"/>
                  <a:gd name="T12" fmla="*/ 141 w 1000"/>
                  <a:gd name="T13" fmla="*/ 428 h 471"/>
                  <a:gd name="T14" fmla="*/ 171 w 1000"/>
                  <a:gd name="T15" fmla="*/ 413 h 471"/>
                  <a:gd name="T16" fmla="*/ 10 w 1000"/>
                  <a:gd name="T17" fmla="*/ 463 h 471"/>
                  <a:gd name="T18" fmla="*/ 231 w 1000"/>
                  <a:gd name="T19" fmla="*/ 408 h 471"/>
                  <a:gd name="T20" fmla="*/ 255 w 1000"/>
                  <a:gd name="T21" fmla="*/ 398 h 471"/>
                  <a:gd name="T22" fmla="*/ 430 w 1000"/>
                  <a:gd name="T23" fmla="*/ 337 h 471"/>
                  <a:gd name="T24" fmla="*/ 549 w 1000"/>
                  <a:gd name="T25" fmla="*/ 289 h 471"/>
                  <a:gd name="T26" fmla="*/ 517 w 1000"/>
                  <a:gd name="T27" fmla="*/ 300 h 471"/>
                  <a:gd name="T28" fmla="*/ 549 w 1000"/>
                  <a:gd name="T29" fmla="*/ 289 h 471"/>
                  <a:gd name="T30" fmla="*/ 532 w 1000"/>
                  <a:gd name="T31" fmla="*/ 258 h 471"/>
                  <a:gd name="T32" fmla="*/ 295 w 1000"/>
                  <a:gd name="T33" fmla="*/ 345 h 471"/>
                  <a:gd name="T34" fmla="*/ 203 w 1000"/>
                  <a:gd name="T35" fmla="*/ 378 h 471"/>
                  <a:gd name="T36" fmla="*/ 352 w 1000"/>
                  <a:gd name="T37" fmla="*/ 322 h 471"/>
                  <a:gd name="T38" fmla="*/ 157 w 1000"/>
                  <a:gd name="T39" fmla="*/ 402 h 471"/>
                  <a:gd name="T40" fmla="*/ 385 w 1000"/>
                  <a:gd name="T41" fmla="*/ 315 h 471"/>
                  <a:gd name="T42" fmla="*/ 576 w 1000"/>
                  <a:gd name="T43" fmla="*/ 245 h 471"/>
                  <a:gd name="T44" fmla="*/ 606 w 1000"/>
                  <a:gd name="T45" fmla="*/ 205 h 471"/>
                  <a:gd name="T46" fmla="*/ 409 w 1000"/>
                  <a:gd name="T47" fmla="*/ 265 h 471"/>
                  <a:gd name="T48" fmla="*/ 339 w 1000"/>
                  <a:gd name="T49" fmla="*/ 292 h 471"/>
                  <a:gd name="T50" fmla="*/ 348 w 1000"/>
                  <a:gd name="T51" fmla="*/ 294 h 471"/>
                  <a:gd name="T52" fmla="*/ 693 w 1000"/>
                  <a:gd name="T53" fmla="*/ 203 h 471"/>
                  <a:gd name="T54" fmla="*/ 701 w 1000"/>
                  <a:gd name="T55" fmla="*/ 204 h 471"/>
                  <a:gd name="T56" fmla="*/ 721 w 1000"/>
                  <a:gd name="T57" fmla="*/ 187 h 471"/>
                  <a:gd name="T58" fmla="*/ 716 w 1000"/>
                  <a:gd name="T59" fmla="*/ 191 h 471"/>
                  <a:gd name="T60" fmla="*/ 742 w 1000"/>
                  <a:gd name="T61" fmla="*/ 177 h 471"/>
                  <a:gd name="T62" fmla="*/ 741 w 1000"/>
                  <a:gd name="T63" fmla="*/ 181 h 471"/>
                  <a:gd name="T64" fmla="*/ 745 w 1000"/>
                  <a:gd name="T65" fmla="*/ 183 h 471"/>
                  <a:gd name="T66" fmla="*/ 762 w 1000"/>
                  <a:gd name="T67" fmla="*/ 169 h 471"/>
                  <a:gd name="T68" fmla="*/ 750 w 1000"/>
                  <a:gd name="T69" fmla="*/ 176 h 471"/>
                  <a:gd name="T70" fmla="*/ 750 w 1000"/>
                  <a:gd name="T71" fmla="*/ 176 h 471"/>
                  <a:gd name="T72" fmla="*/ 752 w 1000"/>
                  <a:gd name="T73" fmla="*/ 186 h 471"/>
                  <a:gd name="T74" fmla="*/ 707 w 1000"/>
                  <a:gd name="T75" fmla="*/ 158 h 471"/>
                  <a:gd name="T76" fmla="*/ 705 w 1000"/>
                  <a:gd name="T77" fmla="*/ 160 h 471"/>
                  <a:gd name="T78" fmla="*/ 707 w 1000"/>
                  <a:gd name="T79" fmla="*/ 158 h 471"/>
                  <a:gd name="T80" fmla="*/ 784 w 1000"/>
                  <a:gd name="T81" fmla="*/ 160 h 471"/>
                  <a:gd name="T82" fmla="*/ 780 w 1000"/>
                  <a:gd name="T83" fmla="*/ 161 h 471"/>
                  <a:gd name="T84" fmla="*/ 773 w 1000"/>
                  <a:gd name="T85" fmla="*/ 166 h 471"/>
                  <a:gd name="T86" fmla="*/ 773 w 1000"/>
                  <a:gd name="T87" fmla="*/ 166 h 471"/>
                  <a:gd name="T88" fmla="*/ 772 w 1000"/>
                  <a:gd name="T89" fmla="*/ 166 h 471"/>
                  <a:gd name="T90" fmla="*/ 769 w 1000"/>
                  <a:gd name="T91" fmla="*/ 175 h 471"/>
                  <a:gd name="T92" fmla="*/ 792 w 1000"/>
                  <a:gd name="T93" fmla="*/ 160 h 471"/>
                  <a:gd name="T94" fmla="*/ 1000 w 1000"/>
                  <a:gd name="T95" fmla="*/ 0 h 471"/>
                  <a:gd name="T96" fmla="*/ 972 w 1000"/>
                  <a:gd name="T97" fmla="*/ 1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00" h="471">
                    <a:moveTo>
                      <a:pt x="509" y="308"/>
                    </a:moveTo>
                    <a:cubicBezTo>
                      <a:pt x="503" y="310"/>
                      <a:pt x="496" y="310"/>
                      <a:pt x="490" y="311"/>
                    </a:cubicBezTo>
                    <a:cubicBezTo>
                      <a:pt x="471" y="319"/>
                      <a:pt x="453" y="326"/>
                      <a:pt x="434" y="333"/>
                    </a:cubicBezTo>
                    <a:cubicBezTo>
                      <a:pt x="440" y="328"/>
                      <a:pt x="449" y="321"/>
                      <a:pt x="457" y="316"/>
                    </a:cubicBezTo>
                    <a:cubicBezTo>
                      <a:pt x="455" y="316"/>
                      <a:pt x="453" y="316"/>
                      <a:pt x="451" y="317"/>
                    </a:cubicBezTo>
                    <a:cubicBezTo>
                      <a:pt x="438" y="320"/>
                      <a:pt x="424" y="324"/>
                      <a:pt x="410" y="328"/>
                    </a:cubicBezTo>
                    <a:cubicBezTo>
                      <a:pt x="409" y="328"/>
                      <a:pt x="409" y="329"/>
                      <a:pt x="408" y="329"/>
                    </a:cubicBezTo>
                    <a:cubicBezTo>
                      <a:pt x="397" y="334"/>
                      <a:pt x="385" y="339"/>
                      <a:pt x="374" y="343"/>
                    </a:cubicBezTo>
                    <a:cubicBezTo>
                      <a:pt x="389" y="340"/>
                      <a:pt x="389" y="340"/>
                      <a:pt x="389" y="340"/>
                    </a:cubicBezTo>
                    <a:cubicBezTo>
                      <a:pt x="352" y="351"/>
                      <a:pt x="352" y="351"/>
                      <a:pt x="352" y="351"/>
                    </a:cubicBezTo>
                    <a:cubicBezTo>
                      <a:pt x="349" y="353"/>
                      <a:pt x="345" y="354"/>
                      <a:pt x="342" y="355"/>
                    </a:cubicBezTo>
                    <a:cubicBezTo>
                      <a:pt x="373" y="347"/>
                      <a:pt x="405" y="338"/>
                      <a:pt x="437" y="330"/>
                    </a:cubicBezTo>
                    <a:cubicBezTo>
                      <a:pt x="371" y="354"/>
                      <a:pt x="306" y="375"/>
                      <a:pt x="241" y="394"/>
                    </a:cubicBezTo>
                    <a:cubicBezTo>
                      <a:pt x="208" y="406"/>
                      <a:pt x="175" y="417"/>
                      <a:pt x="141" y="428"/>
                    </a:cubicBezTo>
                    <a:cubicBezTo>
                      <a:pt x="138" y="429"/>
                      <a:pt x="136" y="429"/>
                      <a:pt x="135" y="429"/>
                    </a:cubicBezTo>
                    <a:cubicBezTo>
                      <a:pt x="132" y="429"/>
                      <a:pt x="151" y="422"/>
                      <a:pt x="171" y="413"/>
                    </a:cubicBezTo>
                    <a:cubicBezTo>
                      <a:pt x="123" y="426"/>
                      <a:pt x="75" y="439"/>
                      <a:pt x="27" y="451"/>
                    </a:cubicBezTo>
                    <a:cubicBezTo>
                      <a:pt x="22" y="454"/>
                      <a:pt x="16" y="458"/>
                      <a:pt x="10" y="463"/>
                    </a:cubicBezTo>
                    <a:cubicBezTo>
                      <a:pt x="7" y="465"/>
                      <a:pt x="4" y="468"/>
                      <a:pt x="0" y="471"/>
                    </a:cubicBezTo>
                    <a:cubicBezTo>
                      <a:pt x="77" y="451"/>
                      <a:pt x="154" y="430"/>
                      <a:pt x="231" y="408"/>
                    </a:cubicBezTo>
                    <a:cubicBezTo>
                      <a:pt x="239" y="406"/>
                      <a:pt x="247" y="404"/>
                      <a:pt x="255" y="402"/>
                    </a:cubicBezTo>
                    <a:cubicBezTo>
                      <a:pt x="255" y="401"/>
                      <a:pt x="256" y="399"/>
                      <a:pt x="255" y="398"/>
                    </a:cubicBezTo>
                    <a:cubicBezTo>
                      <a:pt x="279" y="391"/>
                      <a:pt x="304" y="385"/>
                      <a:pt x="328" y="379"/>
                    </a:cubicBezTo>
                    <a:cubicBezTo>
                      <a:pt x="363" y="367"/>
                      <a:pt x="397" y="353"/>
                      <a:pt x="430" y="337"/>
                    </a:cubicBezTo>
                    <a:cubicBezTo>
                      <a:pt x="450" y="326"/>
                      <a:pt x="488" y="320"/>
                      <a:pt x="509" y="308"/>
                    </a:cubicBezTo>
                    <a:moveTo>
                      <a:pt x="549" y="289"/>
                    </a:moveTo>
                    <a:cubicBezTo>
                      <a:pt x="540" y="292"/>
                      <a:pt x="532" y="294"/>
                      <a:pt x="523" y="297"/>
                    </a:cubicBezTo>
                    <a:cubicBezTo>
                      <a:pt x="521" y="298"/>
                      <a:pt x="519" y="299"/>
                      <a:pt x="517" y="300"/>
                    </a:cubicBezTo>
                    <a:cubicBezTo>
                      <a:pt x="525" y="298"/>
                      <a:pt x="532" y="296"/>
                      <a:pt x="539" y="294"/>
                    </a:cubicBezTo>
                    <a:cubicBezTo>
                      <a:pt x="542" y="293"/>
                      <a:pt x="545" y="291"/>
                      <a:pt x="549" y="289"/>
                    </a:cubicBezTo>
                    <a:moveTo>
                      <a:pt x="592" y="237"/>
                    </a:moveTo>
                    <a:cubicBezTo>
                      <a:pt x="572" y="244"/>
                      <a:pt x="547" y="254"/>
                      <a:pt x="532" y="258"/>
                    </a:cubicBezTo>
                    <a:cubicBezTo>
                      <a:pt x="497" y="272"/>
                      <a:pt x="462" y="284"/>
                      <a:pt x="426" y="296"/>
                    </a:cubicBezTo>
                    <a:cubicBezTo>
                      <a:pt x="384" y="313"/>
                      <a:pt x="339" y="330"/>
                      <a:pt x="295" y="345"/>
                    </a:cubicBezTo>
                    <a:cubicBezTo>
                      <a:pt x="260" y="359"/>
                      <a:pt x="224" y="372"/>
                      <a:pt x="188" y="384"/>
                    </a:cubicBezTo>
                    <a:cubicBezTo>
                      <a:pt x="195" y="381"/>
                      <a:pt x="201" y="379"/>
                      <a:pt x="203" y="378"/>
                    </a:cubicBezTo>
                    <a:cubicBezTo>
                      <a:pt x="248" y="361"/>
                      <a:pt x="286" y="348"/>
                      <a:pt x="309" y="340"/>
                    </a:cubicBezTo>
                    <a:cubicBezTo>
                      <a:pt x="323" y="334"/>
                      <a:pt x="338" y="328"/>
                      <a:pt x="352" y="322"/>
                    </a:cubicBezTo>
                    <a:cubicBezTo>
                      <a:pt x="273" y="353"/>
                      <a:pt x="192" y="381"/>
                      <a:pt x="112" y="410"/>
                    </a:cubicBezTo>
                    <a:cubicBezTo>
                      <a:pt x="127" y="407"/>
                      <a:pt x="142" y="405"/>
                      <a:pt x="157" y="402"/>
                    </a:cubicBezTo>
                    <a:cubicBezTo>
                      <a:pt x="164" y="401"/>
                      <a:pt x="171" y="399"/>
                      <a:pt x="178" y="397"/>
                    </a:cubicBezTo>
                    <a:cubicBezTo>
                      <a:pt x="247" y="370"/>
                      <a:pt x="316" y="342"/>
                      <a:pt x="385" y="315"/>
                    </a:cubicBezTo>
                    <a:cubicBezTo>
                      <a:pt x="444" y="293"/>
                      <a:pt x="500" y="277"/>
                      <a:pt x="554" y="257"/>
                    </a:cubicBezTo>
                    <a:cubicBezTo>
                      <a:pt x="562" y="252"/>
                      <a:pt x="569" y="248"/>
                      <a:pt x="576" y="245"/>
                    </a:cubicBezTo>
                    <a:cubicBezTo>
                      <a:pt x="582" y="242"/>
                      <a:pt x="587" y="240"/>
                      <a:pt x="592" y="237"/>
                    </a:cubicBezTo>
                    <a:moveTo>
                      <a:pt x="606" y="205"/>
                    </a:moveTo>
                    <a:cubicBezTo>
                      <a:pt x="566" y="212"/>
                      <a:pt x="526" y="223"/>
                      <a:pt x="486" y="236"/>
                    </a:cubicBezTo>
                    <a:cubicBezTo>
                      <a:pt x="462" y="247"/>
                      <a:pt x="436" y="256"/>
                      <a:pt x="409" y="265"/>
                    </a:cubicBezTo>
                    <a:cubicBezTo>
                      <a:pt x="394" y="271"/>
                      <a:pt x="379" y="277"/>
                      <a:pt x="364" y="283"/>
                    </a:cubicBezTo>
                    <a:cubicBezTo>
                      <a:pt x="356" y="286"/>
                      <a:pt x="348" y="289"/>
                      <a:pt x="339" y="292"/>
                    </a:cubicBezTo>
                    <a:cubicBezTo>
                      <a:pt x="340" y="294"/>
                      <a:pt x="339" y="297"/>
                      <a:pt x="337" y="299"/>
                    </a:cubicBezTo>
                    <a:cubicBezTo>
                      <a:pt x="341" y="297"/>
                      <a:pt x="345" y="296"/>
                      <a:pt x="348" y="294"/>
                    </a:cubicBezTo>
                    <a:cubicBezTo>
                      <a:pt x="444" y="255"/>
                      <a:pt x="530" y="238"/>
                      <a:pt x="606" y="205"/>
                    </a:cubicBezTo>
                    <a:moveTo>
                      <a:pt x="693" y="203"/>
                    </a:moveTo>
                    <a:cubicBezTo>
                      <a:pt x="666" y="224"/>
                      <a:pt x="632" y="242"/>
                      <a:pt x="599" y="257"/>
                    </a:cubicBezTo>
                    <a:cubicBezTo>
                      <a:pt x="636" y="243"/>
                      <a:pt x="671" y="227"/>
                      <a:pt x="701" y="204"/>
                    </a:cubicBezTo>
                    <a:cubicBezTo>
                      <a:pt x="698" y="204"/>
                      <a:pt x="696" y="203"/>
                      <a:pt x="693" y="203"/>
                    </a:cubicBezTo>
                    <a:moveTo>
                      <a:pt x="721" y="187"/>
                    </a:moveTo>
                    <a:cubicBezTo>
                      <a:pt x="719" y="188"/>
                      <a:pt x="717" y="188"/>
                      <a:pt x="716" y="189"/>
                    </a:cubicBezTo>
                    <a:cubicBezTo>
                      <a:pt x="716" y="190"/>
                      <a:pt x="716" y="191"/>
                      <a:pt x="716" y="191"/>
                    </a:cubicBezTo>
                    <a:cubicBezTo>
                      <a:pt x="718" y="190"/>
                      <a:pt x="719" y="188"/>
                      <a:pt x="721" y="187"/>
                    </a:cubicBezTo>
                    <a:moveTo>
                      <a:pt x="742" y="177"/>
                    </a:moveTo>
                    <a:cubicBezTo>
                      <a:pt x="741" y="177"/>
                      <a:pt x="739" y="178"/>
                      <a:pt x="737" y="179"/>
                    </a:cubicBezTo>
                    <a:cubicBezTo>
                      <a:pt x="739" y="180"/>
                      <a:pt x="740" y="180"/>
                      <a:pt x="741" y="181"/>
                    </a:cubicBezTo>
                    <a:cubicBezTo>
                      <a:pt x="744" y="183"/>
                      <a:pt x="744" y="183"/>
                      <a:pt x="744" y="183"/>
                    </a:cubicBezTo>
                    <a:cubicBezTo>
                      <a:pt x="745" y="183"/>
                      <a:pt x="745" y="183"/>
                      <a:pt x="745" y="183"/>
                    </a:cubicBezTo>
                    <a:cubicBezTo>
                      <a:pt x="744" y="181"/>
                      <a:pt x="743" y="179"/>
                      <a:pt x="742" y="177"/>
                    </a:cubicBezTo>
                    <a:moveTo>
                      <a:pt x="762" y="169"/>
                    </a:moveTo>
                    <a:cubicBezTo>
                      <a:pt x="758" y="170"/>
                      <a:pt x="755" y="172"/>
                      <a:pt x="752" y="173"/>
                    </a:cubicBezTo>
                    <a:cubicBezTo>
                      <a:pt x="751" y="174"/>
                      <a:pt x="750" y="175"/>
                      <a:pt x="750" y="176"/>
                    </a:cubicBezTo>
                    <a:cubicBezTo>
                      <a:pt x="750" y="177"/>
                      <a:pt x="750" y="177"/>
                      <a:pt x="750" y="177"/>
                    </a:cubicBezTo>
                    <a:cubicBezTo>
                      <a:pt x="750" y="177"/>
                      <a:pt x="750" y="177"/>
                      <a:pt x="750" y="176"/>
                    </a:cubicBezTo>
                    <a:cubicBezTo>
                      <a:pt x="745" y="184"/>
                      <a:pt x="739" y="191"/>
                      <a:pt x="733" y="197"/>
                    </a:cubicBezTo>
                    <a:cubicBezTo>
                      <a:pt x="740" y="194"/>
                      <a:pt x="746" y="190"/>
                      <a:pt x="752" y="186"/>
                    </a:cubicBezTo>
                    <a:cubicBezTo>
                      <a:pt x="755" y="181"/>
                      <a:pt x="759" y="175"/>
                      <a:pt x="762" y="169"/>
                    </a:cubicBezTo>
                    <a:moveTo>
                      <a:pt x="707" y="158"/>
                    </a:moveTo>
                    <a:cubicBezTo>
                      <a:pt x="706" y="158"/>
                      <a:pt x="705" y="158"/>
                      <a:pt x="704" y="158"/>
                    </a:cubicBezTo>
                    <a:cubicBezTo>
                      <a:pt x="704" y="159"/>
                      <a:pt x="705" y="159"/>
                      <a:pt x="705" y="160"/>
                    </a:cubicBezTo>
                    <a:cubicBezTo>
                      <a:pt x="706" y="159"/>
                      <a:pt x="707" y="159"/>
                      <a:pt x="709" y="158"/>
                    </a:cubicBezTo>
                    <a:cubicBezTo>
                      <a:pt x="708" y="158"/>
                      <a:pt x="708" y="158"/>
                      <a:pt x="707" y="158"/>
                    </a:cubicBezTo>
                    <a:moveTo>
                      <a:pt x="825" y="145"/>
                    </a:moveTo>
                    <a:cubicBezTo>
                      <a:pt x="811" y="148"/>
                      <a:pt x="796" y="154"/>
                      <a:pt x="784" y="160"/>
                    </a:cubicBezTo>
                    <a:cubicBezTo>
                      <a:pt x="783" y="160"/>
                      <a:pt x="782" y="161"/>
                      <a:pt x="780" y="161"/>
                    </a:cubicBezTo>
                    <a:cubicBezTo>
                      <a:pt x="780" y="161"/>
                      <a:pt x="780" y="161"/>
                      <a:pt x="780" y="161"/>
                    </a:cubicBezTo>
                    <a:cubicBezTo>
                      <a:pt x="777" y="163"/>
                      <a:pt x="775" y="165"/>
                      <a:pt x="774" y="166"/>
                    </a:cubicBezTo>
                    <a:cubicBezTo>
                      <a:pt x="773" y="166"/>
                      <a:pt x="773" y="166"/>
                      <a:pt x="773" y="166"/>
                    </a:cubicBezTo>
                    <a:cubicBezTo>
                      <a:pt x="774" y="168"/>
                      <a:pt x="774" y="169"/>
                      <a:pt x="774" y="169"/>
                    </a:cubicBezTo>
                    <a:cubicBezTo>
                      <a:pt x="774" y="169"/>
                      <a:pt x="774" y="168"/>
                      <a:pt x="773" y="166"/>
                    </a:cubicBezTo>
                    <a:cubicBezTo>
                      <a:pt x="773" y="166"/>
                      <a:pt x="773" y="166"/>
                      <a:pt x="772" y="166"/>
                    </a:cubicBezTo>
                    <a:cubicBezTo>
                      <a:pt x="772" y="166"/>
                      <a:pt x="772" y="166"/>
                      <a:pt x="772" y="166"/>
                    </a:cubicBezTo>
                    <a:cubicBezTo>
                      <a:pt x="772" y="168"/>
                      <a:pt x="772" y="168"/>
                      <a:pt x="772" y="168"/>
                    </a:cubicBezTo>
                    <a:cubicBezTo>
                      <a:pt x="769" y="175"/>
                      <a:pt x="769" y="175"/>
                      <a:pt x="769" y="175"/>
                    </a:cubicBezTo>
                    <a:cubicBezTo>
                      <a:pt x="769" y="175"/>
                      <a:pt x="768" y="176"/>
                      <a:pt x="768" y="176"/>
                    </a:cubicBezTo>
                    <a:cubicBezTo>
                      <a:pt x="776" y="171"/>
                      <a:pt x="784" y="165"/>
                      <a:pt x="792" y="160"/>
                    </a:cubicBezTo>
                    <a:cubicBezTo>
                      <a:pt x="825" y="145"/>
                      <a:pt x="825" y="145"/>
                      <a:pt x="825" y="145"/>
                    </a:cubicBezTo>
                    <a:moveTo>
                      <a:pt x="1000" y="0"/>
                    </a:moveTo>
                    <a:cubicBezTo>
                      <a:pt x="991" y="2"/>
                      <a:pt x="984" y="4"/>
                      <a:pt x="981" y="5"/>
                    </a:cubicBezTo>
                    <a:cubicBezTo>
                      <a:pt x="977" y="8"/>
                      <a:pt x="974" y="9"/>
                      <a:pt x="972" y="12"/>
                    </a:cubicBezTo>
                    <a:cubicBezTo>
                      <a:pt x="981" y="8"/>
                      <a:pt x="991" y="4"/>
                      <a:pt x="10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4" name="Freeform 560">
                <a:extLst>
                  <a:ext uri="{FF2B5EF4-FFF2-40B4-BE49-F238E27FC236}">
                    <a16:creationId xmlns="" xmlns:a16="http://schemas.microsoft.com/office/drawing/2014/main" id="{E4D472D2-6723-40B6-B57D-5E6AD580FA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2645"/>
                <a:ext cx="1057" cy="433"/>
              </a:xfrm>
              <a:custGeom>
                <a:avLst/>
                <a:gdLst>
                  <a:gd name="T0" fmla="*/ 86 w 667"/>
                  <a:gd name="T1" fmla="*/ 257 h 273"/>
                  <a:gd name="T2" fmla="*/ 56 w 667"/>
                  <a:gd name="T3" fmla="*/ 272 h 273"/>
                  <a:gd name="T4" fmla="*/ 324 w 667"/>
                  <a:gd name="T5" fmla="*/ 109 h 273"/>
                  <a:gd name="T6" fmla="*/ 254 w 667"/>
                  <a:gd name="T7" fmla="*/ 136 h 273"/>
                  <a:gd name="T8" fmla="*/ 324 w 667"/>
                  <a:gd name="T9" fmla="*/ 109 h 273"/>
                  <a:gd name="T10" fmla="*/ 464 w 667"/>
                  <a:gd name="T11" fmla="*/ 104 h 273"/>
                  <a:gd name="T12" fmla="*/ 300 w 667"/>
                  <a:gd name="T13" fmla="*/ 159 h 273"/>
                  <a:gd name="T14" fmla="*/ 257 w 667"/>
                  <a:gd name="T15" fmla="*/ 199 h 273"/>
                  <a:gd name="T16" fmla="*/ 304 w 667"/>
                  <a:gd name="T17" fmla="*/ 184 h 273"/>
                  <a:gd name="T18" fmla="*/ 238 w 667"/>
                  <a:gd name="T19" fmla="*/ 203 h 273"/>
                  <a:gd name="T20" fmla="*/ 229 w 667"/>
                  <a:gd name="T21" fmla="*/ 203 h 273"/>
                  <a:gd name="T22" fmla="*/ 221 w 667"/>
                  <a:gd name="T23" fmla="*/ 203 h 273"/>
                  <a:gd name="T24" fmla="*/ 464 w 667"/>
                  <a:gd name="T25" fmla="*/ 104 h 273"/>
                  <a:gd name="T26" fmla="*/ 323 w 667"/>
                  <a:gd name="T27" fmla="*/ 173 h 273"/>
                  <a:gd name="T28" fmla="*/ 366 w 667"/>
                  <a:gd name="T29" fmla="*/ 161 h 273"/>
                  <a:gd name="T30" fmla="*/ 375 w 667"/>
                  <a:gd name="T31" fmla="*/ 158 h 273"/>
                  <a:gd name="T32" fmla="*/ 544 w 667"/>
                  <a:gd name="T33" fmla="*/ 76 h 273"/>
                  <a:gd name="T34" fmla="*/ 608 w 667"/>
                  <a:gd name="T35" fmla="*/ 47 h 273"/>
                  <a:gd name="T36" fmla="*/ 514 w 667"/>
                  <a:gd name="T37" fmla="*/ 101 h 273"/>
                  <a:gd name="T38" fmla="*/ 657 w 667"/>
                  <a:gd name="T39" fmla="*/ 21 h 273"/>
                  <a:gd name="T40" fmla="*/ 659 w 667"/>
                  <a:gd name="T41" fmla="*/ 27 h 273"/>
                  <a:gd name="T42" fmla="*/ 652 w 667"/>
                  <a:gd name="T43" fmla="*/ 23 h 273"/>
                  <a:gd name="T44" fmla="*/ 631 w 667"/>
                  <a:gd name="T45" fmla="*/ 35 h 273"/>
                  <a:gd name="T46" fmla="*/ 438 w 667"/>
                  <a:gd name="T47" fmla="*/ 141 h 273"/>
                  <a:gd name="T48" fmla="*/ 648 w 667"/>
                  <a:gd name="T49" fmla="*/ 41 h 273"/>
                  <a:gd name="T50" fmla="*/ 665 w 667"/>
                  <a:gd name="T51" fmla="*/ 21 h 273"/>
                  <a:gd name="T52" fmla="*/ 667 w 667"/>
                  <a:gd name="T53" fmla="*/ 17 h 273"/>
                  <a:gd name="T54" fmla="*/ 526 w 667"/>
                  <a:gd name="T55" fmla="*/ 34 h 273"/>
                  <a:gd name="T56" fmla="*/ 401 w 667"/>
                  <a:gd name="T57" fmla="*/ 80 h 273"/>
                  <a:gd name="T58" fmla="*/ 263 w 667"/>
                  <a:gd name="T59" fmla="*/ 138 h 273"/>
                  <a:gd name="T60" fmla="*/ 231 w 667"/>
                  <a:gd name="T61" fmla="*/ 153 h 273"/>
                  <a:gd name="T62" fmla="*/ 0 w 667"/>
                  <a:gd name="T63" fmla="*/ 260 h 273"/>
                  <a:gd name="T64" fmla="*/ 27 w 667"/>
                  <a:gd name="T65" fmla="*/ 254 h 273"/>
                  <a:gd name="T66" fmla="*/ 466 w 667"/>
                  <a:gd name="T67" fmla="*/ 73 h 273"/>
                  <a:gd name="T68" fmla="*/ 447 w 667"/>
                  <a:gd name="T69" fmla="*/ 102 h 273"/>
                  <a:gd name="T70" fmla="*/ 620 w 667"/>
                  <a:gd name="T71" fmla="*/ 4 h 273"/>
                  <a:gd name="T72" fmla="*/ 626 w 667"/>
                  <a:gd name="T73" fmla="*/ 0 h 273"/>
                  <a:gd name="T74" fmla="*/ 624 w 667"/>
                  <a:gd name="T75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7" h="273">
                    <a:moveTo>
                      <a:pt x="156" y="238"/>
                    </a:moveTo>
                    <a:cubicBezTo>
                      <a:pt x="133" y="244"/>
                      <a:pt x="110" y="251"/>
                      <a:pt x="86" y="257"/>
                    </a:cubicBezTo>
                    <a:cubicBezTo>
                      <a:pt x="66" y="266"/>
                      <a:pt x="47" y="273"/>
                      <a:pt x="50" y="273"/>
                    </a:cubicBezTo>
                    <a:cubicBezTo>
                      <a:pt x="51" y="273"/>
                      <a:pt x="53" y="273"/>
                      <a:pt x="56" y="272"/>
                    </a:cubicBezTo>
                    <a:cubicBezTo>
                      <a:pt x="90" y="261"/>
                      <a:pt x="123" y="250"/>
                      <a:pt x="156" y="238"/>
                    </a:cubicBezTo>
                    <a:moveTo>
                      <a:pt x="324" y="109"/>
                    </a:moveTo>
                    <a:cubicBezTo>
                      <a:pt x="300" y="117"/>
                      <a:pt x="276" y="124"/>
                      <a:pt x="252" y="131"/>
                    </a:cubicBezTo>
                    <a:cubicBezTo>
                      <a:pt x="253" y="133"/>
                      <a:pt x="254" y="134"/>
                      <a:pt x="254" y="136"/>
                    </a:cubicBezTo>
                    <a:cubicBezTo>
                      <a:pt x="263" y="133"/>
                      <a:pt x="271" y="130"/>
                      <a:pt x="279" y="127"/>
                    </a:cubicBezTo>
                    <a:cubicBezTo>
                      <a:pt x="294" y="121"/>
                      <a:pt x="309" y="115"/>
                      <a:pt x="324" y="109"/>
                    </a:cubicBezTo>
                    <a:moveTo>
                      <a:pt x="544" y="76"/>
                    </a:moveTo>
                    <a:cubicBezTo>
                      <a:pt x="517" y="85"/>
                      <a:pt x="491" y="91"/>
                      <a:pt x="464" y="104"/>
                    </a:cubicBezTo>
                    <a:cubicBezTo>
                      <a:pt x="466" y="103"/>
                      <a:pt x="467" y="102"/>
                      <a:pt x="469" y="101"/>
                    </a:cubicBezTo>
                    <a:cubicBezTo>
                      <a:pt x="415" y="121"/>
                      <a:pt x="359" y="137"/>
                      <a:pt x="300" y="159"/>
                    </a:cubicBezTo>
                    <a:cubicBezTo>
                      <a:pt x="231" y="186"/>
                      <a:pt x="162" y="214"/>
                      <a:pt x="93" y="241"/>
                    </a:cubicBezTo>
                    <a:cubicBezTo>
                      <a:pt x="149" y="228"/>
                      <a:pt x="203" y="214"/>
                      <a:pt x="257" y="199"/>
                    </a:cubicBezTo>
                    <a:cubicBezTo>
                      <a:pt x="260" y="198"/>
                      <a:pt x="264" y="197"/>
                      <a:pt x="267" y="195"/>
                    </a:cubicBezTo>
                    <a:cubicBezTo>
                      <a:pt x="304" y="184"/>
                      <a:pt x="304" y="184"/>
                      <a:pt x="304" y="184"/>
                    </a:cubicBezTo>
                    <a:cubicBezTo>
                      <a:pt x="289" y="187"/>
                      <a:pt x="289" y="187"/>
                      <a:pt x="289" y="187"/>
                    </a:cubicBezTo>
                    <a:cubicBezTo>
                      <a:pt x="272" y="193"/>
                      <a:pt x="256" y="198"/>
                      <a:pt x="238" y="203"/>
                    </a:cubicBezTo>
                    <a:cubicBezTo>
                      <a:pt x="236" y="203"/>
                      <a:pt x="235" y="203"/>
                      <a:pt x="234" y="203"/>
                    </a:cubicBezTo>
                    <a:cubicBezTo>
                      <a:pt x="232" y="203"/>
                      <a:pt x="231" y="203"/>
                      <a:pt x="229" y="203"/>
                    </a:cubicBezTo>
                    <a:cubicBezTo>
                      <a:pt x="228" y="203"/>
                      <a:pt x="226" y="202"/>
                      <a:pt x="225" y="202"/>
                    </a:cubicBezTo>
                    <a:cubicBezTo>
                      <a:pt x="223" y="202"/>
                      <a:pt x="222" y="203"/>
                      <a:pt x="221" y="203"/>
                    </a:cubicBezTo>
                    <a:cubicBezTo>
                      <a:pt x="295" y="178"/>
                      <a:pt x="357" y="145"/>
                      <a:pt x="431" y="115"/>
                    </a:cubicBezTo>
                    <a:cubicBezTo>
                      <a:pt x="444" y="111"/>
                      <a:pt x="454" y="107"/>
                      <a:pt x="464" y="104"/>
                    </a:cubicBezTo>
                    <a:cubicBezTo>
                      <a:pt x="451" y="110"/>
                      <a:pt x="436" y="125"/>
                      <a:pt x="423" y="129"/>
                    </a:cubicBezTo>
                    <a:cubicBezTo>
                      <a:pt x="386" y="143"/>
                      <a:pt x="355" y="159"/>
                      <a:pt x="323" y="173"/>
                    </a:cubicBezTo>
                    <a:cubicBezTo>
                      <a:pt x="324" y="173"/>
                      <a:pt x="324" y="172"/>
                      <a:pt x="325" y="172"/>
                    </a:cubicBezTo>
                    <a:cubicBezTo>
                      <a:pt x="339" y="168"/>
                      <a:pt x="353" y="164"/>
                      <a:pt x="366" y="161"/>
                    </a:cubicBezTo>
                    <a:cubicBezTo>
                      <a:pt x="365" y="161"/>
                      <a:pt x="364" y="161"/>
                      <a:pt x="363" y="161"/>
                    </a:cubicBezTo>
                    <a:cubicBezTo>
                      <a:pt x="367" y="160"/>
                      <a:pt x="371" y="159"/>
                      <a:pt x="375" y="158"/>
                    </a:cubicBezTo>
                    <a:cubicBezTo>
                      <a:pt x="377" y="157"/>
                      <a:pt x="379" y="156"/>
                      <a:pt x="380" y="155"/>
                    </a:cubicBezTo>
                    <a:cubicBezTo>
                      <a:pt x="436" y="131"/>
                      <a:pt x="497" y="105"/>
                      <a:pt x="544" y="76"/>
                    </a:cubicBezTo>
                    <a:moveTo>
                      <a:pt x="514" y="101"/>
                    </a:moveTo>
                    <a:cubicBezTo>
                      <a:pt x="547" y="86"/>
                      <a:pt x="581" y="68"/>
                      <a:pt x="608" y="47"/>
                    </a:cubicBezTo>
                    <a:cubicBezTo>
                      <a:pt x="611" y="47"/>
                      <a:pt x="613" y="48"/>
                      <a:pt x="616" y="48"/>
                    </a:cubicBezTo>
                    <a:cubicBezTo>
                      <a:pt x="586" y="71"/>
                      <a:pt x="551" y="87"/>
                      <a:pt x="514" y="101"/>
                    </a:cubicBezTo>
                    <a:moveTo>
                      <a:pt x="667" y="17"/>
                    </a:moveTo>
                    <a:cubicBezTo>
                      <a:pt x="664" y="18"/>
                      <a:pt x="661" y="19"/>
                      <a:pt x="657" y="21"/>
                    </a:cubicBezTo>
                    <a:cubicBezTo>
                      <a:pt x="658" y="23"/>
                      <a:pt x="659" y="25"/>
                      <a:pt x="660" y="27"/>
                    </a:cubicBezTo>
                    <a:cubicBezTo>
                      <a:pt x="659" y="27"/>
                      <a:pt x="659" y="27"/>
                      <a:pt x="659" y="27"/>
                    </a:cubicBezTo>
                    <a:cubicBezTo>
                      <a:pt x="656" y="25"/>
                      <a:pt x="656" y="25"/>
                      <a:pt x="656" y="25"/>
                    </a:cubicBezTo>
                    <a:cubicBezTo>
                      <a:pt x="655" y="24"/>
                      <a:pt x="654" y="24"/>
                      <a:pt x="652" y="23"/>
                    </a:cubicBezTo>
                    <a:cubicBezTo>
                      <a:pt x="647" y="25"/>
                      <a:pt x="641" y="28"/>
                      <a:pt x="636" y="31"/>
                    </a:cubicBezTo>
                    <a:cubicBezTo>
                      <a:pt x="634" y="32"/>
                      <a:pt x="633" y="34"/>
                      <a:pt x="631" y="35"/>
                    </a:cubicBezTo>
                    <a:cubicBezTo>
                      <a:pt x="631" y="35"/>
                      <a:pt x="631" y="34"/>
                      <a:pt x="631" y="33"/>
                    </a:cubicBezTo>
                    <a:cubicBezTo>
                      <a:pt x="572" y="63"/>
                      <a:pt x="503" y="110"/>
                      <a:pt x="438" y="141"/>
                    </a:cubicBezTo>
                    <a:cubicBezTo>
                      <a:pt x="447" y="138"/>
                      <a:pt x="455" y="136"/>
                      <a:pt x="464" y="133"/>
                    </a:cubicBezTo>
                    <a:cubicBezTo>
                      <a:pt x="527" y="103"/>
                      <a:pt x="591" y="74"/>
                      <a:pt x="648" y="41"/>
                    </a:cubicBezTo>
                    <a:cubicBezTo>
                      <a:pt x="654" y="35"/>
                      <a:pt x="660" y="28"/>
                      <a:pt x="665" y="20"/>
                    </a:cubicBezTo>
                    <a:cubicBezTo>
                      <a:pt x="665" y="21"/>
                      <a:pt x="665" y="21"/>
                      <a:pt x="665" y="21"/>
                    </a:cubicBezTo>
                    <a:cubicBezTo>
                      <a:pt x="665" y="21"/>
                      <a:pt x="665" y="21"/>
                      <a:pt x="665" y="20"/>
                    </a:cubicBezTo>
                    <a:cubicBezTo>
                      <a:pt x="665" y="19"/>
                      <a:pt x="666" y="18"/>
                      <a:pt x="667" y="17"/>
                    </a:cubicBezTo>
                    <a:moveTo>
                      <a:pt x="619" y="2"/>
                    </a:moveTo>
                    <a:cubicBezTo>
                      <a:pt x="588" y="11"/>
                      <a:pt x="555" y="17"/>
                      <a:pt x="526" y="34"/>
                    </a:cubicBezTo>
                    <a:cubicBezTo>
                      <a:pt x="500" y="46"/>
                      <a:pt x="469" y="46"/>
                      <a:pt x="444" y="59"/>
                    </a:cubicBezTo>
                    <a:cubicBezTo>
                      <a:pt x="430" y="67"/>
                      <a:pt x="416" y="74"/>
                      <a:pt x="401" y="80"/>
                    </a:cubicBezTo>
                    <a:cubicBezTo>
                      <a:pt x="441" y="67"/>
                      <a:pt x="481" y="56"/>
                      <a:pt x="521" y="49"/>
                    </a:cubicBezTo>
                    <a:cubicBezTo>
                      <a:pt x="445" y="82"/>
                      <a:pt x="359" y="99"/>
                      <a:pt x="263" y="138"/>
                    </a:cubicBezTo>
                    <a:cubicBezTo>
                      <a:pt x="260" y="140"/>
                      <a:pt x="256" y="141"/>
                      <a:pt x="252" y="143"/>
                    </a:cubicBezTo>
                    <a:cubicBezTo>
                      <a:pt x="248" y="149"/>
                      <a:pt x="236" y="152"/>
                      <a:pt x="231" y="153"/>
                    </a:cubicBezTo>
                    <a:cubicBezTo>
                      <a:pt x="167" y="184"/>
                      <a:pt x="99" y="215"/>
                      <a:pt x="41" y="237"/>
                    </a:cubicBezTo>
                    <a:cubicBezTo>
                      <a:pt x="27" y="244"/>
                      <a:pt x="14" y="252"/>
                      <a:pt x="0" y="260"/>
                    </a:cubicBezTo>
                    <a:cubicBezTo>
                      <a:pt x="15" y="255"/>
                      <a:pt x="15" y="255"/>
                      <a:pt x="15" y="255"/>
                    </a:cubicBezTo>
                    <a:cubicBezTo>
                      <a:pt x="19" y="255"/>
                      <a:pt x="23" y="254"/>
                      <a:pt x="27" y="254"/>
                    </a:cubicBezTo>
                    <a:cubicBezTo>
                      <a:pt x="107" y="225"/>
                      <a:pt x="188" y="197"/>
                      <a:pt x="267" y="166"/>
                    </a:cubicBezTo>
                    <a:cubicBezTo>
                      <a:pt x="336" y="137"/>
                      <a:pt x="403" y="106"/>
                      <a:pt x="466" y="73"/>
                    </a:cubicBezTo>
                    <a:cubicBezTo>
                      <a:pt x="437" y="96"/>
                      <a:pt x="391" y="118"/>
                      <a:pt x="341" y="140"/>
                    </a:cubicBezTo>
                    <a:cubicBezTo>
                      <a:pt x="377" y="128"/>
                      <a:pt x="412" y="116"/>
                      <a:pt x="447" y="102"/>
                    </a:cubicBezTo>
                    <a:cubicBezTo>
                      <a:pt x="462" y="98"/>
                      <a:pt x="487" y="88"/>
                      <a:pt x="507" y="81"/>
                    </a:cubicBezTo>
                    <a:cubicBezTo>
                      <a:pt x="564" y="54"/>
                      <a:pt x="579" y="28"/>
                      <a:pt x="620" y="4"/>
                    </a:cubicBezTo>
                    <a:cubicBezTo>
                      <a:pt x="620" y="3"/>
                      <a:pt x="619" y="3"/>
                      <a:pt x="619" y="2"/>
                    </a:cubicBezTo>
                    <a:moveTo>
                      <a:pt x="626" y="0"/>
                    </a:moveTo>
                    <a:cubicBezTo>
                      <a:pt x="625" y="1"/>
                      <a:pt x="624" y="1"/>
                      <a:pt x="622" y="2"/>
                    </a:cubicBezTo>
                    <a:cubicBezTo>
                      <a:pt x="623" y="2"/>
                      <a:pt x="623" y="2"/>
                      <a:pt x="624" y="2"/>
                    </a:cubicBezTo>
                    <a:cubicBezTo>
                      <a:pt x="624" y="1"/>
                      <a:pt x="625" y="1"/>
                      <a:pt x="6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5" name="Freeform 561">
                <a:extLst>
                  <a:ext uri="{FF2B5EF4-FFF2-40B4-BE49-F238E27FC236}">
                    <a16:creationId xmlns="" xmlns:a16="http://schemas.microsoft.com/office/drawing/2014/main" id="{94DECF34-5270-4AC1-B056-5426C689C4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5" y="2661"/>
                <a:ext cx="517" cy="240"/>
              </a:xfrm>
              <a:custGeom>
                <a:avLst/>
                <a:gdLst>
                  <a:gd name="T0" fmla="*/ 12 w 326"/>
                  <a:gd name="T1" fmla="*/ 148 h 151"/>
                  <a:gd name="T2" fmla="*/ 0 w 326"/>
                  <a:gd name="T3" fmla="*/ 151 h 151"/>
                  <a:gd name="T4" fmla="*/ 3 w 326"/>
                  <a:gd name="T5" fmla="*/ 151 h 151"/>
                  <a:gd name="T6" fmla="*/ 9 w 326"/>
                  <a:gd name="T7" fmla="*/ 150 h 151"/>
                  <a:gd name="T8" fmla="*/ 12 w 326"/>
                  <a:gd name="T9" fmla="*/ 148 h 151"/>
                  <a:gd name="T10" fmla="*/ 91 w 326"/>
                  <a:gd name="T11" fmla="*/ 128 h 151"/>
                  <a:gd name="T12" fmla="*/ 69 w 326"/>
                  <a:gd name="T13" fmla="*/ 134 h 151"/>
                  <a:gd name="T14" fmla="*/ 64 w 326"/>
                  <a:gd name="T15" fmla="*/ 136 h 151"/>
                  <a:gd name="T16" fmla="*/ 42 w 326"/>
                  <a:gd name="T17" fmla="*/ 145 h 151"/>
                  <a:gd name="T18" fmla="*/ 61 w 326"/>
                  <a:gd name="T19" fmla="*/ 142 h 151"/>
                  <a:gd name="T20" fmla="*/ 63 w 326"/>
                  <a:gd name="T21" fmla="*/ 141 h 151"/>
                  <a:gd name="T22" fmla="*/ 91 w 326"/>
                  <a:gd name="T23" fmla="*/ 128 h 151"/>
                  <a:gd name="T24" fmla="*/ 324 w 326"/>
                  <a:gd name="T25" fmla="*/ 0 h 151"/>
                  <a:gd name="T26" fmla="*/ 314 w 326"/>
                  <a:gd name="T27" fmla="*/ 3 h 151"/>
                  <a:gd name="T28" fmla="*/ 304 w 326"/>
                  <a:gd name="T29" fmla="*/ 20 h 151"/>
                  <a:gd name="T30" fmla="*/ 320 w 326"/>
                  <a:gd name="T31" fmla="*/ 10 h 151"/>
                  <a:gd name="T32" fmla="*/ 321 w 326"/>
                  <a:gd name="T33" fmla="*/ 9 h 151"/>
                  <a:gd name="T34" fmla="*/ 324 w 326"/>
                  <a:gd name="T35" fmla="*/ 2 h 151"/>
                  <a:gd name="T36" fmla="*/ 324 w 326"/>
                  <a:gd name="T37" fmla="*/ 0 h 151"/>
                  <a:gd name="T38" fmla="*/ 324 w 326"/>
                  <a:gd name="T39" fmla="*/ 0 h 151"/>
                  <a:gd name="T40" fmla="*/ 325 w 326"/>
                  <a:gd name="T41" fmla="*/ 0 h 151"/>
                  <a:gd name="T42" fmla="*/ 325 w 326"/>
                  <a:gd name="T43" fmla="*/ 0 h 151"/>
                  <a:gd name="T44" fmla="*/ 326 w 326"/>
                  <a:gd name="T45" fmla="*/ 3 h 151"/>
                  <a:gd name="T46" fmla="*/ 325 w 326"/>
                  <a:gd name="T4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6" h="151">
                    <a:moveTo>
                      <a:pt x="12" y="148"/>
                    </a:moveTo>
                    <a:cubicBezTo>
                      <a:pt x="8" y="149"/>
                      <a:pt x="4" y="150"/>
                      <a:pt x="0" y="151"/>
                    </a:cubicBezTo>
                    <a:cubicBezTo>
                      <a:pt x="1" y="151"/>
                      <a:pt x="2" y="151"/>
                      <a:pt x="3" y="151"/>
                    </a:cubicBezTo>
                    <a:cubicBezTo>
                      <a:pt x="5" y="150"/>
                      <a:pt x="7" y="150"/>
                      <a:pt x="9" y="150"/>
                    </a:cubicBezTo>
                    <a:cubicBezTo>
                      <a:pt x="10" y="149"/>
                      <a:pt x="11" y="148"/>
                      <a:pt x="12" y="148"/>
                    </a:cubicBezTo>
                    <a:moveTo>
                      <a:pt x="91" y="128"/>
                    </a:moveTo>
                    <a:cubicBezTo>
                      <a:pt x="84" y="130"/>
                      <a:pt x="77" y="132"/>
                      <a:pt x="69" y="134"/>
                    </a:cubicBezTo>
                    <a:cubicBezTo>
                      <a:pt x="68" y="134"/>
                      <a:pt x="66" y="135"/>
                      <a:pt x="64" y="136"/>
                    </a:cubicBezTo>
                    <a:cubicBezTo>
                      <a:pt x="57" y="139"/>
                      <a:pt x="49" y="142"/>
                      <a:pt x="42" y="145"/>
                    </a:cubicBezTo>
                    <a:cubicBezTo>
                      <a:pt x="48" y="144"/>
                      <a:pt x="55" y="144"/>
                      <a:pt x="61" y="142"/>
                    </a:cubicBezTo>
                    <a:cubicBezTo>
                      <a:pt x="62" y="142"/>
                      <a:pt x="63" y="142"/>
                      <a:pt x="63" y="141"/>
                    </a:cubicBezTo>
                    <a:cubicBezTo>
                      <a:pt x="72" y="137"/>
                      <a:pt x="82" y="133"/>
                      <a:pt x="91" y="128"/>
                    </a:cubicBezTo>
                    <a:moveTo>
                      <a:pt x="324" y="0"/>
                    </a:moveTo>
                    <a:cubicBezTo>
                      <a:pt x="321" y="1"/>
                      <a:pt x="317" y="2"/>
                      <a:pt x="314" y="3"/>
                    </a:cubicBezTo>
                    <a:cubicBezTo>
                      <a:pt x="311" y="9"/>
                      <a:pt x="307" y="15"/>
                      <a:pt x="304" y="20"/>
                    </a:cubicBezTo>
                    <a:cubicBezTo>
                      <a:pt x="309" y="17"/>
                      <a:pt x="315" y="14"/>
                      <a:pt x="320" y="10"/>
                    </a:cubicBezTo>
                    <a:cubicBezTo>
                      <a:pt x="320" y="10"/>
                      <a:pt x="321" y="9"/>
                      <a:pt x="321" y="9"/>
                    </a:cubicBezTo>
                    <a:cubicBezTo>
                      <a:pt x="324" y="2"/>
                      <a:pt x="324" y="2"/>
                      <a:pt x="324" y="2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24" y="0"/>
                      <a:pt x="324" y="0"/>
                      <a:pt x="324" y="0"/>
                    </a:cubicBezTo>
                    <a:moveTo>
                      <a:pt x="325" y="0"/>
                    </a:moveTo>
                    <a:cubicBezTo>
                      <a:pt x="325" y="0"/>
                      <a:pt x="325" y="0"/>
                      <a:pt x="325" y="0"/>
                    </a:cubicBezTo>
                    <a:cubicBezTo>
                      <a:pt x="326" y="2"/>
                      <a:pt x="326" y="3"/>
                      <a:pt x="326" y="3"/>
                    </a:cubicBezTo>
                    <a:cubicBezTo>
                      <a:pt x="326" y="3"/>
                      <a:pt x="326" y="2"/>
                      <a:pt x="3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6" name="Freeform 562">
                <a:extLst>
                  <a:ext uri="{FF2B5EF4-FFF2-40B4-BE49-F238E27FC236}">
                    <a16:creationId xmlns="" xmlns:a16="http://schemas.microsoft.com/office/drawing/2014/main" id="{D3ABC334-5158-459B-8A0C-2918776CEF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0" y="2921"/>
                <a:ext cx="588" cy="398"/>
              </a:xfrm>
              <a:custGeom>
                <a:avLst/>
                <a:gdLst>
                  <a:gd name="T0" fmla="*/ 56 w 371"/>
                  <a:gd name="T1" fmla="*/ 216 h 251"/>
                  <a:gd name="T2" fmla="*/ 0 w 371"/>
                  <a:gd name="T3" fmla="*/ 225 h 251"/>
                  <a:gd name="T4" fmla="*/ 5 w 371"/>
                  <a:gd name="T5" fmla="*/ 251 h 251"/>
                  <a:gd name="T6" fmla="*/ 60 w 371"/>
                  <a:gd name="T7" fmla="*/ 237 h 251"/>
                  <a:gd name="T8" fmla="*/ 56 w 371"/>
                  <a:gd name="T9" fmla="*/ 216 h 251"/>
                  <a:gd name="T10" fmla="*/ 97 w 371"/>
                  <a:gd name="T11" fmla="*/ 214 h 251"/>
                  <a:gd name="T12" fmla="*/ 70 w 371"/>
                  <a:gd name="T13" fmla="*/ 215 h 251"/>
                  <a:gd name="T14" fmla="*/ 69 w 371"/>
                  <a:gd name="T15" fmla="*/ 220 h 251"/>
                  <a:gd name="T16" fmla="*/ 73 w 371"/>
                  <a:gd name="T17" fmla="*/ 235 h 251"/>
                  <a:gd name="T18" fmla="*/ 103 w 371"/>
                  <a:gd name="T19" fmla="*/ 231 h 251"/>
                  <a:gd name="T20" fmla="*/ 94 w 371"/>
                  <a:gd name="T21" fmla="*/ 218 h 251"/>
                  <a:gd name="T22" fmla="*/ 97 w 371"/>
                  <a:gd name="T23" fmla="*/ 214 h 251"/>
                  <a:gd name="T24" fmla="*/ 67 w 371"/>
                  <a:gd name="T25" fmla="*/ 188 h 251"/>
                  <a:gd name="T26" fmla="*/ 3 w 371"/>
                  <a:gd name="T27" fmla="*/ 196 h 251"/>
                  <a:gd name="T28" fmla="*/ 0 w 371"/>
                  <a:gd name="T29" fmla="*/ 219 h 251"/>
                  <a:gd name="T30" fmla="*/ 59 w 371"/>
                  <a:gd name="T31" fmla="*/ 205 h 251"/>
                  <a:gd name="T32" fmla="*/ 60 w 371"/>
                  <a:gd name="T33" fmla="*/ 201 h 251"/>
                  <a:gd name="T34" fmla="*/ 57 w 371"/>
                  <a:gd name="T35" fmla="*/ 202 h 251"/>
                  <a:gd name="T36" fmla="*/ 58 w 371"/>
                  <a:gd name="T37" fmla="*/ 197 h 251"/>
                  <a:gd name="T38" fmla="*/ 58 w 371"/>
                  <a:gd name="T39" fmla="*/ 197 h 251"/>
                  <a:gd name="T40" fmla="*/ 45 w 371"/>
                  <a:gd name="T41" fmla="*/ 198 h 251"/>
                  <a:gd name="T42" fmla="*/ 65 w 371"/>
                  <a:gd name="T43" fmla="*/ 192 h 251"/>
                  <a:gd name="T44" fmla="*/ 68 w 371"/>
                  <a:gd name="T45" fmla="*/ 188 h 251"/>
                  <a:gd name="T46" fmla="*/ 67 w 371"/>
                  <a:gd name="T47" fmla="*/ 188 h 251"/>
                  <a:gd name="T48" fmla="*/ 104 w 371"/>
                  <a:gd name="T49" fmla="*/ 100 h 251"/>
                  <a:gd name="T50" fmla="*/ 87 w 371"/>
                  <a:gd name="T51" fmla="*/ 105 h 251"/>
                  <a:gd name="T52" fmla="*/ 83 w 371"/>
                  <a:gd name="T53" fmla="*/ 107 h 251"/>
                  <a:gd name="T54" fmla="*/ 104 w 371"/>
                  <a:gd name="T55" fmla="*/ 100 h 251"/>
                  <a:gd name="T56" fmla="*/ 371 w 371"/>
                  <a:gd name="T57" fmla="*/ 0 h 251"/>
                  <a:gd name="T58" fmla="*/ 344 w 371"/>
                  <a:gd name="T59" fmla="*/ 10 h 251"/>
                  <a:gd name="T60" fmla="*/ 330 w 371"/>
                  <a:gd name="T61" fmla="*/ 15 h 251"/>
                  <a:gd name="T62" fmla="*/ 371 w 371"/>
                  <a:gd name="T6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1" h="251">
                    <a:moveTo>
                      <a:pt x="56" y="216"/>
                    </a:moveTo>
                    <a:cubicBezTo>
                      <a:pt x="37" y="218"/>
                      <a:pt x="18" y="221"/>
                      <a:pt x="0" y="225"/>
                    </a:cubicBezTo>
                    <a:cubicBezTo>
                      <a:pt x="0" y="232"/>
                      <a:pt x="2" y="242"/>
                      <a:pt x="5" y="251"/>
                    </a:cubicBezTo>
                    <a:cubicBezTo>
                      <a:pt x="23" y="246"/>
                      <a:pt x="41" y="241"/>
                      <a:pt x="60" y="237"/>
                    </a:cubicBezTo>
                    <a:cubicBezTo>
                      <a:pt x="57" y="230"/>
                      <a:pt x="56" y="223"/>
                      <a:pt x="56" y="216"/>
                    </a:cubicBezTo>
                    <a:moveTo>
                      <a:pt x="97" y="214"/>
                    </a:moveTo>
                    <a:cubicBezTo>
                      <a:pt x="88" y="214"/>
                      <a:pt x="79" y="215"/>
                      <a:pt x="70" y="215"/>
                    </a:cubicBezTo>
                    <a:cubicBezTo>
                      <a:pt x="69" y="217"/>
                      <a:pt x="69" y="218"/>
                      <a:pt x="69" y="220"/>
                    </a:cubicBezTo>
                    <a:cubicBezTo>
                      <a:pt x="69" y="225"/>
                      <a:pt x="70" y="230"/>
                      <a:pt x="73" y="235"/>
                    </a:cubicBezTo>
                    <a:cubicBezTo>
                      <a:pt x="83" y="233"/>
                      <a:pt x="93" y="232"/>
                      <a:pt x="103" y="231"/>
                    </a:cubicBezTo>
                    <a:cubicBezTo>
                      <a:pt x="98" y="229"/>
                      <a:pt x="93" y="225"/>
                      <a:pt x="94" y="218"/>
                    </a:cubicBezTo>
                    <a:cubicBezTo>
                      <a:pt x="95" y="216"/>
                      <a:pt x="96" y="215"/>
                      <a:pt x="97" y="214"/>
                    </a:cubicBezTo>
                    <a:moveTo>
                      <a:pt x="67" y="188"/>
                    </a:moveTo>
                    <a:cubicBezTo>
                      <a:pt x="46" y="188"/>
                      <a:pt x="25" y="191"/>
                      <a:pt x="3" y="196"/>
                    </a:cubicBezTo>
                    <a:cubicBezTo>
                      <a:pt x="2" y="202"/>
                      <a:pt x="1" y="210"/>
                      <a:pt x="0" y="219"/>
                    </a:cubicBezTo>
                    <a:cubicBezTo>
                      <a:pt x="19" y="214"/>
                      <a:pt x="39" y="209"/>
                      <a:pt x="59" y="205"/>
                    </a:cubicBezTo>
                    <a:cubicBezTo>
                      <a:pt x="59" y="204"/>
                      <a:pt x="60" y="202"/>
                      <a:pt x="60" y="201"/>
                    </a:cubicBezTo>
                    <a:cubicBezTo>
                      <a:pt x="59" y="201"/>
                      <a:pt x="58" y="201"/>
                      <a:pt x="57" y="202"/>
                    </a:cubicBezTo>
                    <a:cubicBezTo>
                      <a:pt x="57" y="199"/>
                      <a:pt x="58" y="197"/>
                      <a:pt x="58" y="197"/>
                    </a:cubicBezTo>
                    <a:cubicBezTo>
                      <a:pt x="58" y="197"/>
                      <a:pt x="58" y="197"/>
                      <a:pt x="58" y="197"/>
                    </a:cubicBezTo>
                    <a:cubicBezTo>
                      <a:pt x="58" y="197"/>
                      <a:pt x="51" y="197"/>
                      <a:pt x="45" y="198"/>
                    </a:cubicBezTo>
                    <a:cubicBezTo>
                      <a:pt x="49" y="195"/>
                      <a:pt x="58" y="193"/>
                      <a:pt x="65" y="192"/>
                    </a:cubicBezTo>
                    <a:cubicBezTo>
                      <a:pt x="66" y="190"/>
                      <a:pt x="67" y="189"/>
                      <a:pt x="68" y="188"/>
                    </a:cubicBezTo>
                    <a:cubicBezTo>
                      <a:pt x="68" y="188"/>
                      <a:pt x="68" y="188"/>
                      <a:pt x="67" y="188"/>
                    </a:cubicBezTo>
                    <a:moveTo>
                      <a:pt x="104" y="100"/>
                    </a:moveTo>
                    <a:cubicBezTo>
                      <a:pt x="98" y="102"/>
                      <a:pt x="93" y="103"/>
                      <a:pt x="87" y="105"/>
                    </a:cubicBezTo>
                    <a:cubicBezTo>
                      <a:pt x="86" y="106"/>
                      <a:pt x="85" y="106"/>
                      <a:pt x="83" y="107"/>
                    </a:cubicBezTo>
                    <a:cubicBezTo>
                      <a:pt x="90" y="105"/>
                      <a:pt x="97" y="103"/>
                      <a:pt x="104" y="100"/>
                    </a:cubicBezTo>
                    <a:moveTo>
                      <a:pt x="371" y="0"/>
                    </a:moveTo>
                    <a:cubicBezTo>
                      <a:pt x="371" y="0"/>
                      <a:pt x="361" y="4"/>
                      <a:pt x="344" y="10"/>
                    </a:cubicBezTo>
                    <a:cubicBezTo>
                      <a:pt x="340" y="12"/>
                      <a:pt x="335" y="13"/>
                      <a:pt x="330" y="15"/>
                    </a:cubicBezTo>
                    <a:cubicBezTo>
                      <a:pt x="359" y="5"/>
                      <a:pt x="371" y="0"/>
                      <a:pt x="3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7" name="Freeform 563">
                <a:extLst>
                  <a:ext uri="{FF2B5EF4-FFF2-40B4-BE49-F238E27FC236}">
                    <a16:creationId xmlns="" xmlns:a16="http://schemas.microsoft.com/office/drawing/2014/main" id="{1D226C7D-E8C0-4D2E-A768-70E62E499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" y="3051"/>
                <a:ext cx="417" cy="133"/>
              </a:xfrm>
              <a:custGeom>
                <a:avLst/>
                <a:gdLst>
                  <a:gd name="T0" fmla="*/ 263 w 263"/>
                  <a:gd name="T1" fmla="*/ 0 h 84"/>
                  <a:gd name="T2" fmla="*/ 8 w 263"/>
                  <a:gd name="T3" fmla="*/ 73 h 84"/>
                  <a:gd name="T4" fmla="*/ 0 w 263"/>
                  <a:gd name="T5" fmla="*/ 84 h 84"/>
                  <a:gd name="T6" fmla="*/ 225 w 263"/>
                  <a:gd name="T7" fmla="*/ 14 h 84"/>
                  <a:gd name="T8" fmla="*/ 263 w 263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84">
                    <a:moveTo>
                      <a:pt x="263" y="0"/>
                    </a:moveTo>
                    <a:cubicBezTo>
                      <a:pt x="176" y="26"/>
                      <a:pt x="92" y="50"/>
                      <a:pt x="8" y="73"/>
                    </a:cubicBezTo>
                    <a:cubicBezTo>
                      <a:pt x="6" y="76"/>
                      <a:pt x="3" y="79"/>
                      <a:pt x="0" y="84"/>
                    </a:cubicBezTo>
                    <a:cubicBezTo>
                      <a:pt x="74" y="63"/>
                      <a:pt x="150" y="40"/>
                      <a:pt x="225" y="14"/>
                    </a:cubicBezTo>
                    <a:cubicBezTo>
                      <a:pt x="233" y="12"/>
                      <a:pt x="250" y="6"/>
                      <a:pt x="2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8" name="Freeform 564">
                <a:extLst>
                  <a:ext uri="{FF2B5EF4-FFF2-40B4-BE49-F238E27FC236}">
                    <a16:creationId xmlns="" xmlns:a16="http://schemas.microsoft.com/office/drawing/2014/main" id="{64B7B51F-AE86-4BD7-B5F2-EE651DD9A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2878"/>
                <a:ext cx="260" cy="100"/>
              </a:xfrm>
              <a:custGeom>
                <a:avLst/>
                <a:gdLst>
                  <a:gd name="T0" fmla="*/ 164 w 164"/>
                  <a:gd name="T1" fmla="*/ 0 h 63"/>
                  <a:gd name="T2" fmla="*/ 148 w 164"/>
                  <a:gd name="T3" fmla="*/ 3 h 63"/>
                  <a:gd name="T4" fmla="*/ 114 w 164"/>
                  <a:gd name="T5" fmla="*/ 16 h 63"/>
                  <a:gd name="T6" fmla="*/ 0 w 164"/>
                  <a:gd name="T7" fmla="*/ 63 h 63"/>
                  <a:gd name="T8" fmla="*/ 62 w 164"/>
                  <a:gd name="T9" fmla="*/ 45 h 63"/>
                  <a:gd name="T10" fmla="*/ 131 w 164"/>
                  <a:gd name="T11" fmla="*/ 16 h 63"/>
                  <a:gd name="T12" fmla="*/ 164 w 164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" h="63">
                    <a:moveTo>
                      <a:pt x="164" y="0"/>
                    </a:moveTo>
                    <a:cubicBezTo>
                      <a:pt x="158" y="1"/>
                      <a:pt x="153" y="2"/>
                      <a:pt x="148" y="3"/>
                    </a:cubicBezTo>
                    <a:cubicBezTo>
                      <a:pt x="136" y="7"/>
                      <a:pt x="124" y="12"/>
                      <a:pt x="114" y="16"/>
                    </a:cubicBezTo>
                    <a:cubicBezTo>
                      <a:pt x="76" y="32"/>
                      <a:pt x="38" y="48"/>
                      <a:pt x="0" y="63"/>
                    </a:cubicBezTo>
                    <a:cubicBezTo>
                      <a:pt x="21" y="57"/>
                      <a:pt x="41" y="51"/>
                      <a:pt x="62" y="45"/>
                    </a:cubicBezTo>
                    <a:cubicBezTo>
                      <a:pt x="91" y="32"/>
                      <a:pt x="115" y="22"/>
                      <a:pt x="131" y="16"/>
                    </a:cubicBezTo>
                    <a:cubicBezTo>
                      <a:pt x="142" y="11"/>
                      <a:pt x="153" y="5"/>
                      <a:pt x="1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9" name="Freeform 565">
                <a:extLst>
                  <a:ext uri="{FF2B5EF4-FFF2-40B4-BE49-F238E27FC236}">
                    <a16:creationId xmlns="" xmlns:a16="http://schemas.microsoft.com/office/drawing/2014/main" id="{85B70140-6A0D-4D50-A38F-6C229B6F8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2864"/>
                <a:ext cx="51" cy="19"/>
              </a:xfrm>
              <a:custGeom>
                <a:avLst/>
                <a:gdLst>
                  <a:gd name="T0" fmla="*/ 32 w 32"/>
                  <a:gd name="T1" fmla="*/ 0 h 12"/>
                  <a:gd name="T2" fmla="*/ 0 w 32"/>
                  <a:gd name="T3" fmla="*/ 12 h 12"/>
                  <a:gd name="T4" fmla="*/ 16 w 32"/>
                  <a:gd name="T5" fmla="*/ 9 h 12"/>
                  <a:gd name="T6" fmla="*/ 32 w 3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cubicBezTo>
                      <a:pt x="22" y="4"/>
                      <a:pt x="11" y="8"/>
                      <a:pt x="0" y="12"/>
                    </a:cubicBezTo>
                    <a:cubicBezTo>
                      <a:pt x="5" y="11"/>
                      <a:pt x="10" y="10"/>
                      <a:pt x="16" y="9"/>
                    </a:cubicBezTo>
                    <a:cubicBezTo>
                      <a:pt x="21" y="6"/>
                      <a:pt x="27" y="3"/>
                      <a:pt x="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0" name="Freeform 566">
                <a:extLst>
                  <a:ext uri="{FF2B5EF4-FFF2-40B4-BE49-F238E27FC236}">
                    <a16:creationId xmlns="" xmlns:a16="http://schemas.microsoft.com/office/drawing/2014/main" id="{1C33CA00-9970-4287-ACD4-6DA486080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2891"/>
                <a:ext cx="111" cy="48"/>
              </a:xfrm>
              <a:custGeom>
                <a:avLst/>
                <a:gdLst>
                  <a:gd name="T0" fmla="*/ 70 w 70"/>
                  <a:gd name="T1" fmla="*/ 0 h 30"/>
                  <a:gd name="T2" fmla="*/ 55 w 70"/>
                  <a:gd name="T3" fmla="*/ 6 h 30"/>
                  <a:gd name="T4" fmla="*/ 37 w 70"/>
                  <a:gd name="T5" fmla="*/ 13 h 30"/>
                  <a:gd name="T6" fmla="*/ 37 w 70"/>
                  <a:gd name="T7" fmla="*/ 13 h 30"/>
                  <a:gd name="T8" fmla="*/ 0 w 70"/>
                  <a:gd name="T9" fmla="*/ 30 h 30"/>
                  <a:gd name="T10" fmla="*/ 36 w 70"/>
                  <a:gd name="T11" fmla="*/ 16 h 30"/>
                  <a:gd name="T12" fmla="*/ 70 w 7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30">
                    <a:moveTo>
                      <a:pt x="70" y="0"/>
                    </a:moveTo>
                    <a:cubicBezTo>
                      <a:pt x="65" y="2"/>
                      <a:pt x="60" y="4"/>
                      <a:pt x="55" y="6"/>
                    </a:cubicBezTo>
                    <a:cubicBezTo>
                      <a:pt x="51" y="8"/>
                      <a:pt x="44" y="10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25" y="19"/>
                      <a:pt x="12" y="24"/>
                      <a:pt x="0" y="30"/>
                    </a:cubicBezTo>
                    <a:cubicBezTo>
                      <a:pt x="12" y="26"/>
                      <a:pt x="24" y="21"/>
                      <a:pt x="36" y="16"/>
                    </a:cubicBezTo>
                    <a:cubicBezTo>
                      <a:pt x="47" y="11"/>
                      <a:pt x="59" y="6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1" name="Freeform 567">
                <a:extLst>
                  <a:ext uri="{FF2B5EF4-FFF2-40B4-BE49-F238E27FC236}">
                    <a16:creationId xmlns="" xmlns:a16="http://schemas.microsoft.com/office/drawing/2014/main" id="{EB146A99-E873-4580-B1FE-B981016FE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" y="2978"/>
                <a:ext cx="216" cy="73"/>
              </a:xfrm>
              <a:custGeom>
                <a:avLst/>
                <a:gdLst>
                  <a:gd name="T0" fmla="*/ 136 w 136"/>
                  <a:gd name="T1" fmla="*/ 0 h 46"/>
                  <a:gd name="T2" fmla="*/ 85 w 136"/>
                  <a:gd name="T3" fmla="*/ 13 h 46"/>
                  <a:gd name="T4" fmla="*/ 12 w 136"/>
                  <a:gd name="T5" fmla="*/ 32 h 46"/>
                  <a:gd name="T6" fmla="*/ 12 w 136"/>
                  <a:gd name="T7" fmla="*/ 36 h 46"/>
                  <a:gd name="T8" fmla="*/ 0 w 136"/>
                  <a:gd name="T9" fmla="*/ 46 h 46"/>
                  <a:gd name="T10" fmla="*/ 24 w 136"/>
                  <a:gd name="T11" fmla="*/ 39 h 46"/>
                  <a:gd name="T12" fmla="*/ 136 w 136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6">
                    <a:moveTo>
                      <a:pt x="136" y="0"/>
                    </a:moveTo>
                    <a:cubicBezTo>
                      <a:pt x="119" y="4"/>
                      <a:pt x="102" y="9"/>
                      <a:pt x="85" y="13"/>
                    </a:cubicBezTo>
                    <a:cubicBezTo>
                      <a:pt x="61" y="19"/>
                      <a:pt x="36" y="25"/>
                      <a:pt x="12" y="32"/>
                    </a:cubicBezTo>
                    <a:cubicBezTo>
                      <a:pt x="13" y="33"/>
                      <a:pt x="12" y="35"/>
                      <a:pt x="12" y="36"/>
                    </a:cubicBezTo>
                    <a:cubicBezTo>
                      <a:pt x="10" y="40"/>
                      <a:pt x="5" y="43"/>
                      <a:pt x="0" y="46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61" y="28"/>
                      <a:pt x="99" y="14"/>
                      <a:pt x="1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2" name="Freeform 568">
                <a:extLst>
                  <a:ext uri="{FF2B5EF4-FFF2-40B4-BE49-F238E27FC236}">
                    <a16:creationId xmlns="" xmlns:a16="http://schemas.microsoft.com/office/drawing/2014/main" id="{ED4372F4-E577-458C-AD30-FB704E4074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3" y="2458"/>
                <a:ext cx="799" cy="485"/>
              </a:xfrm>
              <a:custGeom>
                <a:avLst/>
                <a:gdLst>
                  <a:gd name="T0" fmla="*/ 185 w 504"/>
                  <a:gd name="T1" fmla="*/ 217 h 306"/>
                  <a:gd name="T2" fmla="*/ 164 w 504"/>
                  <a:gd name="T3" fmla="*/ 220 h 306"/>
                  <a:gd name="T4" fmla="*/ 109 w 504"/>
                  <a:gd name="T5" fmla="*/ 248 h 306"/>
                  <a:gd name="T6" fmla="*/ 101 w 504"/>
                  <a:gd name="T7" fmla="*/ 252 h 306"/>
                  <a:gd name="T8" fmla="*/ 101 w 504"/>
                  <a:gd name="T9" fmla="*/ 252 h 306"/>
                  <a:gd name="T10" fmla="*/ 0 w 504"/>
                  <a:gd name="T11" fmla="*/ 306 h 306"/>
                  <a:gd name="T12" fmla="*/ 14 w 504"/>
                  <a:gd name="T13" fmla="*/ 303 h 306"/>
                  <a:gd name="T14" fmla="*/ 29 w 504"/>
                  <a:gd name="T15" fmla="*/ 297 h 306"/>
                  <a:gd name="T16" fmla="*/ 185 w 504"/>
                  <a:gd name="T17" fmla="*/ 217 h 306"/>
                  <a:gd name="T18" fmla="*/ 205 w 504"/>
                  <a:gd name="T19" fmla="*/ 200 h 306"/>
                  <a:gd name="T20" fmla="*/ 196 w 504"/>
                  <a:gd name="T21" fmla="*/ 204 h 306"/>
                  <a:gd name="T22" fmla="*/ 195 w 504"/>
                  <a:gd name="T23" fmla="*/ 205 h 306"/>
                  <a:gd name="T24" fmla="*/ 205 w 504"/>
                  <a:gd name="T25" fmla="*/ 200 h 306"/>
                  <a:gd name="T26" fmla="*/ 203 w 504"/>
                  <a:gd name="T27" fmla="*/ 181 h 306"/>
                  <a:gd name="T28" fmla="*/ 148 w 504"/>
                  <a:gd name="T29" fmla="*/ 208 h 306"/>
                  <a:gd name="T30" fmla="*/ 193 w 504"/>
                  <a:gd name="T31" fmla="*/ 190 h 306"/>
                  <a:gd name="T32" fmla="*/ 203 w 504"/>
                  <a:gd name="T33" fmla="*/ 181 h 306"/>
                  <a:gd name="T34" fmla="*/ 341 w 504"/>
                  <a:gd name="T35" fmla="*/ 167 h 306"/>
                  <a:gd name="T36" fmla="*/ 340 w 504"/>
                  <a:gd name="T37" fmla="*/ 167 h 306"/>
                  <a:gd name="T38" fmla="*/ 335 w 504"/>
                  <a:gd name="T39" fmla="*/ 169 h 306"/>
                  <a:gd name="T40" fmla="*/ 339 w 504"/>
                  <a:gd name="T41" fmla="*/ 167 h 306"/>
                  <a:gd name="T42" fmla="*/ 311 w 504"/>
                  <a:gd name="T43" fmla="*/ 174 h 306"/>
                  <a:gd name="T44" fmla="*/ 311 w 504"/>
                  <a:gd name="T45" fmla="*/ 174 h 306"/>
                  <a:gd name="T46" fmla="*/ 308 w 504"/>
                  <a:gd name="T47" fmla="*/ 174 h 306"/>
                  <a:gd name="T48" fmla="*/ 303 w 504"/>
                  <a:gd name="T49" fmla="*/ 178 h 306"/>
                  <a:gd name="T50" fmla="*/ 302 w 504"/>
                  <a:gd name="T51" fmla="*/ 178 h 306"/>
                  <a:gd name="T52" fmla="*/ 290 w 504"/>
                  <a:gd name="T53" fmla="*/ 179 h 306"/>
                  <a:gd name="T54" fmla="*/ 242 w 504"/>
                  <a:gd name="T55" fmla="*/ 206 h 306"/>
                  <a:gd name="T56" fmla="*/ 214 w 504"/>
                  <a:gd name="T57" fmla="*/ 220 h 306"/>
                  <a:gd name="T58" fmla="*/ 299 w 504"/>
                  <a:gd name="T59" fmla="*/ 184 h 306"/>
                  <a:gd name="T60" fmla="*/ 317 w 504"/>
                  <a:gd name="T61" fmla="*/ 177 h 306"/>
                  <a:gd name="T62" fmla="*/ 318 w 504"/>
                  <a:gd name="T63" fmla="*/ 176 h 306"/>
                  <a:gd name="T64" fmla="*/ 320 w 504"/>
                  <a:gd name="T65" fmla="*/ 175 h 306"/>
                  <a:gd name="T66" fmla="*/ 335 w 504"/>
                  <a:gd name="T67" fmla="*/ 169 h 306"/>
                  <a:gd name="T68" fmla="*/ 335 w 504"/>
                  <a:gd name="T69" fmla="*/ 169 h 306"/>
                  <a:gd name="T70" fmla="*/ 331 w 504"/>
                  <a:gd name="T71" fmla="*/ 172 h 306"/>
                  <a:gd name="T72" fmla="*/ 344 w 504"/>
                  <a:gd name="T73" fmla="*/ 168 h 306"/>
                  <a:gd name="T74" fmla="*/ 341 w 504"/>
                  <a:gd name="T75" fmla="*/ 167 h 306"/>
                  <a:gd name="T76" fmla="*/ 316 w 504"/>
                  <a:gd name="T77" fmla="*/ 133 h 306"/>
                  <a:gd name="T78" fmla="*/ 224 w 504"/>
                  <a:gd name="T79" fmla="*/ 172 h 306"/>
                  <a:gd name="T80" fmla="*/ 215 w 504"/>
                  <a:gd name="T81" fmla="*/ 182 h 306"/>
                  <a:gd name="T82" fmla="*/ 271 w 504"/>
                  <a:gd name="T83" fmla="*/ 159 h 306"/>
                  <a:gd name="T84" fmla="*/ 316 w 504"/>
                  <a:gd name="T85" fmla="*/ 133 h 306"/>
                  <a:gd name="T86" fmla="*/ 504 w 504"/>
                  <a:gd name="T87" fmla="*/ 0 h 306"/>
                  <a:gd name="T88" fmla="*/ 425 w 504"/>
                  <a:gd name="T89" fmla="*/ 43 h 306"/>
                  <a:gd name="T90" fmla="*/ 312 w 504"/>
                  <a:gd name="T91" fmla="*/ 113 h 306"/>
                  <a:gd name="T92" fmla="*/ 412 w 504"/>
                  <a:gd name="T93" fmla="*/ 82 h 306"/>
                  <a:gd name="T94" fmla="*/ 439 w 504"/>
                  <a:gd name="T95" fmla="*/ 61 h 306"/>
                  <a:gd name="T96" fmla="*/ 504 w 504"/>
                  <a:gd name="T97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4" h="306">
                    <a:moveTo>
                      <a:pt x="185" y="217"/>
                    </a:moveTo>
                    <a:cubicBezTo>
                      <a:pt x="178" y="218"/>
                      <a:pt x="171" y="219"/>
                      <a:pt x="164" y="220"/>
                    </a:cubicBezTo>
                    <a:cubicBezTo>
                      <a:pt x="144" y="230"/>
                      <a:pt x="126" y="239"/>
                      <a:pt x="109" y="248"/>
                    </a:cubicBezTo>
                    <a:cubicBezTo>
                      <a:pt x="106" y="250"/>
                      <a:pt x="104" y="251"/>
                      <a:pt x="101" y="252"/>
                    </a:cubicBezTo>
                    <a:cubicBezTo>
                      <a:pt x="101" y="252"/>
                      <a:pt x="101" y="252"/>
                      <a:pt x="101" y="252"/>
                    </a:cubicBezTo>
                    <a:cubicBezTo>
                      <a:pt x="59" y="274"/>
                      <a:pt x="26" y="291"/>
                      <a:pt x="0" y="306"/>
                    </a:cubicBezTo>
                    <a:cubicBezTo>
                      <a:pt x="5" y="305"/>
                      <a:pt x="10" y="304"/>
                      <a:pt x="14" y="303"/>
                    </a:cubicBezTo>
                    <a:cubicBezTo>
                      <a:pt x="19" y="301"/>
                      <a:pt x="24" y="299"/>
                      <a:pt x="29" y="297"/>
                    </a:cubicBezTo>
                    <a:cubicBezTo>
                      <a:pt x="75" y="273"/>
                      <a:pt x="132" y="244"/>
                      <a:pt x="185" y="217"/>
                    </a:cubicBezTo>
                    <a:moveTo>
                      <a:pt x="205" y="200"/>
                    </a:moveTo>
                    <a:cubicBezTo>
                      <a:pt x="202" y="201"/>
                      <a:pt x="199" y="203"/>
                      <a:pt x="196" y="204"/>
                    </a:cubicBezTo>
                    <a:cubicBezTo>
                      <a:pt x="196" y="205"/>
                      <a:pt x="196" y="205"/>
                      <a:pt x="195" y="205"/>
                    </a:cubicBezTo>
                    <a:cubicBezTo>
                      <a:pt x="198" y="204"/>
                      <a:pt x="202" y="202"/>
                      <a:pt x="205" y="200"/>
                    </a:cubicBezTo>
                    <a:moveTo>
                      <a:pt x="203" y="181"/>
                    </a:moveTo>
                    <a:cubicBezTo>
                      <a:pt x="168" y="196"/>
                      <a:pt x="146" y="207"/>
                      <a:pt x="148" y="208"/>
                    </a:cubicBezTo>
                    <a:cubicBezTo>
                      <a:pt x="150" y="208"/>
                      <a:pt x="168" y="201"/>
                      <a:pt x="193" y="190"/>
                    </a:cubicBezTo>
                    <a:cubicBezTo>
                      <a:pt x="197" y="187"/>
                      <a:pt x="200" y="184"/>
                      <a:pt x="203" y="181"/>
                    </a:cubicBezTo>
                    <a:moveTo>
                      <a:pt x="341" y="167"/>
                    </a:moveTo>
                    <a:cubicBezTo>
                      <a:pt x="341" y="167"/>
                      <a:pt x="340" y="167"/>
                      <a:pt x="340" y="167"/>
                    </a:cubicBezTo>
                    <a:cubicBezTo>
                      <a:pt x="339" y="168"/>
                      <a:pt x="337" y="169"/>
                      <a:pt x="335" y="169"/>
                    </a:cubicBezTo>
                    <a:cubicBezTo>
                      <a:pt x="336" y="169"/>
                      <a:pt x="338" y="168"/>
                      <a:pt x="339" y="167"/>
                    </a:cubicBezTo>
                    <a:cubicBezTo>
                      <a:pt x="329" y="168"/>
                      <a:pt x="319" y="171"/>
                      <a:pt x="311" y="174"/>
                    </a:cubicBezTo>
                    <a:cubicBezTo>
                      <a:pt x="311" y="174"/>
                      <a:pt x="311" y="174"/>
                      <a:pt x="311" y="174"/>
                    </a:cubicBezTo>
                    <a:cubicBezTo>
                      <a:pt x="310" y="174"/>
                      <a:pt x="309" y="174"/>
                      <a:pt x="308" y="174"/>
                    </a:cubicBezTo>
                    <a:cubicBezTo>
                      <a:pt x="306" y="176"/>
                      <a:pt x="304" y="177"/>
                      <a:pt x="303" y="178"/>
                    </a:cubicBezTo>
                    <a:cubicBezTo>
                      <a:pt x="303" y="178"/>
                      <a:pt x="302" y="178"/>
                      <a:pt x="302" y="178"/>
                    </a:cubicBezTo>
                    <a:cubicBezTo>
                      <a:pt x="298" y="178"/>
                      <a:pt x="294" y="178"/>
                      <a:pt x="290" y="179"/>
                    </a:cubicBezTo>
                    <a:cubicBezTo>
                      <a:pt x="269" y="192"/>
                      <a:pt x="251" y="202"/>
                      <a:pt x="242" y="206"/>
                    </a:cubicBezTo>
                    <a:cubicBezTo>
                      <a:pt x="231" y="211"/>
                      <a:pt x="222" y="216"/>
                      <a:pt x="214" y="220"/>
                    </a:cubicBezTo>
                    <a:cubicBezTo>
                      <a:pt x="242" y="208"/>
                      <a:pt x="271" y="196"/>
                      <a:pt x="299" y="184"/>
                    </a:cubicBezTo>
                    <a:cubicBezTo>
                      <a:pt x="317" y="177"/>
                      <a:pt x="317" y="177"/>
                      <a:pt x="317" y="177"/>
                    </a:cubicBezTo>
                    <a:cubicBezTo>
                      <a:pt x="318" y="176"/>
                      <a:pt x="318" y="176"/>
                      <a:pt x="318" y="17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5" y="169"/>
                      <a:pt x="335" y="169"/>
                      <a:pt x="335" y="169"/>
                    </a:cubicBezTo>
                    <a:cubicBezTo>
                      <a:pt x="335" y="169"/>
                      <a:pt x="335" y="169"/>
                      <a:pt x="335" y="169"/>
                    </a:cubicBezTo>
                    <a:cubicBezTo>
                      <a:pt x="334" y="170"/>
                      <a:pt x="332" y="171"/>
                      <a:pt x="331" y="172"/>
                    </a:cubicBezTo>
                    <a:cubicBezTo>
                      <a:pt x="344" y="168"/>
                      <a:pt x="344" y="168"/>
                      <a:pt x="344" y="168"/>
                    </a:cubicBezTo>
                    <a:cubicBezTo>
                      <a:pt x="343" y="167"/>
                      <a:pt x="342" y="167"/>
                      <a:pt x="341" y="167"/>
                    </a:cubicBezTo>
                    <a:moveTo>
                      <a:pt x="316" y="133"/>
                    </a:moveTo>
                    <a:cubicBezTo>
                      <a:pt x="284" y="146"/>
                      <a:pt x="252" y="160"/>
                      <a:pt x="224" y="172"/>
                    </a:cubicBezTo>
                    <a:cubicBezTo>
                      <a:pt x="221" y="175"/>
                      <a:pt x="218" y="178"/>
                      <a:pt x="215" y="182"/>
                    </a:cubicBezTo>
                    <a:cubicBezTo>
                      <a:pt x="232" y="175"/>
                      <a:pt x="252" y="167"/>
                      <a:pt x="271" y="159"/>
                    </a:cubicBezTo>
                    <a:cubicBezTo>
                      <a:pt x="286" y="149"/>
                      <a:pt x="302" y="140"/>
                      <a:pt x="316" y="133"/>
                    </a:cubicBezTo>
                    <a:moveTo>
                      <a:pt x="504" y="0"/>
                    </a:moveTo>
                    <a:cubicBezTo>
                      <a:pt x="467" y="15"/>
                      <a:pt x="445" y="37"/>
                      <a:pt x="425" y="43"/>
                    </a:cubicBezTo>
                    <a:cubicBezTo>
                      <a:pt x="388" y="68"/>
                      <a:pt x="342" y="96"/>
                      <a:pt x="312" y="113"/>
                    </a:cubicBezTo>
                    <a:cubicBezTo>
                      <a:pt x="343" y="103"/>
                      <a:pt x="380" y="91"/>
                      <a:pt x="412" y="82"/>
                    </a:cubicBezTo>
                    <a:cubicBezTo>
                      <a:pt x="418" y="76"/>
                      <a:pt x="426" y="70"/>
                      <a:pt x="439" y="61"/>
                    </a:cubicBezTo>
                    <a:cubicBezTo>
                      <a:pt x="449" y="56"/>
                      <a:pt x="485" y="14"/>
                      <a:pt x="5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3" name="Freeform 569">
                <a:extLst>
                  <a:ext uri="{FF2B5EF4-FFF2-40B4-BE49-F238E27FC236}">
                    <a16:creationId xmlns="" xmlns:a16="http://schemas.microsoft.com/office/drawing/2014/main" id="{390125B3-032B-4A3B-8A4F-08A2886B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893"/>
                <a:ext cx="48" cy="19"/>
              </a:xfrm>
              <a:custGeom>
                <a:avLst/>
                <a:gdLst>
                  <a:gd name="T0" fmla="*/ 29 w 30"/>
                  <a:gd name="T1" fmla="*/ 0 h 12"/>
                  <a:gd name="T2" fmla="*/ 11 w 30"/>
                  <a:gd name="T3" fmla="*/ 7 h 12"/>
                  <a:gd name="T4" fmla="*/ 0 w 30"/>
                  <a:gd name="T5" fmla="*/ 12 h 12"/>
                  <a:gd name="T6" fmla="*/ 0 w 30"/>
                  <a:gd name="T7" fmla="*/ 12 h 12"/>
                  <a:gd name="T8" fmla="*/ 18 w 30"/>
                  <a:gd name="T9" fmla="*/ 5 h 12"/>
                  <a:gd name="T10" fmla="*/ 29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29" y="0"/>
                    </a:moveTo>
                    <a:cubicBezTo>
                      <a:pt x="29" y="0"/>
                      <a:pt x="22" y="3"/>
                      <a:pt x="11" y="7"/>
                    </a:cubicBezTo>
                    <a:cubicBezTo>
                      <a:pt x="7" y="9"/>
                      <a:pt x="3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0"/>
                      <a:pt x="12" y="7"/>
                      <a:pt x="18" y="5"/>
                    </a:cubicBezTo>
                    <a:cubicBezTo>
                      <a:pt x="26" y="2"/>
                      <a:pt x="30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4" name="Freeform 570">
                <a:extLst>
                  <a:ext uri="{FF2B5EF4-FFF2-40B4-BE49-F238E27FC236}">
                    <a16:creationId xmlns="" xmlns:a16="http://schemas.microsoft.com/office/drawing/2014/main" id="{A1B17C5A-3675-4A50-910F-69CBE2F2E4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3062"/>
                <a:ext cx="583" cy="229"/>
              </a:xfrm>
              <a:custGeom>
                <a:avLst/>
                <a:gdLst>
                  <a:gd name="T0" fmla="*/ 64 w 368"/>
                  <a:gd name="T1" fmla="*/ 130 h 144"/>
                  <a:gd name="T2" fmla="*/ 33 w 368"/>
                  <a:gd name="T3" fmla="*/ 139 h 144"/>
                  <a:gd name="T4" fmla="*/ 32 w 368"/>
                  <a:gd name="T5" fmla="*/ 139 h 144"/>
                  <a:gd name="T6" fmla="*/ 27 w 368"/>
                  <a:gd name="T7" fmla="*/ 139 h 144"/>
                  <a:gd name="T8" fmla="*/ 98 w 368"/>
                  <a:gd name="T9" fmla="*/ 144 h 144"/>
                  <a:gd name="T10" fmla="*/ 102 w 368"/>
                  <a:gd name="T11" fmla="*/ 144 h 144"/>
                  <a:gd name="T12" fmla="*/ 100 w 368"/>
                  <a:gd name="T13" fmla="*/ 144 h 144"/>
                  <a:gd name="T14" fmla="*/ 64 w 368"/>
                  <a:gd name="T15" fmla="*/ 130 h 144"/>
                  <a:gd name="T16" fmla="*/ 243 w 368"/>
                  <a:gd name="T17" fmla="*/ 53 h 144"/>
                  <a:gd name="T18" fmla="*/ 243 w 368"/>
                  <a:gd name="T19" fmla="*/ 53 h 144"/>
                  <a:gd name="T20" fmla="*/ 243 w 368"/>
                  <a:gd name="T21" fmla="*/ 53 h 144"/>
                  <a:gd name="T22" fmla="*/ 243 w 368"/>
                  <a:gd name="T23" fmla="*/ 53 h 144"/>
                  <a:gd name="T24" fmla="*/ 251 w 368"/>
                  <a:gd name="T25" fmla="*/ 50 h 144"/>
                  <a:gd name="T26" fmla="*/ 251 w 368"/>
                  <a:gd name="T27" fmla="*/ 50 h 144"/>
                  <a:gd name="T28" fmla="*/ 251 w 368"/>
                  <a:gd name="T29" fmla="*/ 50 h 144"/>
                  <a:gd name="T30" fmla="*/ 251 w 368"/>
                  <a:gd name="T31" fmla="*/ 49 h 144"/>
                  <a:gd name="T32" fmla="*/ 251 w 368"/>
                  <a:gd name="T33" fmla="*/ 49 h 144"/>
                  <a:gd name="T34" fmla="*/ 250 w 368"/>
                  <a:gd name="T35" fmla="*/ 51 h 144"/>
                  <a:gd name="T36" fmla="*/ 250 w 368"/>
                  <a:gd name="T37" fmla="*/ 51 h 144"/>
                  <a:gd name="T38" fmla="*/ 251 w 368"/>
                  <a:gd name="T39" fmla="*/ 49 h 144"/>
                  <a:gd name="T40" fmla="*/ 233 w 368"/>
                  <a:gd name="T41" fmla="*/ 44 h 144"/>
                  <a:gd name="T42" fmla="*/ 193 w 368"/>
                  <a:gd name="T43" fmla="*/ 58 h 144"/>
                  <a:gd name="T44" fmla="*/ 86 w 368"/>
                  <a:gd name="T45" fmla="*/ 95 h 144"/>
                  <a:gd name="T46" fmla="*/ 34 w 368"/>
                  <a:gd name="T47" fmla="*/ 114 h 144"/>
                  <a:gd name="T48" fmla="*/ 17 w 368"/>
                  <a:gd name="T49" fmla="*/ 122 h 144"/>
                  <a:gd name="T50" fmla="*/ 3 w 368"/>
                  <a:gd name="T51" fmla="*/ 117 h 144"/>
                  <a:gd name="T52" fmla="*/ 0 w 368"/>
                  <a:gd name="T53" fmla="*/ 124 h 144"/>
                  <a:gd name="T54" fmla="*/ 34 w 368"/>
                  <a:gd name="T55" fmla="*/ 123 h 144"/>
                  <a:gd name="T56" fmla="*/ 37 w 368"/>
                  <a:gd name="T57" fmla="*/ 124 h 144"/>
                  <a:gd name="T58" fmla="*/ 46 w 368"/>
                  <a:gd name="T59" fmla="*/ 120 h 144"/>
                  <a:gd name="T60" fmla="*/ 214 w 368"/>
                  <a:gd name="T61" fmla="*/ 64 h 144"/>
                  <a:gd name="T62" fmla="*/ 219 w 368"/>
                  <a:gd name="T63" fmla="*/ 62 h 144"/>
                  <a:gd name="T64" fmla="*/ 233 w 368"/>
                  <a:gd name="T65" fmla="*/ 44 h 144"/>
                  <a:gd name="T66" fmla="*/ 252 w 368"/>
                  <a:gd name="T67" fmla="*/ 43 h 144"/>
                  <a:gd name="T68" fmla="*/ 252 w 368"/>
                  <a:gd name="T69" fmla="*/ 45 h 144"/>
                  <a:gd name="T70" fmla="*/ 252 w 368"/>
                  <a:gd name="T71" fmla="*/ 43 h 144"/>
                  <a:gd name="T72" fmla="*/ 252 w 368"/>
                  <a:gd name="T73" fmla="*/ 43 h 144"/>
                  <a:gd name="T74" fmla="*/ 252 w 368"/>
                  <a:gd name="T75" fmla="*/ 40 h 144"/>
                  <a:gd name="T76" fmla="*/ 252 w 368"/>
                  <a:gd name="T77" fmla="*/ 40 h 144"/>
                  <a:gd name="T78" fmla="*/ 252 w 368"/>
                  <a:gd name="T79" fmla="*/ 40 h 144"/>
                  <a:gd name="T80" fmla="*/ 252 w 368"/>
                  <a:gd name="T81" fmla="*/ 40 h 144"/>
                  <a:gd name="T82" fmla="*/ 252 w 368"/>
                  <a:gd name="T83" fmla="*/ 40 h 144"/>
                  <a:gd name="T84" fmla="*/ 252 w 368"/>
                  <a:gd name="T85" fmla="*/ 40 h 144"/>
                  <a:gd name="T86" fmla="*/ 368 w 368"/>
                  <a:gd name="T87" fmla="*/ 0 h 144"/>
                  <a:gd name="T88" fmla="*/ 362 w 368"/>
                  <a:gd name="T89" fmla="*/ 2 h 144"/>
                  <a:gd name="T90" fmla="*/ 349 w 368"/>
                  <a:gd name="T91" fmla="*/ 7 h 144"/>
                  <a:gd name="T92" fmla="*/ 329 w 368"/>
                  <a:gd name="T93" fmla="*/ 21 h 144"/>
                  <a:gd name="T94" fmla="*/ 349 w 368"/>
                  <a:gd name="T95" fmla="*/ 13 h 144"/>
                  <a:gd name="T96" fmla="*/ 368 w 368"/>
                  <a:gd name="T9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8" h="144">
                    <a:moveTo>
                      <a:pt x="64" y="130"/>
                    </a:moveTo>
                    <a:cubicBezTo>
                      <a:pt x="67" y="133"/>
                      <a:pt x="48" y="139"/>
                      <a:pt x="33" y="139"/>
                    </a:cubicBezTo>
                    <a:cubicBezTo>
                      <a:pt x="33" y="139"/>
                      <a:pt x="32" y="139"/>
                      <a:pt x="32" y="139"/>
                    </a:cubicBezTo>
                    <a:cubicBezTo>
                      <a:pt x="30" y="139"/>
                      <a:pt x="28" y="139"/>
                      <a:pt x="27" y="139"/>
                    </a:cubicBezTo>
                    <a:cubicBezTo>
                      <a:pt x="49" y="144"/>
                      <a:pt x="74" y="143"/>
                      <a:pt x="98" y="144"/>
                    </a:cubicBezTo>
                    <a:cubicBezTo>
                      <a:pt x="99" y="144"/>
                      <a:pt x="100" y="144"/>
                      <a:pt x="102" y="144"/>
                    </a:cubicBezTo>
                    <a:cubicBezTo>
                      <a:pt x="101" y="144"/>
                      <a:pt x="101" y="144"/>
                      <a:pt x="100" y="144"/>
                    </a:cubicBezTo>
                    <a:cubicBezTo>
                      <a:pt x="88" y="139"/>
                      <a:pt x="77" y="134"/>
                      <a:pt x="64" y="130"/>
                    </a:cubicBezTo>
                    <a:moveTo>
                      <a:pt x="243" y="53"/>
                    </a:moveTo>
                    <a:cubicBezTo>
                      <a:pt x="243" y="53"/>
                      <a:pt x="243" y="53"/>
                      <a:pt x="243" y="53"/>
                    </a:cubicBezTo>
                    <a:cubicBezTo>
                      <a:pt x="243" y="53"/>
                      <a:pt x="243" y="53"/>
                      <a:pt x="243" y="53"/>
                    </a:cubicBezTo>
                    <a:cubicBezTo>
                      <a:pt x="243" y="53"/>
                      <a:pt x="243" y="53"/>
                      <a:pt x="243" y="53"/>
                    </a:cubicBezTo>
                    <a:moveTo>
                      <a:pt x="251" y="50"/>
                    </a:moveTo>
                    <a:cubicBezTo>
                      <a:pt x="251" y="50"/>
                      <a:pt x="251" y="50"/>
                      <a:pt x="251" y="50"/>
                    </a:cubicBezTo>
                    <a:cubicBezTo>
                      <a:pt x="251" y="50"/>
                      <a:pt x="251" y="50"/>
                      <a:pt x="251" y="50"/>
                    </a:cubicBezTo>
                    <a:moveTo>
                      <a:pt x="251" y="49"/>
                    </a:moveTo>
                    <a:cubicBezTo>
                      <a:pt x="251" y="49"/>
                      <a:pt x="251" y="49"/>
                      <a:pt x="251" y="49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51" y="50"/>
                      <a:pt x="251" y="50"/>
                      <a:pt x="251" y="49"/>
                    </a:cubicBezTo>
                    <a:moveTo>
                      <a:pt x="233" y="44"/>
                    </a:moveTo>
                    <a:cubicBezTo>
                      <a:pt x="219" y="49"/>
                      <a:pt x="206" y="54"/>
                      <a:pt x="193" y="58"/>
                    </a:cubicBezTo>
                    <a:cubicBezTo>
                      <a:pt x="158" y="71"/>
                      <a:pt x="120" y="84"/>
                      <a:pt x="86" y="95"/>
                    </a:cubicBezTo>
                    <a:cubicBezTo>
                      <a:pt x="68" y="101"/>
                      <a:pt x="51" y="108"/>
                      <a:pt x="34" y="114"/>
                    </a:cubicBezTo>
                    <a:cubicBezTo>
                      <a:pt x="29" y="116"/>
                      <a:pt x="22" y="119"/>
                      <a:pt x="17" y="122"/>
                    </a:cubicBezTo>
                    <a:cubicBezTo>
                      <a:pt x="10" y="121"/>
                      <a:pt x="6" y="119"/>
                      <a:pt x="3" y="117"/>
                    </a:cubicBezTo>
                    <a:cubicBezTo>
                      <a:pt x="2" y="120"/>
                      <a:pt x="1" y="122"/>
                      <a:pt x="0" y="124"/>
                    </a:cubicBezTo>
                    <a:cubicBezTo>
                      <a:pt x="12" y="124"/>
                      <a:pt x="23" y="124"/>
                      <a:pt x="34" y="123"/>
                    </a:cubicBezTo>
                    <a:cubicBezTo>
                      <a:pt x="35" y="123"/>
                      <a:pt x="36" y="124"/>
                      <a:pt x="37" y="124"/>
                    </a:cubicBezTo>
                    <a:cubicBezTo>
                      <a:pt x="40" y="122"/>
                      <a:pt x="43" y="121"/>
                      <a:pt x="46" y="120"/>
                    </a:cubicBezTo>
                    <a:cubicBezTo>
                      <a:pt x="99" y="103"/>
                      <a:pt x="160" y="85"/>
                      <a:pt x="214" y="64"/>
                    </a:cubicBezTo>
                    <a:cubicBezTo>
                      <a:pt x="216" y="64"/>
                      <a:pt x="217" y="63"/>
                      <a:pt x="219" y="62"/>
                    </a:cubicBezTo>
                    <a:cubicBezTo>
                      <a:pt x="224" y="55"/>
                      <a:pt x="228" y="49"/>
                      <a:pt x="233" y="44"/>
                    </a:cubicBezTo>
                    <a:moveTo>
                      <a:pt x="252" y="43"/>
                    </a:moveTo>
                    <a:cubicBezTo>
                      <a:pt x="252" y="43"/>
                      <a:pt x="252" y="44"/>
                      <a:pt x="252" y="45"/>
                    </a:cubicBezTo>
                    <a:cubicBezTo>
                      <a:pt x="252" y="44"/>
                      <a:pt x="252" y="44"/>
                      <a:pt x="252" y="43"/>
                    </a:cubicBezTo>
                    <a:cubicBezTo>
                      <a:pt x="252" y="43"/>
                      <a:pt x="252" y="43"/>
                      <a:pt x="252" y="43"/>
                    </a:cubicBezTo>
                    <a:moveTo>
                      <a:pt x="252" y="40"/>
                    </a:moveTo>
                    <a:cubicBezTo>
                      <a:pt x="252" y="40"/>
                      <a:pt x="252" y="40"/>
                      <a:pt x="252" y="40"/>
                    </a:cubicBezTo>
                    <a:cubicBezTo>
                      <a:pt x="252" y="40"/>
                      <a:pt x="252" y="40"/>
                      <a:pt x="252" y="40"/>
                    </a:cubicBezTo>
                    <a:cubicBezTo>
                      <a:pt x="252" y="40"/>
                      <a:pt x="252" y="40"/>
                      <a:pt x="252" y="40"/>
                    </a:cubicBezTo>
                    <a:cubicBezTo>
                      <a:pt x="252" y="40"/>
                      <a:pt x="252" y="40"/>
                      <a:pt x="252" y="40"/>
                    </a:cubicBezTo>
                    <a:cubicBezTo>
                      <a:pt x="252" y="40"/>
                      <a:pt x="252" y="40"/>
                      <a:pt x="252" y="40"/>
                    </a:cubicBezTo>
                    <a:moveTo>
                      <a:pt x="368" y="0"/>
                    </a:moveTo>
                    <a:cubicBezTo>
                      <a:pt x="366" y="0"/>
                      <a:pt x="364" y="1"/>
                      <a:pt x="362" y="2"/>
                    </a:cubicBezTo>
                    <a:cubicBezTo>
                      <a:pt x="358" y="3"/>
                      <a:pt x="353" y="5"/>
                      <a:pt x="349" y="7"/>
                    </a:cubicBezTo>
                    <a:cubicBezTo>
                      <a:pt x="342" y="12"/>
                      <a:pt x="335" y="16"/>
                      <a:pt x="329" y="21"/>
                    </a:cubicBezTo>
                    <a:cubicBezTo>
                      <a:pt x="336" y="18"/>
                      <a:pt x="342" y="15"/>
                      <a:pt x="349" y="13"/>
                    </a:cubicBezTo>
                    <a:cubicBezTo>
                      <a:pt x="356" y="8"/>
                      <a:pt x="362" y="4"/>
                      <a:pt x="3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5" name="Freeform 571">
                <a:extLst>
                  <a:ext uri="{FF2B5EF4-FFF2-40B4-BE49-F238E27FC236}">
                    <a16:creationId xmlns="" xmlns:a16="http://schemas.microsoft.com/office/drawing/2014/main" id="{D15283E6-7170-45D6-88C9-24F6366297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1" y="3257"/>
                <a:ext cx="111" cy="26"/>
              </a:xfrm>
              <a:custGeom>
                <a:avLst/>
                <a:gdLst>
                  <a:gd name="T0" fmla="*/ 0 w 70"/>
                  <a:gd name="T1" fmla="*/ 7 h 16"/>
                  <a:gd name="T2" fmla="*/ 0 w 70"/>
                  <a:gd name="T3" fmla="*/ 7 h 16"/>
                  <a:gd name="T4" fmla="*/ 0 w 70"/>
                  <a:gd name="T5" fmla="*/ 7 h 16"/>
                  <a:gd name="T6" fmla="*/ 0 w 70"/>
                  <a:gd name="T7" fmla="*/ 7 h 16"/>
                  <a:gd name="T8" fmla="*/ 37 w 70"/>
                  <a:gd name="T9" fmla="*/ 0 h 16"/>
                  <a:gd name="T10" fmla="*/ 3 w 70"/>
                  <a:gd name="T11" fmla="*/ 1 h 16"/>
                  <a:gd name="T12" fmla="*/ 0 w 70"/>
                  <a:gd name="T13" fmla="*/ 7 h 16"/>
                  <a:gd name="T14" fmla="*/ 0 w 70"/>
                  <a:gd name="T15" fmla="*/ 7 h 16"/>
                  <a:gd name="T16" fmla="*/ 4 w 70"/>
                  <a:gd name="T17" fmla="*/ 7 h 16"/>
                  <a:gd name="T18" fmla="*/ 3 w 70"/>
                  <a:gd name="T19" fmla="*/ 9 h 16"/>
                  <a:gd name="T20" fmla="*/ 3 w 70"/>
                  <a:gd name="T21" fmla="*/ 9 h 16"/>
                  <a:gd name="T22" fmla="*/ 30 w 70"/>
                  <a:gd name="T23" fmla="*/ 16 h 16"/>
                  <a:gd name="T24" fmla="*/ 35 w 70"/>
                  <a:gd name="T25" fmla="*/ 16 h 16"/>
                  <a:gd name="T26" fmla="*/ 36 w 70"/>
                  <a:gd name="T27" fmla="*/ 16 h 16"/>
                  <a:gd name="T28" fmla="*/ 67 w 70"/>
                  <a:gd name="T29" fmla="*/ 7 h 16"/>
                  <a:gd name="T30" fmla="*/ 60 w 70"/>
                  <a:gd name="T31" fmla="*/ 4 h 16"/>
                  <a:gd name="T32" fmla="*/ 39 w 70"/>
                  <a:gd name="T33" fmla="*/ 1 h 16"/>
                  <a:gd name="T34" fmla="*/ 40 w 70"/>
                  <a:gd name="T35" fmla="*/ 1 h 16"/>
                  <a:gd name="T36" fmla="*/ 37 w 70"/>
                  <a:gd name="T3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16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37" y="0"/>
                    </a:moveTo>
                    <a:cubicBezTo>
                      <a:pt x="26" y="1"/>
                      <a:pt x="15" y="1"/>
                      <a:pt x="3" y="1"/>
                    </a:cubicBezTo>
                    <a:cubicBezTo>
                      <a:pt x="2" y="4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4" y="7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1" y="12"/>
                      <a:pt x="20" y="15"/>
                      <a:pt x="30" y="16"/>
                    </a:cubicBezTo>
                    <a:cubicBezTo>
                      <a:pt x="31" y="16"/>
                      <a:pt x="33" y="16"/>
                      <a:pt x="35" y="16"/>
                    </a:cubicBezTo>
                    <a:cubicBezTo>
                      <a:pt x="35" y="16"/>
                      <a:pt x="36" y="16"/>
                      <a:pt x="36" y="16"/>
                    </a:cubicBezTo>
                    <a:cubicBezTo>
                      <a:pt x="51" y="16"/>
                      <a:pt x="70" y="10"/>
                      <a:pt x="67" y="7"/>
                    </a:cubicBezTo>
                    <a:cubicBezTo>
                      <a:pt x="65" y="6"/>
                      <a:pt x="62" y="5"/>
                      <a:pt x="60" y="4"/>
                    </a:cubicBezTo>
                    <a:cubicBezTo>
                      <a:pt x="53" y="3"/>
                      <a:pt x="46" y="2"/>
                      <a:pt x="39" y="1"/>
                    </a:cubicBezTo>
                    <a:cubicBezTo>
                      <a:pt x="39" y="1"/>
                      <a:pt x="39" y="1"/>
                      <a:pt x="40" y="1"/>
                    </a:cubicBezTo>
                    <a:cubicBezTo>
                      <a:pt x="39" y="1"/>
                      <a:pt x="38" y="0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6" name="Freeform 572">
                <a:extLst>
                  <a:ext uri="{FF2B5EF4-FFF2-40B4-BE49-F238E27FC236}">
                    <a16:creationId xmlns="" xmlns:a16="http://schemas.microsoft.com/office/drawing/2014/main" id="{FE16579E-E06A-4E42-801A-B04772F41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2899"/>
                <a:ext cx="197" cy="79"/>
              </a:xfrm>
              <a:custGeom>
                <a:avLst/>
                <a:gdLst>
                  <a:gd name="T0" fmla="*/ 124 w 124"/>
                  <a:gd name="T1" fmla="*/ 0 h 50"/>
                  <a:gd name="T2" fmla="*/ 95 w 124"/>
                  <a:gd name="T3" fmla="*/ 4 h 50"/>
                  <a:gd name="T4" fmla="*/ 0 w 124"/>
                  <a:gd name="T5" fmla="*/ 50 h 50"/>
                  <a:gd name="T6" fmla="*/ 54 w 124"/>
                  <a:gd name="T7" fmla="*/ 34 h 50"/>
                  <a:gd name="T8" fmla="*/ 80 w 124"/>
                  <a:gd name="T9" fmla="*/ 22 h 50"/>
                  <a:gd name="T10" fmla="*/ 124 w 124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50">
                    <a:moveTo>
                      <a:pt x="124" y="0"/>
                    </a:moveTo>
                    <a:cubicBezTo>
                      <a:pt x="115" y="0"/>
                      <a:pt x="105" y="1"/>
                      <a:pt x="95" y="4"/>
                    </a:cubicBezTo>
                    <a:cubicBezTo>
                      <a:pt x="63" y="19"/>
                      <a:pt x="32" y="34"/>
                      <a:pt x="0" y="50"/>
                    </a:cubicBezTo>
                    <a:cubicBezTo>
                      <a:pt x="18" y="45"/>
                      <a:pt x="36" y="40"/>
                      <a:pt x="54" y="34"/>
                    </a:cubicBezTo>
                    <a:cubicBezTo>
                      <a:pt x="63" y="30"/>
                      <a:pt x="71" y="26"/>
                      <a:pt x="80" y="22"/>
                    </a:cubicBezTo>
                    <a:cubicBezTo>
                      <a:pt x="94" y="13"/>
                      <a:pt x="109" y="5"/>
                      <a:pt x="1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7" name="Freeform 573">
                <a:extLst>
                  <a:ext uri="{FF2B5EF4-FFF2-40B4-BE49-F238E27FC236}">
                    <a16:creationId xmlns="" xmlns:a16="http://schemas.microsoft.com/office/drawing/2014/main" id="{7B5D910F-CB6E-44DD-BAAA-548AF4D9F7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1" y="2988"/>
                <a:ext cx="134" cy="47"/>
              </a:xfrm>
              <a:custGeom>
                <a:avLst/>
                <a:gdLst>
                  <a:gd name="T0" fmla="*/ 8 w 85"/>
                  <a:gd name="T1" fmla="*/ 15 h 30"/>
                  <a:gd name="T2" fmla="*/ 4 w 85"/>
                  <a:gd name="T3" fmla="*/ 16 h 30"/>
                  <a:gd name="T4" fmla="*/ 0 w 85"/>
                  <a:gd name="T5" fmla="*/ 19 h 30"/>
                  <a:gd name="T6" fmla="*/ 0 w 85"/>
                  <a:gd name="T7" fmla="*/ 19 h 30"/>
                  <a:gd name="T8" fmla="*/ 3 w 85"/>
                  <a:gd name="T9" fmla="*/ 18 h 30"/>
                  <a:gd name="T10" fmla="*/ 8 w 85"/>
                  <a:gd name="T11" fmla="*/ 15 h 30"/>
                  <a:gd name="T12" fmla="*/ 85 w 85"/>
                  <a:gd name="T13" fmla="*/ 0 h 30"/>
                  <a:gd name="T14" fmla="*/ 55 w 85"/>
                  <a:gd name="T15" fmla="*/ 6 h 30"/>
                  <a:gd name="T16" fmla="*/ 51 w 85"/>
                  <a:gd name="T17" fmla="*/ 7 h 30"/>
                  <a:gd name="T18" fmla="*/ 10 w 85"/>
                  <a:gd name="T19" fmla="*/ 30 h 30"/>
                  <a:gd name="T20" fmla="*/ 12 w 85"/>
                  <a:gd name="T21" fmla="*/ 29 h 30"/>
                  <a:gd name="T22" fmla="*/ 43 w 85"/>
                  <a:gd name="T23" fmla="*/ 19 h 30"/>
                  <a:gd name="T24" fmla="*/ 82 w 85"/>
                  <a:gd name="T25" fmla="*/ 2 h 30"/>
                  <a:gd name="T26" fmla="*/ 85 w 85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0">
                    <a:moveTo>
                      <a:pt x="8" y="15"/>
                    </a:moveTo>
                    <a:cubicBezTo>
                      <a:pt x="7" y="15"/>
                      <a:pt x="5" y="16"/>
                      <a:pt x="4" y="16"/>
                    </a:cubicBezTo>
                    <a:cubicBezTo>
                      <a:pt x="2" y="17"/>
                      <a:pt x="1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2" y="19"/>
                      <a:pt x="3" y="18"/>
                    </a:cubicBezTo>
                    <a:cubicBezTo>
                      <a:pt x="5" y="17"/>
                      <a:pt x="6" y="16"/>
                      <a:pt x="8" y="15"/>
                    </a:cubicBezTo>
                    <a:moveTo>
                      <a:pt x="85" y="0"/>
                    </a:moveTo>
                    <a:cubicBezTo>
                      <a:pt x="75" y="2"/>
                      <a:pt x="65" y="4"/>
                      <a:pt x="55" y="6"/>
                    </a:cubicBezTo>
                    <a:cubicBezTo>
                      <a:pt x="54" y="6"/>
                      <a:pt x="53" y="6"/>
                      <a:pt x="51" y="7"/>
                    </a:cubicBezTo>
                    <a:cubicBezTo>
                      <a:pt x="38" y="14"/>
                      <a:pt x="24" y="22"/>
                      <a:pt x="10" y="30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2" y="26"/>
                      <a:pt x="33" y="23"/>
                      <a:pt x="43" y="19"/>
                    </a:cubicBezTo>
                    <a:cubicBezTo>
                      <a:pt x="56" y="13"/>
                      <a:pt x="69" y="8"/>
                      <a:pt x="82" y="2"/>
                    </a:cubicBezTo>
                    <a:cubicBezTo>
                      <a:pt x="83" y="1"/>
                      <a:pt x="84" y="1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8" name="Freeform 574">
                <a:extLst>
                  <a:ext uri="{FF2B5EF4-FFF2-40B4-BE49-F238E27FC236}">
                    <a16:creationId xmlns="" xmlns:a16="http://schemas.microsoft.com/office/drawing/2014/main" id="{0D1AB338-65B4-42AC-B3CE-D6EBA4D0EE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2" y="2560"/>
                <a:ext cx="1209" cy="933"/>
              </a:xfrm>
              <a:custGeom>
                <a:avLst/>
                <a:gdLst>
                  <a:gd name="T0" fmla="*/ 427 w 763"/>
                  <a:gd name="T1" fmla="*/ 152 h 589"/>
                  <a:gd name="T2" fmla="*/ 71 w 763"/>
                  <a:gd name="T3" fmla="*/ 417 h 589"/>
                  <a:gd name="T4" fmla="*/ 62 w 763"/>
                  <a:gd name="T5" fmla="*/ 412 h 589"/>
                  <a:gd name="T6" fmla="*/ 62 w 763"/>
                  <a:gd name="T7" fmla="*/ 412 h 589"/>
                  <a:gd name="T8" fmla="*/ 53 w 763"/>
                  <a:gd name="T9" fmla="*/ 410 h 589"/>
                  <a:gd name="T10" fmla="*/ 53 w 763"/>
                  <a:gd name="T11" fmla="*/ 410 h 589"/>
                  <a:gd name="T12" fmla="*/ 52 w 763"/>
                  <a:gd name="T13" fmla="*/ 410 h 589"/>
                  <a:gd name="T14" fmla="*/ 52 w 763"/>
                  <a:gd name="T15" fmla="*/ 410 h 589"/>
                  <a:gd name="T16" fmla="*/ 52 w 763"/>
                  <a:gd name="T17" fmla="*/ 410 h 589"/>
                  <a:gd name="T18" fmla="*/ 35 w 763"/>
                  <a:gd name="T19" fmla="*/ 377 h 589"/>
                  <a:gd name="T20" fmla="*/ 35 w 763"/>
                  <a:gd name="T21" fmla="*/ 377 h 589"/>
                  <a:gd name="T22" fmla="*/ 35 w 763"/>
                  <a:gd name="T23" fmla="*/ 376 h 589"/>
                  <a:gd name="T24" fmla="*/ 36 w 763"/>
                  <a:gd name="T25" fmla="*/ 375 h 589"/>
                  <a:gd name="T26" fmla="*/ 37 w 763"/>
                  <a:gd name="T27" fmla="*/ 373 h 589"/>
                  <a:gd name="T28" fmla="*/ 521 w 763"/>
                  <a:gd name="T29" fmla="*/ 376 h 589"/>
                  <a:gd name="T30" fmla="*/ 580 w 763"/>
                  <a:gd name="T31" fmla="*/ 359 h 589"/>
                  <a:gd name="T32" fmla="*/ 547 w 763"/>
                  <a:gd name="T33" fmla="*/ 384 h 589"/>
                  <a:gd name="T34" fmla="*/ 105 w 763"/>
                  <a:gd name="T35" fmla="*/ 355 h 589"/>
                  <a:gd name="T36" fmla="*/ 492 w 763"/>
                  <a:gd name="T37" fmla="*/ 185 h 589"/>
                  <a:gd name="T38" fmla="*/ 236 w 763"/>
                  <a:gd name="T39" fmla="*/ 310 h 589"/>
                  <a:gd name="T40" fmla="*/ 318 w 763"/>
                  <a:gd name="T41" fmla="*/ 264 h 589"/>
                  <a:gd name="T42" fmla="*/ 530 w 763"/>
                  <a:gd name="T43" fmla="*/ 192 h 589"/>
                  <a:gd name="T44" fmla="*/ 158 w 763"/>
                  <a:gd name="T45" fmla="*/ 366 h 589"/>
                  <a:gd name="T46" fmla="*/ 666 w 763"/>
                  <a:gd name="T47" fmla="*/ 133 h 589"/>
                  <a:gd name="T48" fmla="*/ 632 w 763"/>
                  <a:gd name="T49" fmla="*/ 130 h 589"/>
                  <a:gd name="T50" fmla="*/ 330 w 763"/>
                  <a:gd name="T51" fmla="*/ 241 h 589"/>
                  <a:gd name="T52" fmla="*/ 195 w 763"/>
                  <a:gd name="T53" fmla="*/ 305 h 589"/>
                  <a:gd name="T54" fmla="*/ 21 w 763"/>
                  <a:gd name="T55" fmla="*/ 361 h 589"/>
                  <a:gd name="T56" fmla="*/ 137 w 763"/>
                  <a:gd name="T57" fmla="*/ 330 h 589"/>
                  <a:gd name="T58" fmla="*/ 38 w 763"/>
                  <a:gd name="T59" fmla="*/ 370 h 589"/>
                  <a:gd name="T60" fmla="*/ 35 w 763"/>
                  <a:gd name="T61" fmla="*/ 377 h 589"/>
                  <a:gd name="T62" fmla="*/ 2 w 763"/>
                  <a:gd name="T63" fmla="*/ 390 h 589"/>
                  <a:gd name="T64" fmla="*/ 18 w 763"/>
                  <a:gd name="T65" fmla="*/ 429 h 589"/>
                  <a:gd name="T66" fmla="*/ 235 w 763"/>
                  <a:gd name="T67" fmla="*/ 400 h 589"/>
                  <a:gd name="T68" fmla="*/ 379 w 763"/>
                  <a:gd name="T69" fmla="*/ 534 h 589"/>
                  <a:gd name="T70" fmla="*/ 633 w 763"/>
                  <a:gd name="T71" fmla="*/ 586 h 589"/>
                  <a:gd name="T72" fmla="*/ 442 w 763"/>
                  <a:gd name="T73" fmla="*/ 513 h 589"/>
                  <a:gd name="T74" fmla="*/ 365 w 763"/>
                  <a:gd name="T75" fmla="*/ 488 h 589"/>
                  <a:gd name="T76" fmla="*/ 406 w 763"/>
                  <a:gd name="T77" fmla="*/ 507 h 589"/>
                  <a:gd name="T78" fmla="*/ 478 w 763"/>
                  <a:gd name="T79" fmla="*/ 507 h 589"/>
                  <a:gd name="T80" fmla="*/ 548 w 763"/>
                  <a:gd name="T81" fmla="*/ 504 h 589"/>
                  <a:gd name="T82" fmla="*/ 400 w 763"/>
                  <a:gd name="T83" fmla="*/ 481 h 589"/>
                  <a:gd name="T84" fmla="*/ 408 w 763"/>
                  <a:gd name="T85" fmla="*/ 486 h 589"/>
                  <a:gd name="T86" fmla="*/ 436 w 763"/>
                  <a:gd name="T87" fmla="*/ 431 h 589"/>
                  <a:gd name="T88" fmla="*/ 554 w 763"/>
                  <a:gd name="T89" fmla="*/ 343 h 589"/>
                  <a:gd name="T90" fmla="*/ 348 w 763"/>
                  <a:gd name="T91" fmla="*/ 385 h 589"/>
                  <a:gd name="T92" fmla="*/ 367 w 763"/>
                  <a:gd name="T93" fmla="*/ 399 h 589"/>
                  <a:gd name="T94" fmla="*/ 579 w 763"/>
                  <a:gd name="T95" fmla="*/ 255 h 589"/>
                  <a:gd name="T96" fmla="*/ 737 w 763"/>
                  <a:gd name="T97" fmla="*/ 144 h 589"/>
                  <a:gd name="T98" fmla="*/ 665 w 763"/>
                  <a:gd name="T99" fmla="*/ 93 h 589"/>
                  <a:gd name="T100" fmla="*/ 695 w 763"/>
                  <a:gd name="T101" fmla="*/ 97 h 589"/>
                  <a:gd name="T102" fmla="*/ 751 w 763"/>
                  <a:gd name="T103" fmla="*/ 144 h 589"/>
                  <a:gd name="T104" fmla="*/ 353 w 763"/>
                  <a:gd name="T105" fmla="*/ 362 h 589"/>
                  <a:gd name="T106" fmla="*/ 742 w 763"/>
                  <a:gd name="T107" fmla="*/ 94 h 589"/>
                  <a:gd name="T108" fmla="*/ 669 w 763"/>
                  <a:gd name="T109" fmla="*/ 59 h 589"/>
                  <a:gd name="T110" fmla="*/ 412 w 763"/>
                  <a:gd name="T111" fmla="*/ 193 h 589"/>
                  <a:gd name="T112" fmla="*/ 448 w 763"/>
                  <a:gd name="T113" fmla="*/ 176 h 589"/>
                  <a:gd name="T114" fmla="*/ 549 w 763"/>
                  <a:gd name="T115" fmla="*/ 95 h 589"/>
                  <a:gd name="T116" fmla="*/ 594 w 763"/>
                  <a:gd name="T117" fmla="*/ 69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3" h="589">
                    <a:moveTo>
                      <a:pt x="372" y="148"/>
                    </a:moveTo>
                    <a:cubicBezTo>
                      <a:pt x="371" y="149"/>
                      <a:pt x="370" y="149"/>
                      <a:pt x="369" y="150"/>
                    </a:cubicBezTo>
                    <a:cubicBezTo>
                      <a:pt x="357" y="156"/>
                      <a:pt x="345" y="163"/>
                      <a:pt x="333" y="169"/>
                    </a:cubicBezTo>
                    <a:cubicBezTo>
                      <a:pt x="338" y="167"/>
                      <a:pt x="343" y="165"/>
                      <a:pt x="348" y="163"/>
                    </a:cubicBezTo>
                    <a:cubicBezTo>
                      <a:pt x="356" y="158"/>
                      <a:pt x="364" y="154"/>
                      <a:pt x="372" y="148"/>
                    </a:cubicBezTo>
                    <a:moveTo>
                      <a:pt x="493" y="118"/>
                    </a:moveTo>
                    <a:cubicBezTo>
                      <a:pt x="485" y="121"/>
                      <a:pt x="478" y="124"/>
                      <a:pt x="471" y="126"/>
                    </a:cubicBezTo>
                    <a:cubicBezTo>
                      <a:pt x="461" y="136"/>
                      <a:pt x="447" y="145"/>
                      <a:pt x="427" y="152"/>
                    </a:cubicBezTo>
                    <a:cubicBezTo>
                      <a:pt x="421" y="155"/>
                      <a:pt x="415" y="160"/>
                      <a:pt x="408" y="165"/>
                    </a:cubicBezTo>
                    <a:cubicBezTo>
                      <a:pt x="419" y="160"/>
                      <a:pt x="431" y="158"/>
                      <a:pt x="442" y="156"/>
                    </a:cubicBezTo>
                    <a:cubicBezTo>
                      <a:pt x="452" y="151"/>
                      <a:pt x="463" y="146"/>
                      <a:pt x="474" y="140"/>
                    </a:cubicBezTo>
                    <a:cubicBezTo>
                      <a:pt x="479" y="134"/>
                      <a:pt x="485" y="126"/>
                      <a:pt x="493" y="118"/>
                    </a:cubicBezTo>
                    <a:moveTo>
                      <a:pt x="70" y="417"/>
                    </a:moveTo>
                    <a:cubicBezTo>
                      <a:pt x="70" y="417"/>
                      <a:pt x="70" y="417"/>
                      <a:pt x="70" y="416"/>
                    </a:cubicBezTo>
                    <a:cubicBezTo>
                      <a:pt x="70" y="416"/>
                      <a:pt x="69" y="416"/>
                      <a:pt x="69" y="416"/>
                    </a:cubicBezTo>
                    <a:cubicBezTo>
                      <a:pt x="69" y="416"/>
                      <a:pt x="70" y="416"/>
                      <a:pt x="71" y="417"/>
                    </a:cubicBezTo>
                    <a:cubicBezTo>
                      <a:pt x="70" y="417"/>
                      <a:pt x="70" y="417"/>
                      <a:pt x="70" y="417"/>
                    </a:cubicBezTo>
                    <a:moveTo>
                      <a:pt x="63" y="413"/>
                    </a:moveTo>
                    <a:cubicBezTo>
                      <a:pt x="63" y="413"/>
                      <a:pt x="63" y="413"/>
                      <a:pt x="63" y="413"/>
                    </a:cubicBezTo>
                    <a:cubicBezTo>
                      <a:pt x="63" y="413"/>
                      <a:pt x="63" y="413"/>
                      <a:pt x="63" y="413"/>
                    </a:cubicBezTo>
                    <a:moveTo>
                      <a:pt x="63" y="413"/>
                    </a:moveTo>
                    <a:cubicBezTo>
                      <a:pt x="63" y="413"/>
                      <a:pt x="63" y="413"/>
                      <a:pt x="63" y="413"/>
                    </a:cubicBezTo>
                    <a:cubicBezTo>
                      <a:pt x="63" y="413"/>
                      <a:pt x="63" y="413"/>
                      <a:pt x="63" y="413"/>
                    </a:cubicBezTo>
                    <a:moveTo>
                      <a:pt x="62" y="412"/>
                    </a:moveTo>
                    <a:cubicBezTo>
                      <a:pt x="61" y="412"/>
                      <a:pt x="61" y="412"/>
                      <a:pt x="60" y="412"/>
                    </a:cubicBezTo>
                    <a:cubicBezTo>
                      <a:pt x="60" y="412"/>
                      <a:pt x="60" y="412"/>
                      <a:pt x="60" y="412"/>
                    </a:cubicBezTo>
                    <a:cubicBezTo>
                      <a:pt x="61" y="412"/>
                      <a:pt x="61" y="412"/>
                      <a:pt x="62" y="412"/>
                    </a:cubicBezTo>
                    <a:cubicBezTo>
                      <a:pt x="62" y="412"/>
                      <a:pt x="62" y="412"/>
                      <a:pt x="62" y="412"/>
                    </a:cubicBezTo>
                    <a:cubicBezTo>
                      <a:pt x="62" y="412"/>
                      <a:pt x="62" y="412"/>
                      <a:pt x="62" y="412"/>
                    </a:cubicBezTo>
                    <a:cubicBezTo>
                      <a:pt x="62" y="412"/>
                      <a:pt x="62" y="412"/>
                      <a:pt x="62" y="412"/>
                    </a:cubicBezTo>
                    <a:cubicBezTo>
                      <a:pt x="62" y="412"/>
                      <a:pt x="63" y="412"/>
                      <a:pt x="63" y="413"/>
                    </a:cubicBezTo>
                    <a:cubicBezTo>
                      <a:pt x="63" y="412"/>
                      <a:pt x="62" y="412"/>
                      <a:pt x="62" y="412"/>
                    </a:cubicBezTo>
                    <a:cubicBezTo>
                      <a:pt x="62" y="412"/>
                      <a:pt x="62" y="412"/>
                      <a:pt x="62" y="412"/>
                    </a:cubicBezTo>
                    <a:cubicBezTo>
                      <a:pt x="62" y="412"/>
                      <a:pt x="62" y="412"/>
                      <a:pt x="62" y="412"/>
                    </a:cubicBezTo>
                    <a:moveTo>
                      <a:pt x="57" y="411"/>
                    </a:moveTo>
                    <a:cubicBezTo>
                      <a:pt x="57" y="411"/>
                      <a:pt x="57" y="411"/>
                      <a:pt x="57" y="411"/>
                    </a:cubicBezTo>
                    <a:cubicBezTo>
                      <a:pt x="57" y="411"/>
                      <a:pt x="57" y="411"/>
                      <a:pt x="57" y="411"/>
                    </a:cubicBezTo>
                    <a:cubicBezTo>
                      <a:pt x="57" y="411"/>
                      <a:pt x="57" y="411"/>
                      <a:pt x="57" y="411"/>
                    </a:cubicBezTo>
                    <a:moveTo>
                      <a:pt x="54" y="410"/>
                    </a:moveTo>
                    <a:cubicBezTo>
                      <a:pt x="54" y="410"/>
                      <a:pt x="53" y="410"/>
                      <a:pt x="53" y="410"/>
                    </a:cubicBezTo>
                    <a:cubicBezTo>
                      <a:pt x="54" y="410"/>
                      <a:pt x="55" y="410"/>
                      <a:pt x="57" y="410"/>
                    </a:cubicBezTo>
                    <a:cubicBezTo>
                      <a:pt x="57" y="410"/>
                      <a:pt x="56" y="410"/>
                      <a:pt x="56" y="410"/>
                    </a:cubicBezTo>
                    <a:cubicBezTo>
                      <a:pt x="55" y="410"/>
                      <a:pt x="55" y="410"/>
                      <a:pt x="54" y="410"/>
                    </a:cubicBezTo>
                    <a:cubicBezTo>
                      <a:pt x="54" y="410"/>
                      <a:pt x="54" y="410"/>
                      <a:pt x="54" y="410"/>
                    </a:cubicBezTo>
                    <a:moveTo>
                      <a:pt x="53" y="410"/>
                    </a:moveTo>
                    <a:cubicBezTo>
                      <a:pt x="52" y="410"/>
                      <a:pt x="52" y="410"/>
                      <a:pt x="52" y="410"/>
                    </a:cubicBezTo>
                    <a:cubicBezTo>
                      <a:pt x="53" y="410"/>
                      <a:pt x="53" y="410"/>
                      <a:pt x="53" y="410"/>
                    </a:cubicBezTo>
                    <a:cubicBezTo>
                      <a:pt x="53" y="410"/>
                      <a:pt x="53" y="410"/>
                      <a:pt x="53" y="410"/>
                    </a:cubicBezTo>
                    <a:moveTo>
                      <a:pt x="52" y="410"/>
                    </a:move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3" y="410"/>
                      <a:pt x="53" y="410"/>
                      <a:pt x="53" y="410"/>
                    </a:cubicBezTo>
                    <a:cubicBezTo>
                      <a:pt x="53" y="410"/>
                      <a:pt x="53" y="410"/>
                      <a:pt x="53" y="410"/>
                    </a:cubicBezTo>
                    <a:cubicBezTo>
                      <a:pt x="52" y="410"/>
                      <a:pt x="52" y="410"/>
                      <a:pt x="52" y="410"/>
                    </a:cubicBezTo>
                    <a:moveTo>
                      <a:pt x="52" y="410"/>
                    </a:move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moveTo>
                      <a:pt x="54" y="412"/>
                    </a:moveTo>
                    <a:cubicBezTo>
                      <a:pt x="54" y="412"/>
                      <a:pt x="53" y="411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5" y="415"/>
                      <a:pt x="56" y="417"/>
                      <a:pt x="56" y="417"/>
                    </a:cubicBezTo>
                    <a:cubicBezTo>
                      <a:pt x="56" y="417"/>
                      <a:pt x="55" y="415"/>
                      <a:pt x="54" y="412"/>
                    </a:cubicBezTo>
                    <a:cubicBezTo>
                      <a:pt x="54" y="412"/>
                      <a:pt x="54" y="412"/>
                      <a:pt x="54" y="412"/>
                    </a:cubicBezTo>
                    <a:moveTo>
                      <a:pt x="52" y="410"/>
                    </a:move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moveTo>
                      <a:pt x="52" y="410"/>
                    </a:move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cubicBezTo>
                      <a:pt x="52" y="410"/>
                      <a:pt x="52" y="410"/>
                      <a:pt x="52" y="410"/>
                    </a:cubicBezTo>
                    <a:moveTo>
                      <a:pt x="53" y="410"/>
                    </a:moveTo>
                    <a:cubicBezTo>
                      <a:pt x="53" y="410"/>
                      <a:pt x="52" y="410"/>
                      <a:pt x="52" y="409"/>
                    </a:cubicBezTo>
                    <a:cubicBezTo>
                      <a:pt x="52" y="410"/>
                      <a:pt x="52" y="410"/>
                      <a:pt x="53" y="410"/>
                    </a:cubicBezTo>
                    <a:cubicBezTo>
                      <a:pt x="53" y="410"/>
                      <a:pt x="53" y="410"/>
                      <a:pt x="53" y="410"/>
                    </a:cubicBezTo>
                    <a:moveTo>
                      <a:pt x="35" y="377"/>
                    </a:move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moveTo>
                      <a:pt x="35" y="377"/>
                    </a:move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moveTo>
                      <a:pt x="35" y="376"/>
                    </a:moveTo>
                    <a:cubicBezTo>
                      <a:pt x="35" y="376"/>
                      <a:pt x="35" y="376"/>
                      <a:pt x="35" y="376"/>
                    </a:cubicBezTo>
                    <a:cubicBezTo>
                      <a:pt x="35" y="376"/>
                      <a:pt x="35" y="376"/>
                      <a:pt x="35" y="376"/>
                    </a:cubicBezTo>
                    <a:cubicBezTo>
                      <a:pt x="35" y="376"/>
                      <a:pt x="35" y="376"/>
                      <a:pt x="35" y="376"/>
                    </a:cubicBezTo>
                    <a:moveTo>
                      <a:pt x="36" y="376"/>
                    </a:moveTo>
                    <a:cubicBezTo>
                      <a:pt x="36" y="374"/>
                      <a:pt x="36" y="374"/>
                      <a:pt x="36" y="374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6"/>
                      <a:pt x="36" y="376"/>
                      <a:pt x="36" y="376"/>
                    </a:cubicBezTo>
                    <a:cubicBezTo>
                      <a:pt x="36" y="376"/>
                      <a:pt x="36" y="376"/>
                      <a:pt x="36" y="376"/>
                    </a:cubicBezTo>
                    <a:cubicBezTo>
                      <a:pt x="36" y="376"/>
                      <a:pt x="36" y="376"/>
                      <a:pt x="36" y="376"/>
                    </a:cubicBezTo>
                    <a:cubicBezTo>
                      <a:pt x="36" y="376"/>
                      <a:pt x="36" y="376"/>
                      <a:pt x="36" y="376"/>
                    </a:cubicBezTo>
                    <a:cubicBezTo>
                      <a:pt x="36" y="376"/>
                      <a:pt x="36" y="376"/>
                      <a:pt x="36" y="376"/>
                    </a:cubicBezTo>
                    <a:moveTo>
                      <a:pt x="37" y="373"/>
                    </a:moveTo>
                    <a:cubicBezTo>
                      <a:pt x="37" y="373"/>
                      <a:pt x="37" y="373"/>
                      <a:pt x="37" y="373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6" y="375"/>
                      <a:pt x="36" y="375"/>
                      <a:pt x="36" y="375"/>
                    </a:cubicBezTo>
                    <a:cubicBezTo>
                      <a:pt x="37" y="373"/>
                      <a:pt x="37" y="373"/>
                      <a:pt x="37" y="373"/>
                    </a:cubicBezTo>
                    <a:moveTo>
                      <a:pt x="477" y="387"/>
                    </a:moveTo>
                    <a:cubicBezTo>
                      <a:pt x="480" y="386"/>
                      <a:pt x="482" y="385"/>
                      <a:pt x="485" y="384"/>
                    </a:cubicBezTo>
                    <a:cubicBezTo>
                      <a:pt x="498" y="380"/>
                      <a:pt x="522" y="369"/>
                      <a:pt x="535" y="369"/>
                    </a:cubicBezTo>
                    <a:cubicBezTo>
                      <a:pt x="536" y="369"/>
                      <a:pt x="536" y="369"/>
                      <a:pt x="537" y="369"/>
                    </a:cubicBezTo>
                    <a:cubicBezTo>
                      <a:pt x="532" y="372"/>
                      <a:pt x="526" y="374"/>
                      <a:pt x="521" y="376"/>
                    </a:cubicBezTo>
                    <a:cubicBezTo>
                      <a:pt x="506" y="379"/>
                      <a:pt x="492" y="383"/>
                      <a:pt x="477" y="387"/>
                    </a:cubicBezTo>
                    <a:moveTo>
                      <a:pt x="588" y="362"/>
                    </a:moveTo>
                    <a:cubicBezTo>
                      <a:pt x="588" y="362"/>
                      <a:pt x="587" y="362"/>
                      <a:pt x="587" y="361"/>
                    </a:cubicBezTo>
                    <a:cubicBezTo>
                      <a:pt x="588" y="362"/>
                      <a:pt x="589" y="362"/>
                      <a:pt x="588" y="362"/>
                    </a:cubicBezTo>
                    <a:moveTo>
                      <a:pt x="541" y="361"/>
                    </a:moveTo>
                    <a:cubicBezTo>
                      <a:pt x="542" y="361"/>
                      <a:pt x="542" y="361"/>
                      <a:pt x="543" y="361"/>
                    </a:cubicBezTo>
                    <a:cubicBezTo>
                      <a:pt x="552" y="360"/>
                      <a:pt x="561" y="359"/>
                      <a:pt x="570" y="359"/>
                    </a:cubicBezTo>
                    <a:cubicBezTo>
                      <a:pt x="573" y="359"/>
                      <a:pt x="576" y="359"/>
                      <a:pt x="580" y="359"/>
                    </a:cubicBezTo>
                    <a:cubicBezTo>
                      <a:pt x="580" y="359"/>
                      <a:pt x="580" y="359"/>
                      <a:pt x="580" y="359"/>
                    </a:cubicBezTo>
                    <a:cubicBezTo>
                      <a:pt x="580" y="359"/>
                      <a:pt x="580" y="359"/>
                      <a:pt x="580" y="359"/>
                    </a:cubicBezTo>
                    <a:cubicBezTo>
                      <a:pt x="580" y="359"/>
                      <a:pt x="580" y="359"/>
                      <a:pt x="580" y="359"/>
                    </a:cubicBezTo>
                    <a:cubicBezTo>
                      <a:pt x="583" y="360"/>
                      <a:pt x="585" y="360"/>
                      <a:pt x="586" y="361"/>
                    </a:cubicBezTo>
                    <a:cubicBezTo>
                      <a:pt x="585" y="362"/>
                      <a:pt x="584" y="364"/>
                      <a:pt x="581" y="366"/>
                    </a:cubicBezTo>
                    <a:cubicBezTo>
                      <a:pt x="582" y="367"/>
                      <a:pt x="582" y="368"/>
                      <a:pt x="583" y="369"/>
                    </a:cubicBezTo>
                    <a:cubicBezTo>
                      <a:pt x="582" y="368"/>
                      <a:pt x="580" y="368"/>
                      <a:pt x="578" y="368"/>
                    </a:cubicBezTo>
                    <a:cubicBezTo>
                      <a:pt x="570" y="373"/>
                      <a:pt x="559" y="379"/>
                      <a:pt x="547" y="384"/>
                    </a:cubicBezTo>
                    <a:cubicBezTo>
                      <a:pt x="547" y="383"/>
                      <a:pt x="547" y="383"/>
                      <a:pt x="546" y="382"/>
                    </a:cubicBezTo>
                    <a:cubicBezTo>
                      <a:pt x="555" y="378"/>
                      <a:pt x="563" y="373"/>
                      <a:pt x="569" y="368"/>
                    </a:cubicBezTo>
                    <a:cubicBezTo>
                      <a:pt x="562" y="369"/>
                      <a:pt x="552" y="370"/>
                      <a:pt x="542" y="372"/>
                    </a:cubicBezTo>
                    <a:cubicBezTo>
                      <a:pt x="542" y="371"/>
                      <a:pt x="542" y="371"/>
                      <a:pt x="542" y="370"/>
                    </a:cubicBezTo>
                    <a:cubicBezTo>
                      <a:pt x="541" y="367"/>
                      <a:pt x="541" y="364"/>
                      <a:pt x="541" y="361"/>
                    </a:cubicBezTo>
                    <a:moveTo>
                      <a:pt x="93" y="357"/>
                    </a:moveTo>
                    <a:cubicBezTo>
                      <a:pt x="98" y="356"/>
                      <a:pt x="102" y="355"/>
                      <a:pt x="107" y="354"/>
                    </a:cubicBezTo>
                    <a:cubicBezTo>
                      <a:pt x="106" y="354"/>
                      <a:pt x="106" y="355"/>
                      <a:pt x="105" y="355"/>
                    </a:cubicBezTo>
                    <a:cubicBezTo>
                      <a:pt x="103" y="357"/>
                      <a:pt x="101" y="359"/>
                      <a:pt x="99" y="361"/>
                    </a:cubicBezTo>
                    <a:cubicBezTo>
                      <a:pt x="94" y="362"/>
                      <a:pt x="89" y="364"/>
                      <a:pt x="85" y="365"/>
                    </a:cubicBezTo>
                    <a:cubicBezTo>
                      <a:pt x="88" y="362"/>
                      <a:pt x="90" y="360"/>
                      <a:pt x="93" y="357"/>
                    </a:cubicBezTo>
                    <a:moveTo>
                      <a:pt x="303" y="283"/>
                    </a:move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moveTo>
                      <a:pt x="413" y="218"/>
                    </a:moveTo>
                    <a:cubicBezTo>
                      <a:pt x="438" y="206"/>
                      <a:pt x="464" y="195"/>
                      <a:pt x="492" y="185"/>
                    </a:cubicBezTo>
                    <a:cubicBezTo>
                      <a:pt x="501" y="182"/>
                      <a:pt x="508" y="183"/>
                      <a:pt x="516" y="180"/>
                    </a:cubicBezTo>
                    <a:cubicBezTo>
                      <a:pt x="475" y="198"/>
                      <a:pt x="436" y="217"/>
                      <a:pt x="398" y="236"/>
                    </a:cubicBezTo>
                    <a:cubicBezTo>
                      <a:pt x="393" y="238"/>
                      <a:pt x="389" y="241"/>
                      <a:pt x="384" y="244"/>
                    </a:cubicBezTo>
                    <a:cubicBezTo>
                      <a:pt x="380" y="245"/>
                      <a:pt x="376" y="247"/>
                      <a:pt x="372" y="248"/>
                    </a:cubicBezTo>
                    <a:cubicBezTo>
                      <a:pt x="344" y="262"/>
                      <a:pt x="315" y="276"/>
                      <a:pt x="286" y="289"/>
                    </a:cubicBezTo>
                    <a:cubicBezTo>
                      <a:pt x="270" y="295"/>
                      <a:pt x="255" y="302"/>
                      <a:pt x="242" y="308"/>
                    </a:cubicBezTo>
                    <a:cubicBezTo>
                      <a:pt x="242" y="308"/>
                      <a:pt x="242" y="309"/>
                      <a:pt x="241" y="309"/>
                    </a:cubicBezTo>
                    <a:cubicBezTo>
                      <a:pt x="239" y="310"/>
                      <a:pt x="237" y="310"/>
                      <a:pt x="236" y="310"/>
                    </a:cubicBezTo>
                    <a:cubicBezTo>
                      <a:pt x="235" y="311"/>
                      <a:pt x="233" y="312"/>
                      <a:pt x="232" y="312"/>
                    </a:cubicBezTo>
                    <a:cubicBezTo>
                      <a:pt x="223" y="316"/>
                      <a:pt x="214" y="320"/>
                      <a:pt x="204" y="324"/>
                    </a:cubicBezTo>
                    <a:cubicBezTo>
                      <a:pt x="186" y="330"/>
                      <a:pt x="171" y="334"/>
                      <a:pt x="156" y="339"/>
                    </a:cubicBezTo>
                    <a:cubicBezTo>
                      <a:pt x="147" y="343"/>
                      <a:pt x="139" y="347"/>
                      <a:pt x="131" y="350"/>
                    </a:cubicBezTo>
                    <a:cubicBezTo>
                      <a:pt x="133" y="349"/>
                      <a:pt x="135" y="347"/>
                      <a:pt x="138" y="345"/>
                    </a:cubicBezTo>
                    <a:cubicBezTo>
                      <a:pt x="144" y="343"/>
                      <a:pt x="150" y="341"/>
                      <a:pt x="156" y="339"/>
                    </a:cubicBezTo>
                    <a:cubicBezTo>
                      <a:pt x="176" y="331"/>
                      <a:pt x="200" y="314"/>
                      <a:pt x="219" y="307"/>
                    </a:cubicBezTo>
                    <a:cubicBezTo>
                      <a:pt x="255" y="293"/>
                      <a:pt x="287" y="279"/>
                      <a:pt x="318" y="264"/>
                    </a:cubicBezTo>
                    <a:cubicBezTo>
                      <a:pt x="310" y="265"/>
                      <a:pt x="303" y="267"/>
                      <a:pt x="295" y="269"/>
                    </a:cubicBezTo>
                    <a:cubicBezTo>
                      <a:pt x="322" y="257"/>
                      <a:pt x="350" y="243"/>
                      <a:pt x="377" y="230"/>
                    </a:cubicBezTo>
                    <a:cubicBezTo>
                      <a:pt x="388" y="226"/>
                      <a:pt x="400" y="221"/>
                      <a:pt x="413" y="218"/>
                    </a:cubicBezTo>
                    <a:moveTo>
                      <a:pt x="519" y="179"/>
                    </a:moveTo>
                    <a:cubicBezTo>
                      <a:pt x="519" y="179"/>
                      <a:pt x="519" y="179"/>
                      <a:pt x="519" y="179"/>
                    </a:cubicBezTo>
                    <a:cubicBezTo>
                      <a:pt x="519" y="179"/>
                      <a:pt x="519" y="179"/>
                      <a:pt x="519" y="179"/>
                    </a:cubicBezTo>
                    <a:moveTo>
                      <a:pt x="530" y="192"/>
                    </a:moveTo>
                    <a:cubicBezTo>
                      <a:pt x="530" y="192"/>
                      <a:pt x="530" y="192"/>
                      <a:pt x="530" y="192"/>
                    </a:cubicBezTo>
                    <a:cubicBezTo>
                      <a:pt x="572" y="173"/>
                      <a:pt x="612" y="153"/>
                      <a:pt x="656" y="135"/>
                    </a:cubicBezTo>
                    <a:cubicBezTo>
                      <a:pt x="655" y="137"/>
                      <a:pt x="653" y="138"/>
                      <a:pt x="651" y="139"/>
                    </a:cubicBezTo>
                    <a:cubicBezTo>
                      <a:pt x="592" y="165"/>
                      <a:pt x="544" y="187"/>
                      <a:pt x="512" y="201"/>
                    </a:cubicBezTo>
                    <a:cubicBezTo>
                      <a:pt x="448" y="231"/>
                      <a:pt x="385" y="263"/>
                      <a:pt x="323" y="292"/>
                    </a:cubicBezTo>
                    <a:cubicBezTo>
                      <a:pt x="317" y="295"/>
                      <a:pt x="312" y="297"/>
                      <a:pt x="306" y="300"/>
                    </a:cubicBezTo>
                    <a:cubicBezTo>
                      <a:pt x="304" y="301"/>
                      <a:pt x="302" y="302"/>
                      <a:pt x="301" y="303"/>
                    </a:cubicBezTo>
                    <a:cubicBezTo>
                      <a:pt x="251" y="326"/>
                      <a:pt x="202" y="349"/>
                      <a:pt x="153" y="369"/>
                    </a:cubicBezTo>
                    <a:cubicBezTo>
                      <a:pt x="155" y="368"/>
                      <a:pt x="157" y="367"/>
                      <a:pt x="158" y="366"/>
                    </a:cubicBezTo>
                    <a:cubicBezTo>
                      <a:pt x="160" y="365"/>
                      <a:pt x="161" y="364"/>
                      <a:pt x="162" y="364"/>
                    </a:cubicBezTo>
                    <a:cubicBezTo>
                      <a:pt x="253" y="317"/>
                      <a:pt x="397" y="252"/>
                      <a:pt x="530" y="192"/>
                    </a:cubicBezTo>
                    <a:cubicBezTo>
                      <a:pt x="530" y="192"/>
                      <a:pt x="530" y="192"/>
                      <a:pt x="530" y="192"/>
                    </a:cubicBezTo>
                    <a:cubicBezTo>
                      <a:pt x="530" y="192"/>
                      <a:pt x="530" y="192"/>
                      <a:pt x="530" y="192"/>
                    </a:cubicBezTo>
                    <a:moveTo>
                      <a:pt x="666" y="132"/>
                    </a:moveTo>
                    <a:cubicBezTo>
                      <a:pt x="672" y="129"/>
                      <a:pt x="678" y="127"/>
                      <a:pt x="684" y="125"/>
                    </a:cubicBezTo>
                    <a:cubicBezTo>
                      <a:pt x="676" y="128"/>
                      <a:pt x="670" y="130"/>
                      <a:pt x="667" y="132"/>
                    </a:cubicBezTo>
                    <a:cubicBezTo>
                      <a:pt x="667" y="132"/>
                      <a:pt x="666" y="132"/>
                      <a:pt x="666" y="133"/>
                    </a:cubicBezTo>
                    <a:cubicBezTo>
                      <a:pt x="666" y="132"/>
                      <a:pt x="666" y="132"/>
                      <a:pt x="666" y="132"/>
                    </a:cubicBezTo>
                    <a:moveTo>
                      <a:pt x="711" y="108"/>
                    </a:moveTo>
                    <a:cubicBezTo>
                      <a:pt x="711" y="108"/>
                      <a:pt x="710" y="108"/>
                      <a:pt x="710" y="108"/>
                    </a:cubicBezTo>
                    <a:cubicBezTo>
                      <a:pt x="710" y="108"/>
                      <a:pt x="710" y="108"/>
                      <a:pt x="709" y="108"/>
                    </a:cubicBezTo>
                    <a:cubicBezTo>
                      <a:pt x="709" y="108"/>
                      <a:pt x="709" y="108"/>
                      <a:pt x="709" y="108"/>
                    </a:cubicBezTo>
                    <a:cubicBezTo>
                      <a:pt x="701" y="108"/>
                      <a:pt x="697" y="109"/>
                      <a:pt x="695" y="110"/>
                    </a:cubicBezTo>
                    <a:cubicBezTo>
                      <a:pt x="692" y="111"/>
                      <a:pt x="689" y="111"/>
                      <a:pt x="686" y="112"/>
                    </a:cubicBezTo>
                    <a:cubicBezTo>
                      <a:pt x="667" y="118"/>
                      <a:pt x="650" y="124"/>
                      <a:pt x="632" y="130"/>
                    </a:cubicBezTo>
                    <a:cubicBezTo>
                      <a:pt x="597" y="143"/>
                      <a:pt x="564" y="156"/>
                      <a:pt x="530" y="169"/>
                    </a:cubicBezTo>
                    <a:cubicBezTo>
                      <a:pt x="462" y="195"/>
                      <a:pt x="395" y="221"/>
                      <a:pt x="327" y="245"/>
                    </a:cubicBezTo>
                    <a:cubicBezTo>
                      <a:pt x="341" y="239"/>
                      <a:pt x="355" y="233"/>
                      <a:pt x="370" y="227"/>
                    </a:cubicBezTo>
                    <a:cubicBezTo>
                      <a:pt x="361" y="229"/>
                      <a:pt x="352" y="231"/>
                      <a:pt x="344" y="233"/>
                    </a:cubicBezTo>
                    <a:cubicBezTo>
                      <a:pt x="342" y="234"/>
                      <a:pt x="339" y="235"/>
                      <a:pt x="337" y="236"/>
                    </a:cubicBezTo>
                    <a:cubicBezTo>
                      <a:pt x="333" y="239"/>
                      <a:pt x="328" y="241"/>
                      <a:pt x="322" y="244"/>
                    </a:cubicBezTo>
                    <a:cubicBezTo>
                      <a:pt x="320" y="245"/>
                      <a:pt x="318" y="246"/>
                      <a:pt x="316" y="247"/>
                    </a:cubicBezTo>
                    <a:cubicBezTo>
                      <a:pt x="321" y="245"/>
                      <a:pt x="325" y="243"/>
                      <a:pt x="330" y="241"/>
                    </a:cubicBezTo>
                    <a:cubicBezTo>
                      <a:pt x="319" y="249"/>
                      <a:pt x="302" y="262"/>
                      <a:pt x="286" y="270"/>
                    </a:cubicBezTo>
                    <a:cubicBezTo>
                      <a:pt x="289" y="270"/>
                      <a:pt x="292" y="269"/>
                      <a:pt x="295" y="269"/>
                    </a:cubicBezTo>
                    <a:cubicBezTo>
                      <a:pt x="295" y="269"/>
                      <a:pt x="295" y="269"/>
                      <a:pt x="295" y="269"/>
                    </a:cubicBezTo>
                    <a:cubicBezTo>
                      <a:pt x="295" y="269"/>
                      <a:pt x="295" y="269"/>
                      <a:pt x="295" y="269"/>
                    </a:cubicBezTo>
                    <a:cubicBezTo>
                      <a:pt x="278" y="276"/>
                      <a:pt x="261" y="283"/>
                      <a:pt x="244" y="289"/>
                    </a:cubicBezTo>
                    <a:cubicBezTo>
                      <a:pt x="227" y="296"/>
                      <a:pt x="209" y="304"/>
                      <a:pt x="192" y="311"/>
                    </a:cubicBezTo>
                    <a:cubicBezTo>
                      <a:pt x="198" y="307"/>
                      <a:pt x="204" y="304"/>
                      <a:pt x="211" y="300"/>
                    </a:cubicBezTo>
                    <a:cubicBezTo>
                      <a:pt x="195" y="305"/>
                      <a:pt x="195" y="305"/>
                      <a:pt x="195" y="305"/>
                    </a:cubicBezTo>
                    <a:cubicBezTo>
                      <a:pt x="199" y="301"/>
                      <a:pt x="201" y="298"/>
                      <a:pt x="202" y="293"/>
                    </a:cubicBezTo>
                    <a:cubicBezTo>
                      <a:pt x="198" y="294"/>
                      <a:pt x="194" y="295"/>
                      <a:pt x="191" y="296"/>
                    </a:cubicBezTo>
                    <a:cubicBezTo>
                      <a:pt x="188" y="297"/>
                      <a:pt x="185" y="299"/>
                      <a:pt x="182" y="300"/>
                    </a:cubicBezTo>
                    <a:cubicBezTo>
                      <a:pt x="185" y="299"/>
                      <a:pt x="187" y="298"/>
                      <a:pt x="189" y="296"/>
                    </a:cubicBezTo>
                    <a:cubicBezTo>
                      <a:pt x="188" y="297"/>
                      <a:pt x="186" y="297"/>
                      <a:pt x="184" y="298"/>
                    </a:cubicBezTo>
                    <a:cubicBezTo>
                      <a:pt x="136" y="311"/>
                      <a:pt x="89" y="324"/>
                      <a:pt x="42" y="339"/>
                    </a:cubicBezTo>
                    <a:cubicBezTo>
                      <a:pt x="38" y="343"/>
                      <a:pt x="35" y="347"/>
                      <a:pt x="33" y="350"/>
                    </a:cubicBezTo>
                    <a:cubicBezTo>
                      <a:pt x="29" y="353"/>
                      <a:pt x="25" y="357"/>
                      <a:pt x="21" y="361"/>
                    </a:cubicBezTo>
                    <a:cubicBezTo>
                      <a:pt x="63" y="347"/>
                      <a:pt x="106" y="332"/>
                      <a:pt x="150" y="319"/>
                    </a:cubicBezTo>
                    <a:cubicBezTo>
                      <a:pt x="153" y="317"/>
                      <a:pt x="156" y="316"/>
                      <a:pt x="160" y="314"/>
                    </a:cubicBezTo>
                    <a:cubicBezTo>
                      <a:pt x="159" y="315"/>
                      <a:pt x="157" y="316"/>
                      <a:pt x="156" y="317"/>
                    </a:cubicBezTo>
                    <a:cubicBezTo>
                      <a:pt x="169" y="313"/>
                      <a:pt x="182" y="309"/>
                      <a:pt x="195" y="305"/>
                    </a:cubicBezTo>
                    <a:cubicBezTo>
                      <a:pt x="195" y="305"/>
                      <a:pt x="195" y="305"/>
                      <a:pt x="195" y="305"/>
                    </a:cubicBezTo>
                    <a:cubicBezTo>
                      <a:pt x="195" y="305"/>
                      <a:pt x="195" y="305"/>
                      <a:pt x="195" y="305"/>
                    </a:cubicBezTo>
                    <a:cubicBezTo>
                      <a:pt x="187" y="311"/>
                      <a:pt x="175" y="316"/>
                      <a:pt x="169" y="317"/>
                    </a:cubicBezTo>
                    <a:cubicBezTo>
                      <a:pt x="158" y="321"/>
                      <a:pt x="148" y="325"/>
                      <a:pt x="137" y="330"/>
                    </a:cubicBezTo>
                    <a:cubicBezTo>
                      <a:pt x="135" y="331"/>
                      <a:pt x="132" y="333"/>
                      <a:pt x="130" y="335"/>
                    </a:cubicBezTo>
                    <a:cubicBezTo>
                      <a:pt x="124" y="337"/>
                      <a:pt x="117" y="340"/>
                      <a:pt x="111" y="342"/>
                    </a:cubicBezTo>
                    <a:cubicBezTo>
                      <a:pt x="113" y="341"/>
                      <a:pt x="115" y="339"/>
                      <a:pt x="117" y="338"/>
                    </a:cubicBezTo>
                    <a:cubicBezTo>
                      <a:pt x="90" y="348"/>
                      <a:pt x="64" y="358"/>
                      <a:pt x="38" y="368"/>
                    </a:cubicBezTo>
                    <a:cubicBezTo>
                      <a:pt x="38" y="368"/>
                      <a:pt x="38" y="368"/>
                      <a:pt x="38" y="368"/>
                    </a:cubicBezTo>
                    <a:cubicBezTo>
                      <a:pt x="38" y="368"/>
                      <a:pt x="38" y="369"/>
                      <a:pt x="38" y="370"/>
                    </a:cubicBezTo>
                    <a:cubicBezTo>
                      <a:pt x="38" y="369"/>
                      <a:pt x="38" y="368"/>
                      <a:pt x="38" y="368"/>
                    </a:cubicBezTo>
                    <a:cubicBezTo>
                      <a:pt x="38" y="369"/>
                      <a:pt x="38" y="369"/>
                      <a:pt x="38" y="370"/>
                    </a:cubicBezTo>
                    <a:cubicBezTo>
                      <a:pt x="38" y="371"/>
                      <a:pt x="37" y="371"/>
                      <a:pt x="37" y="371"/>
                    </a:cubicBezTo>
                    <a:cubicBezTo>
                      <a:pt x="37" y="371"/>
                      <a:pt x="38" y="371"/>
                      <a:pt x="38" y="370"/>
                    </a:cubicBezTo>
                    <a:cubicBezTo>
                      <a:pt x="37" y="371"/>
                      <a:pt x="37" y="371"/>
                      <a:pt x="37" y="372"/>
                    </a:cubicBezTo>
                    <a:cubicBezTo>
                      <a:pt x="37" y="372"/>
                      <a:pt x="37" y="372"/>
                      <a:pt x="37" y="372"/>
                    </a:cubicBezTo>
                    <a:cubicBezTo>
                      <a:pt x="38" y="368"/>
                      <a:pt x="38" y="368"/>
                      <a:pt x="38" y="368"/>
                    </a:cubicBezTo>
                    <a:cubicBezTo>
                      <a:pt x="36" y="369"/>
                      <a:pt x="33" y="370"/>
                      <a:pt x="31" y="370"/>
                    </a:cubicBezTo>
                    <a:cubicBezTo>
                      <a:pt x="31" y="371"/>
                      <a:pt x="32" y="372"/>
                      <a:pt x="34" y="375"/>
                    </a:cubicBezTo>
                    <a:cubicBezTo>
                      <a:pt x="34" y="376"/>
                      <a:pt x="34" y="376"/>
                      <a:pt x="35" y="377"/>
                    </a:cubicBezTo>
                    <a:cubicBezTo>
                      <a:pt x="35" y="377"/>
                      <a:pt x="35" y="377"/>
                      <a:pt x="35" y="377"/>
                    </a:cubicBezTo>
                    <a:cubicBezTo>
                      <a:pt x="39" y="384"/>
                      <a:pt x="42" y="390"/>
                      <a:pt x="44" y="395"/>
                    </a:cubicBezTo>
                    <a:cubicBezTo>
                      <a:pt x="46" y="398"/>
                      <a:pt x="48" y="402"/>
                      <a:pt x="49" y="404"/>
                    </a:cubicBezTo>
                    <a:cubicBezTo>
                      <a:pt x="47" y="400"/>
                      <a:pt x="45" y="395"/>
                      <a:pt x="42" y="390"/>
                    </a:cubicBezTo>
                    <a:cubicBezTo>
                      <a:pt x="37" y="381"/>
                      <a:pt x="32" y="372"/>
                      <a:pt x="31" y="370"/>
                    </a:cubicBezTo>
                    <a:cubicBezTo>
                      <a:pt x="23" y="373"/>
                      <a:pt x="15" y="376"/>
                      <a:pt x="7" y="379"/>
                    </a:cubicBezTo>
                    <a:cubicBezTo>
                      <a:pt x="6" y="381"/>
                      <a:pt x="6" y="382"/>
                      <a:pt x="5" y="384"/>
                    </a:cubicBezTo>
                    <a:cubicBezTo>
                      <a:pt x="2" y="390"/>
                      <a:pt x="2" y="390"/>
                      <a:pt x="2" y="39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15" y="424"/>
                      <a:pt x="19" y="431"/>
                      <a:pt x="19" y="431"/>
                    </a:cubicBezTo>
                    <a:cubicBezTo>
                      <a:pt x="19" y="431"/>
                      <a:pt x="18" y="430"/>
                      <a:pt x="17" y="428"/>
                    </a:cubicBezTo>
                    <a:cubicBezTo>
                      <a:pt x="16" y="427"/>
                      <a:pt x="16" y="425"/>
                      <a:pt x="16" y="425"/>
                    </a:cubicBezTo>
                    <a:cubicBezTo>
                      <a:pt x="16" y="425"/>
                      <a:pt x="16" y="426"/>
                      <a:pt x="17" y="428"/>
                    </a:cubicBezTo>
                    <a:cubicBezTo>
                      <a:pt x="17" y="428"/>
                      <a:pt x="17" y="428"/>
                      <a:pt x="17" y="428"/>
                    </a:cubicBezTo>
                    <a:cubicBezTo>
                      <a:pt x="18" y="429"/>
                      <a:pt x="18" y="429"/>
                      <a:pt x="18" y="429"/>
                    </a:cubicBezTo>
                    <a:cubicBezTo>
                      <a:pt x="18" y="429"/>
                      <a:pt x="18" y="429"/>
                      <a:pt x="18" y="429"/>
                    </a:cubicBezTo>
                    <a:cubicBezTo>
                      <a:pt x="19" y="429"/>
                      <a:pt x="19" y="429"/>
                      <a:pt x="19" y="429"/>
                    </a:cubicBezTo>
                    <a:cubicBezTo>
                      <a:pt x="23" y="430"/>
                      <a:pt x="28" y="431"/>
                      <a:pt x="33" y="432"/>
                    </a:cubicBezTo>
                    <a:cubicBezTo>
                      <a:pt x="38" y="432"/>
                      <a:pt x="43" y="432"/>
                      <a:pt x="47" y="432"/>
                    </a:cubicBezTo>
                    <a:cubicBezTo>
                      <a:pt x="50" y="432"/>
                      <a:pt x="53" y="432"/>
                      <a:pt x="55" y="432"/>
                    </a:cubicBezTo>
                    <a:cubicBezTo>
                      <a:pt x="82" y="430"/>
                      <a:pt x="105" y="424"/>
                      <a:pt x="128" y="418"/>
                    </a:cubicBezTo>
                    <a:cubicBezTo>
                      <a:pt x="164" y="409"/>
                      <a:pt x="199" y="397"/>
                      <a:pt x="233" y="383"/>
                    </a:cubicBezTo>
                    <a:cubicBezTo>
                      <a:pt x="233" y="388"/>
                      <a:pt x="234" y="394"/>
                      <a:pt x="235" y="400"/>
                    </a:cubicBezTo>
                    <a:cubicBezTo>
                      <a:pt x="241" y="417"/>
                      <a:pt x="249" y="427"/>
                      <a:pt x="260" y="437"/>
                    </a:cubicBezTo>
                    <a:cubicBezTo>
                      <a:pt x="282" y="453"/>
                      <a:pt x="299" y="454"/>
                      <a:pt x="313" y="456"/>
                    </a:cubicBezTo>
                    <a:cubicBezTo>
                      <a:pt x="315" y="456"/>
                      <a:pt x="317" y="456"/>
                      <a:pt x="319" y="456"/>
                    </a:cubicBezTo>
                    <a:cubicBezTo>
                      <a:pt x="323" y="456"/>
                      <a:pt x="328" y="456"/>
                      <a:pt x="332" y="456"/>
                    </a:cubicBezTo>
                    <a:cubicBezTo>
                      <a:pt x="331" y="464"/>
                      <a:pt x="331" y="473"/>
                      <a:pt x="334" y="484"/>
                    </a:cubicBezTo>
                    <a:cubicBezTo>
                      <a:pt x="339" y="510"/>
                      <a:pt x="368" y="530"/>
                      <a:pt x="370" y="530"/>
                    </a:cubicBezTo>
                    <a:cubicBezTo>
                      <a:pt x="370" y="530"/>
                      <a:pt x="370" y="530"/>
                      <a:pt x="370" y="530"/>
                    </a:cubicBezTo>
                    <a:cubicBezTo>
                      <a:pt x="372" y="532"/>
                      <a:pt x="375" y="533"/>
                      <a:pt x="379" y="534"/>
                    </a:cubicBezTo>
                    <a:cubicBezTo>
                      <a:pt x="385" y="537"/>
                      <a:pt x="392" y="539"/>
                      <a:pt x="398" y="540"/>
                    </a:cubicBezTo>
                    <a:cubicBezTo>
                      <a:pt x="403" y="540"/>
                      <a:pt x="403" y="540"/>
                      <a:pt x="403" y="540"/>
                    </a:cubicBezTo>
                    <a:cubicBezTo>
                      <a:pt x="406" y="540"/>
                      <a:pt x="409" y="541"/>
                      <a:pt x="412" y="541"/>
                    </a:cubicBezTo>
                    <a:cubicBezTo>
                      <a:pt x="421" y="541"/>
                      <a:pt x="421" y="541"/>
                      <a:pt x="421" y="541"/>
                    </a:cubicBezTo>
                    <a:cubicBezTo>
                      <a:pt x="435" y="539"/>
                      <a:pt x="447" y="539"/>
                      <a:pt x="459" y="539"/>
                    </a:cubicBezTo>
                    <a:cubicBezTo>
                      <a:pt x="482" y="539"/>
                      <a:pt x="503" y="541"/>
                      <a:pt x="527" y="545"/>
                    </a:cubicBezTo>
                    <a:cubicBezTo>
                      <a:pt x="560" y="550"/>
                      <a:pt x="595" y="561"/>
                      <a:pt x="616" y="575"/>
                    </a:cubicBezTo>
                    <a:cubicBezTo>
                      <a:pt x="623" y="581"/>
                      <a:pt x="630" y="585"/>
                      <a:pt x="633" y="586"/>
                    </a:cubicBezTo>
                    <a:cubicBezTo>
                      <a:pt x="633" y="586"/>
                      <a:pt x="633" y="586"/>
                      <a:pt x="633" y="586"/>
                    </a:cubicBezTo>
                    <a:cubicBezTo>
                      <a:pt x="634" y="586"/>
                      <a:pt x="635" y="587"/>
                      <a:pt x="637" y="587"/>
                    </a:cubicBezTo>
                    <a:cubicBezTo>
                      <a:pt x="638" y="588"/>
                      <a:pt x="640" y="589"/>
                      <a:pt x="640" y="589"/>
                    </a:cubicBezTo>
                    <a:cubicBezTo>
                      <a:pt x="641" y="589"/>
                      <a:pt x="642" y="587"/>
                      <a:pt x="640" y="583"/>
                    </a:cubicBezTo>
                    <a:cubicBezTo>
                      <a:pt x="638" y="578"/>
                      <a:pt x="635" y="571"/>
                      <a:pt x="627" y="564"/>
                    </a:cubicBezTo>
                    <a:cubicBezTo>
                      <a:pt x="605" y="548"/>
                      <a:pt x="568" y="533"/>
                      <a:pt x="529" y="524"/>
                    </a:cubicBezTo>
                    <a:cubicBezTo>
                      <a:pt x="510" y="519"/>
                      <a:pt x="489" y="516"/>
                      <a:pt x="469" y="514"/>
                    </a:cubicBezTo>
                    <a:cubicBezTo>
                      <a:pt x="460" y="513"/>
                      <a:pt x="451" y="513"/>
                      <a:pt x="442" y="513"/>
                    </a:cubicBezTo>
                    <a:cubicBezTo>
                      <a:pt x="441" y="513"/>
                      <a:pt x="440" y="513"/>
                      <a:pt x="439" y="513"/>
                    </a:cubicBezTo>
                    <a:cubicBezTo>
                      <a:pt x="435" y="513"/>
                      <a:pt x="430" y="513"/>
                      <a:pt x="423" y="513"/>
                    </a:cubicBezTo>
                    <a:cubicBezTo>
                      <a:pt x="421" y="513"/>
                      <a:pt x="418" y="513"/>
                      <a:pt x="414" y="513"/>
                    </a:cubicBezTo>
                    <a:cubicBezTo>
                      <a:pt x="413" y="513"/>
                      <a:pt x="413" y="513"/>
                      <a:pt x="412" y="513"/>
                    </a:cubicBezTo>
                    <a:cubicBezTo>
                      <a:pt x="408" y="513"/>
                      <a:pt x="406" y="513"/>
                      <a:pt x="401" y="512"/>
                    </a:cubicBezTo>
                    <a:cubicBezTo>
                      <a:pt x="395" y="511"/>
                      <a:pt x="388" y="509"/>
                      <a:pt x="383" y="506"/>
                    </a:cubicBezTo>
                    <a:cubicBezTo>
                      <a:pt x="383" y="506"/>
                      <a:pt x="383" y="506"/>
                      <a:pt x="383" y="506"/>
                    </a:cubicBezTo>
                    <a:cubicBezTo>
                      <a:pt x="382" y="506"/>
                      <a:pt x="370" y="498"/>
                      <a:pt x="365" y="488"/>
                    </a:cubicBezTo>
                    <a:cubicBezTo>
                      <a:pt x="359" y="477"/>
                      <a:pt x="358" y="462"/>
                      <a:pt x="360" y="453"/>
                    </a:cubicBezTo>
                    <a:cubicBezTo>
                      <a:pt x="362" y="453"/>
                      <a:pt x="364" y="453"/>
                      <a:pt x="366" y="452"/>
                    </a:cubicBezTo>
                    <a:cubicBezTo>
                      <a:pt x="366" y="453"/>
                      <a:pt x="366" y="454"/>
                      <a:pt x="365" y="454"/>
                    </a:cubicBezTo>
                    <a:cubicBezTo>
                      <a:pt x="363" y="464"/>
                      <a:pt x="365" y="481"/>
                      <a:pt x="374" y="491"/>
                    </a:cubicBezTo>
                    <a:cubicBezTo>
                      <a:pt x="377" y="495"/>
                      <a:pt x="382" y="499"/>
                      <a:pt x="385" y="501"/>
                    </a:cubicBezTo>
                    <a:cubicBezTo>
                      <a:pt x="387" y="502"/>
                      <a:pt x="387" y="502"/>
                      <a:pt x="387" y="502"/>
                    </a:cubicBezTo>
                    <a:cubicBezTo>
                      <a:pt x="392" y="504"/>
                      <a:pt x="392" y="504"/>
                      <a:pt x="392" y="504"/>
                    </a:cubicBezTo>
                    <a:cubicBezTo>
                      <a:pt x="402" y="507"/>
                      <a:pt x="404" y="507"/>
                      <a:pt x="406" y="507"/>
                    </a:cubicBezTo>
                    <a:cubicBezTo>
                      <a:pt x="406" y="507"/>
                      <a:pt x="407" y="507"/>
                      <a:pt x="407" y="507"/>
                    </a:cubicBezTo>
                    <a:cubicBezTo>
                      <a:pt x="407" y="507"/>
                      <a:pt x="408" y="507"/>
                      <a:pt x="408" y="507"/>
                    </a:cubicBezTo>
                    <a:cubicBezTo>
                      <a:pt x="409" y="507"/>
                      <a:pt x="409" y="507"/>
                      <a:pt x="411" y="508"/>
                    </a:cubicBezTo>
                    <a:cubicBezTo>
                      <a:pt x="412" y="508"/>
                      <a:pt x="414" y="508"/>
                      <a:pt x="416" y="508"/>
                    </a:cubicBezTo>
                    <a:cubicBezTo>
                      <a:pt x="419" y="508"/>
                      <a:pt x="422" y="508"/>
                      <a:pt x="424" y="508"/>
                    </a:cubicBezTo>
                    <a:cubicBezTo>
                      <a:pt x="432" y="507"/>
                      <a:pt x="436" y="507"/>
                      <a:pt x="442" y="507"/>
                    </a:cubicBezTo>
                    <a:cubicBezTo>
                      <a:pt x="445" y="507"/>
                      <a:pt x="448" y="507"/>
                      <a:pt x="452" y="507"/>
                    </a:cubicBezTo>
                    <a:cubicBezTo>
                      <a:pt x="460" y="507"/>
                      <a:pt x="469" y="507"/>
                      <a:pt x="478" y="507"/>
                    </a:cubicBezTo>
                    <a:cubicBezTo>
                      <a:pt x="502" y="509"/>
                      <a:pt x="526" y="512"/>
                      <a:pt x="549" y="516"/>
                    </a:cubicBezTo>
                    <a:cubicBezTo>
                      <a:pt x="545" y="514"/>
                      <a:pt x="541" y="510"/>
                      <a:pt x="533" y="510"/>
                    </a:cubicBezTo>
                    <a:cubicBezTo>
                      <a:pt x="533" y="510"/>
                      <a:pt x="533" y="510"/>
                      <a:pt x="533" y="510"/>
                    </a:cubicBezTo>
                    <a:cubicBezTo>
                      <a:pt x="535" y="508"/>
                      <a:pt x="538" y="506"/>
                      <a:pt x="538" y="506"/>
                    </a:cubicBezTo>
                    <a:cubicBezTo>
                      <a:pt x="538" y="506"/>
                      <a:pt x="538" y="506"/>
                      <a:pt x="538" y="506"/>
                    </a:cubicBezTo>
                    <a:cubicBezTo>
                      <a:pt x="537" y="506"/>
                      <a:pt x="528" y="503"/>
                      <a:pt x="518" y="501"/>
                    </a:cubicBezTo>
                    <a:cubicBezTo>
                      <a:pt x="520" y="501"/>
                      <a:pt x="521" y="501"/>
                      <a:pt x="523" y="501"/>
                    </a:cubicBezTo>
                    <a:cubicBezTo>
                      <a:pt x="530" y="501"/>
                      <a:pt x="540" y="503"/>
                      <a:pt x="548" y="504"/>
                    </a:cubicBezTo>
                    <a:cubicBezTo>
                      <a:pt x="557" y="506"/>
                      <a:pt x="564" y="507"/>
                      <a:pt x="567" y="507"/>
                    </a:cubicBezTo>
                    <a:cubicBezTo>
                      <a:pt x="568" y="507"/>
                      <a:pt x="567" y="507"/>
                      <a:pt x="564" y="505"/>
                    </a:cubicBezTo>
                    <a:cubicBezTo>
                      <a:pt x="528" y="492"/>
                      <a:pt x="487" y="485"/>
                      <a:pt x="448" y="485"/>
                    </a:cubicBezTo>
                    <a:cubicBezTo>
                      <a:pt x="442" y="485"/>
                      <a:pt x="437" y="485"/>
                      <a:pt x="431" y="486"/>
                    </a:cubicBezTo>
                    <a:cubicBezTo>
                      <a:pt x="427" y="485"/>
                      <a:pt x="423" y="485"/>
                      <a:pt x="418" y="485"/>
                    </a:cubicBezTo>
                    <a:cubicBezTo>
                      <a:pt x="416" y="484"/>
                      <a:pt x="414" y="484"/>
                      <a:pt x="411" y="484"/>
                    </a:cubicBezTo>
                    <a:cubicBezTo>
                      <a:pt x="409" y="483"/>
                      <a:pt x="408" y="483"/>
                      <a:pt x="405" y="483"/>
                    </a:cubicBezTo>
                    <a:cubicBezTo>
                      <a:pt x="403" y="482"/>
                      <a:pt x="401" y="482"/>
                      <a:pt x="400" y="481"/>
                    </a:cubicBezTo>
                    <a:cubicBezTo>
                      <a:pt x="398" y="479"/>
                      <a:pt x="400" y="482"/>
                      <a:pt x="395" y="477"/>
                    </a:cubicBezTo>
                    <a:cubicBezTo>
                      <a:pt x="394" y="477"/>
                      <a:pt x="394" y="477"/>
                      <a:pt x="394" y="477"/>
                    </a:cubicBezTo>
                    <a:cubicBezTo>
                      <a:pt x="398" y="481"/>
                      <a:pt x="398" y="480"/>
                      <a:pt x="399" y="481"/>
                    </a:cubicBezTo>
                    <a:cubicBezTo>
                      <a:pt x="401" y="482"/>
                      <a:pt x="402" y="482"/>
                      <a:pt x="404" y="483"/>
                    </a:cubicBezTo>
                    <a:cubicBezTo>
                      <a:pt x="408" y="484"/>
                      <a:pt x="408" y="484"/>
                      <a:pt x="410" y="485"/>
                    </a:cubicBezTo>
                    <a:cubicBezTo>
                      <a:pt x="413" y="485"/>
                      <a:pt x="415" y="486"/>
                      <a:pt x="417" y="486"/>
                    </a:cubicBezTo>
                    <a:cubicBezTo>
                      <a:pt x="416" y="486"/>
                      <a:pt x="415" y="486"/>
                      <a:pt x="414" y="486"/>
                    </a:cubicBezTo>
                    <a:cubicBezTo>
                      <a:pt x="412" y="486"/>
                      <a:pt x="410" y="486"/>
                      <a:pt x="408" y="486"/>
                    </a:cubicBezTo>
                    <a:cubicBezTo>
                      <a:pt x="408" y="486"/>
                      <a:pt x="408" y="486"/>
                      <a:pt x="408" y="486"/>
                    </a:cubicBezTo>
                    <a:cubicBezTo>
                      <a:pt x="407" y="486"/>
                      <a:pt x="403" y="486"/>
                      <a:pt x="398" y="483"/>
                    </a:cubicBezTo>
                    <a:cubicBezTo>
                      <a:pt x="397" y="483"/>
                      <a:pt x="397" y="484"/>
                      <a:pt x="390" y="477"/>
                    </a:cubicBezTo>
                    <a:cubicBezTo>
                      <a:pt x="384" y="470"/>
                      <a:pt x="386" y="457"/>
                      <a:pt x="387" y="456"/>
                    </a:cubicBezTo>
                    <a:cubicBezTo>
                      <a:pt x="389" y="452"/>
                      <a:pt x="392" y="449"/>
                      <a:pt x="395" y="446"/>
                    </a:cubicBezTo>
                    <a:cubicBezTo>
                      <a:pt x="404" y="444"/>
                      <a:pt x="413" y="442"/>
                      <a:pt x="423" y="439"/>
                    </a:cubicBezTo>
                    <a:cubicBezTo>
                      <a:pt x="434" y="436"/>
                      <a:pt x="446" y="433"/>
                      <a:pt x="457" y="430"/>
                    </a:cubicBezTo>
                    <a:cubicBezTo>
                      <a:pt x="450" y="430"/>
                      <a:pt x="443" y="431"/>
                      <a:pt x="436" y="431"/>
                    </a:cubicBezTo>
                    <a:cubicBezTo>
                      <a:pt x="468" y="425"/>
                      <a:pt x="500" y="418"/>
                      <a:pt x="531" y="409"/>
                    </a:cubicBezTo>
                    <a:cubicBezTo>
                      <a:pt x="541" y="406"/>
                      <a:pt x="551" y="403"/>
                      <a:pt x="561" y="399"/>
                    </a:cubicBezTo>
                    <a:cubicBezTo>
                      <a:pt x="560" y="399"/>
                      <a:pt x="559" y="398"/>
                      <a:pt x="559" y="397"/>
                    </a:cubicBezTo>
                    <a:cubicBezTo>
                      <a:pt x="558" y="397"/>
                      <a:pt x="558" y="397"/>
                      <a:pt x="557" y="396"/>
                    </a:cubicBezTo>
                    <a:cubicBezTo>
                      <a:pt x="575" y="389"/>
                      <a:pt x="592" y="381"/>
                      <a:pt x="602" y="367"/>
                    </a:cubicBezTo>
                    <a:cubicBezTo>
                      <a:pt x="606" y="358"/>
                      <a:pt x="601" y="346"/>
                      <a:pt x="589" y="344"/>
                    </a:cubicBezTo>
                    <a:cubicBezTo>
                      <a:pt x="582" y="342"/>
                      <a:pt x="576" y="342"/>
                      <a:pt x="569" y="342"/>
                    </a:cubicBezTo>
                    <a:cubicBezTo>
                      <a:pt x="564" y="342"/>
                      <a:pt x="559" y="342"/>
                      <a:pt x="554" y="343"/>
                    </a:cubicBezTo>
                    <a:cubicBezTo>
                      <a:pt x="551" y="343"/>
                      <a:pt x="547" y="343"/>
                      <a:pt x="544" y="344"/>
                    </a:cubicBezTo>
                    <a:cubicBezTo>
                      <a:pt x="545" y="340"/>
                      <a:pt x="547" y="337"/>
                      <a:pt x="548" y="335"/>
                    </a:cubicBezTo>
                    <a:cubicBezTo>
                      <a:pt x="546" y="335"/>
                      <a:pt x="545" y="335"/>
                      <a:pt x="543" y="335"/>
                    </a:cubicBezTo>
                    <a:cubicBezTo>
                      <a:pt x="540" y="337"/>
                      <a:pt x="535" y="340"/>
                      <a:pt x="530" y="342"/>
                    </a:cubicBezTo>
                    <a:cubicBezTo>
                      <a:pt x="524" y="344"/>
                      <a:pt x="517" y="347"/>
                      <a:pt x="511" y="349"/>
                    </a:cubicBezTo>
                    <a:cubicBezTo>
                      <a:pt x="479" y="355"/>
                      <a:pt x="447" y="363"/>
                      <a:pt x="416" y="370"/>
                    </a:cubicBezTo>
                    <a:cubicBezTo>
                      <a:pt x="397" y="374"/>
                      <a:pt x="378" y="378"/>
                      <a:pt x="360" y="380"/>
                    </a:cubicBezTo>
                    <a:cubicBezTo>
                      <a:pt x="356" y="382"/>
                      <a:pt x="352" y="384"/>
                      <a:pt x="348" y="385"/>
                    </a:cubicBezTo>
                    <a:cubicBezTo>
                      <a:pt x="341" y="388"/>
                      <a:pt x="336" y="391"/>
                      <a:pt x="331" y="394"/>
                    </a:cubicBezTo>
                    <a:cubicBezTo>
                      <a:pt x="329" y="395"/>
                      <a:pt x="326" y="397"/>
                      <a:pt x="325" y="397"/>
                    </a:cubicBezTo>
                    <a:cubicBezTo>
                      <a:pt x="323" y="398"/>
                      <a:pt x="323" y="398"/>
                      <a:pt x="323" y="398"/>
                    </a:cubicBezTo>
                    <a:cubicBezTo>
                      <a:pt x="323" y="398"/>
                      <a:pt x="323" y="398"/>
                      <a:pt x="323" y="398"/>
                    </a:cubicBezTo>
                    <a:cubicBezTo>
                      <a:pt x="326" y="399"/>
                      <a:pt x="329" y="399"/>
                      <a:pt x="332" y="399"/>
                    </a:cubicBezTo>
                    <a:cubicBezTo>
                      <a:pt x="347" y="399"/>
                      <a:pt x="361" y="397"/>
                      <a:pt x="375" y="395"/>
                    </a:cubicBezTo>
                    <a:cubicBezTo>
                      <a:pt x="375" y="395"/>
                      <a:pt x="374" y="395"/>
                      <a:pt x="373" y="396"/>
                    </a:cubicBezTo>
                    <a:cubicBezTo>
                      <a:pt x="367" y="399"/>
                      <a:pt x="367" y="399"/>
                      <a:pt x="367" y="399"/>
                    </a:cubicBezTo>
                    <a:cubicBezTo>
                      <a:pt x="366" y="400"/>
                      <a:pt x="367" y="400"/>
                      <a:pt x="363" y="402"/>
                    </a:cubicBezTo>
                    <a:cubicBezTo>
                      <a:pt x="360" y="404"/>
                      <a:pt x="358" y="406"/>
                      <a:pt x="356" y="408"/>
                    </a:cubicBezTo>
                    <a:cubicBezTo>
                      <a:pt x="348" y="409"/>
                      <a:pt x="341" y="409"/>
                      <a:pt x="333" y="409"/>
                    </a:cubicBezTo>
                    <a:cubicBezTo>
                      <a:pt x="333" y="409"/>
                      <a:pt x="332" y="409"/>
                      <a:pt x="331" y="409"/>
                    </a:cubicBezTo>
                    <a:cubicBezTo>
                      <a:pt x="321" y="409"/>
                      <a:pt x="310" y="408"/>
                      <a:pt x="299" y="403"/>
                    </a:cubicBezTo>
                    <a:cubicBezTo>
                      <a:pt x="289" y="399"/>
                      <a:pt x="278" y="384"/>
                      <a:pt x="287" y="373"/>
                    </a:cubicBezTo>
                    <a:cubicBezTo>
                      <a:pt x="302" y="357"/>
                      <a:pt x="322" y="352"/>
                      <a:pt x="340" y="344"/>
                    </a:cubicBezTo>
                    <a:cubicBezTo>
                      <a:pt x="416" y="315"/>
                      <a:pt x="497" y="293"/>
                      <a:pt x="579" y="255"/>
                    </a:cubicBezTo>
                    <a:cubicBezTo>
                      <a:pt x="526" y="277"/>
                      <a:pt x="478" y="290"/>
                      <a:pt x="433" y="302"/>
                    </a:cubicBezTo>
                    <a:cubicBezTo>
                      <a:pt x="439" y="299"/>
                      <a:pt x="444" y="296"/>
                      <a:pt x="450" y="293"/>
                    </a:cubicBezTo>
                    <a:cubicBezTo>
                      <a:pt x="487" y="281"/>
                      <a:pt x="524" y="268"/>
                      <a:pt x="561" y="255"/>
                    </a:cubicBezTo>
                    <a:cubicBezTo>
                      <a:pt x="573" y="248"/>
                      <a:pt x="586" y="242"/>
                      <a:pt x="598" y="238"/>
                    </a:cubicBezTo>
                    <a:cubicBezTo>
                      <a:pt x="607" y="234"/>
                      <a:pt x="617" y="229"/>
                      <a:pt x="626" y="225"/>
                    </a:cubicBezTo>
                    <a:cubicBezTo>
                      <a:pt x="654" y="215"/>
                      <a:pt x="681" y="205"/>
                      <a:pt x="709" y="185"/>
                    </a:cubicBezTo>
                    <a:cubicBezTo>
                      <a:pt x="717" y="177"/>
                      <a:pt x="726" y="171"/>
                      <a:pt x="733" y="156"/>
                    </a:cubicBezTo>
                    <a:cubicBezTo>
                      <a:pt x="735" y="153"/>
                      <a:pt x="736" y="148"/>
                      <a:pt x="737" y="144"/>
                    </a:cubicBezTo>
                    <a:cubicBezTo>
                      <a:pt x="738" y="140"/>
                      <a:pt x="738" y="142"/>
                      <a:pt x="738" y="135"/>
                    </a:cubicBezTo>
                    <a:cubicBezTo>
                      <a:pt x="740" y="125"/>
                      <a:pt x="725" y="109"/>
                      <a:pt x="715" y="109"/>
                    </a:cubicBezTo>
                    <a:cubicBezTo>
                      <a:pt x="715" y="109"/>
                      <a:pt x="715" y="109"/>
                      <a:pt x="715" y="109"/>
                    </a:cubicBezTo>
                    <a:cubicBezTo>
                      <a:pt x="713" y="108"/>
                      <a:pt x="712" y="108"/>
                      <a:pt x="711" y="108"/>
                    </a:cubicBezTo>
                    <a:moveTo>
                      <a:pt x="710" y="83"/>
                    </a:moveTo>
                    <a:cubicBezTo>
                      <a:pt x="705" y="83"/>
                      <a:pt x="700" y="84"/>
                      <a:pt x="694" y="85"/>
                    </a:cubicBezTo>
                    <a:cubicBezTo>
                      <a:pt x="691" y="86"/>
                      <a:pt x="690" y="86"/>
                      <a:pt x="687" y="87"/>
                    </a:cubicBezTo>
                    <a:cubicBezTo>
                      <a:pt x="677" y="89"/>
                      <a:pt x="672" y="91"/>
                      <a:pt x="665" y="93"/>
                    </a:cubicBezTo>
                    <a:cubicBezTo>
                      <a:pt x="653" y="97"/>
                      <a:pt x="641" y="102"/>
                      <a:pt x="629" y="106"/>
                    </a:cubicBezTo>
                    <a:cubicBezTo>
                      <a:pt x="618" y="110"/>
                      <a:pt x="606" y="115"/>
                      <a:pt x="594" y="119"/>
                    </a:cubicBezTo>
                    <a:cubicBezTo>
                      <a:pt x="593" y="121"/>
                      <a:pt x="593" y="123"/>
                      <a:pt x="594" y="124"/>
                    </a:cubicBezTo>
                    <a:cubicBezTo>
                      <a:pt x="583" y="128"/>
                      <a:pt x="573" y="132"/>
                      <a:pt x="563" y="136"/>
                    </a:cubicBezTo>
                    <a:cubicBezTo>
                      <a:pt x="511" y="168"/>
                      <a:pt x="448" y="186"/>
                      <a:pt x="394" y="216"/>
                    </a:cubicBezTo>
                    <a:cubicBezTo>
                      <a:pt x="475" y="182"/>
                      <a:pt x="556" y="147"/>
                      <a:pt x="638" y="115"/>
                    </a:cubicBezTo>
                    <a:cubicBezTo>
                      <a:pt x="652" y="110"/>
                      <a:pt x="665" y="105"/>
                      <a:pt x="681" y="100"/>
                    </a:cubicBezTo>
                    <a:cubicBezTo>
                      <a:pt x="684" y="99"/>
                      <a:pt x="690" y="98"/>
                      <a:pt x="695" y="97"/>
                    </a:cubicBezTo>
                    <a:cubicBezTo>
                      <a:pt x="696" y="96"/>
                      <a:pt x="704" y="95"/>
                      <a:pt x="710" y="95"/>
                    </a:cubicBezTo>
                    <a:cubicBezTo>
                      <a:pt x="710" y="95"/>
                      <a:pt x="711" y="95"/>
                      <a:pt x="712" y="95"/>
                    </a:cubicBezTo>
                    <a:cubicBezTo>
                      <a:pt x="712" y="95"/>
                      <a:pt x="712" y="95"/>
                      <a:pt x="712" y="95"/>
                    </a:cubicBezTo>
                    <a:cubicBezTo>
                      <a:pt x="712" y="95"/>
                      <a:pt x="712" y="95"/>
                      <a:pt x="713" y="95"/>
                    </a:cubicBezTo>
                    <a:cubicBezTo>
                      <a:pt x="713" y="95"/>
                      <a:pt x="713" y="95"/>
                      <a:pt x="713" y="95"/>
                    </a:cubicBezTo>
                    <a:cubicBezTo>
                      <a:pt x="715" y="95"/>
                      <a:pt x="718" y="96"/>
                      <a:pt x="728" y="99"/>
                    </a:cubicBezTo>
                    <a:cubicBezTo>
                      <a:pt x="741" y="104"/>
                      <a:pt x="752" y="123"/>
                      <a:pt x="751" y="133"/>
                    </a:cubicBezTo>
                    <a:cubicBezTo>
                      <a:pt x="752" y="144"/>
                      <a:pt x="751" y="140"/>
                      <a:pt x="751" y="144"/>
                    </a:cubicBezTo>
                    <a:cubicBezTo>
                      <a:pt x="748" y="162"/>
                      <a:pt x="739" y="173"/>
                      <a:pt x="733" y="181"/>
                    </a:cubicBezTo>
                    <a:cubicBezTo>
                      <a:pt x="705" y="211"/>
                      <a:pt x="678" y="222"/>
                      <a:pt x="652" y="235"/>
                    </a:cubicBezTo>
                    <a:cubicBezTo>
                      <a:pt x="599" y="260"/>
                      <a:pt x="546" y="278"/>
                      <a:pt x="494" y="296"/>
                    </a:cubicBezTo>
                    <a:cubicBezTo>
                      <a:pt x="441" y="314"/>
                      <a:pt x="388" y="331"/>
                      <a:pt x="338" y="352"/>
                    </a:cubicBezTo>
                    <a:cubicBezTo>
                      <a:pt x="331" y="355"/>
                      <a:pt x="323" y="358"/>
                      <a:pt x="316" y="362"/>
                    </a:cubicBezTo>
                    <a:cubicBezTo>
                      <a:pt x="317" y="362"/>
                      <a:pt x="317" y="362"/>
                      <a:pt x="317" y="362"/>
                    </a:cubicBezTo>
                    <a:cubicBezTo>
                      <a:pt x="321" y="363"/>
                      <a:pt x="326" y="364"/>
                      <a:pt x="332" y="364"/>
                    </a:cubicBezTo>
                    <a:cubicBezTo>
                      <a:pt x="338" y="364"/>
                      <a:pt x="345" y="363"/>
                      <a:pt x="353" y="362"/>
                    </a:cubicBezTo>
                    <a:cubicBezTo>
                      <a:pt x="373" y="354"/>
                      <a:pt x="394" y="346"/>
                      <a:pt x="415" y="338"/>
                    </a:cubicBezTo>
                    <a:cubicBezTo>
                      <a:pt x="459" y="323"/>
                      <a:pt x="504" y="307"/>
                      <a:pt x="549" y="291"/>
                    </a:cubicBezTo>
                    <a:cubicBezTo>
                      <a:pt x="594" y="274"/>
                      <a:pt x="639" y="257"/>
                      <a:pt x="686" y="231"/>
                    </a:cubicBezTo>
                    <a:cubicBezTo>
                      <a:pt x="697" y="225"/>
                      <a:pt x="709" y="217"/>
                      <a:pt x="722" y="208"/>
                    </a:cubicBezTo>
                    <a:cubicBezTo>
                      <a:pt x="734" y="197"/>
                      <a:pt x="748" y="187"/>
                      <a:pt x="759" y="157"/>
                    </a:cubicBezTo>
                    <a:cubicBezTo>
                      <a:pt x="761" y="153"/>
                      <a:pt x="762" y="149"/>
                      <a:pt x="762" y="145"/>
                    </a:cubicBezTo>
                    <a:cubicBezTo>
                      <a:pt x="763" y="141"/>
                      <a:pt x="763" y="145"/>
                      <a:pt x="763" y="135"/>
                    </a:cubicBezTo>
                    <a:cubicBezTo>
                      <a:pt x="763" y="124"/>
                      <a:pt x="757" y="105"/>
                      <a:pt x="742" y="94"/>
                    </a:cubicBezTo>
                    <a:cubicBezTo>
                      <a:pt x="730" y="85"/>
                      <a:pt x="715" y="83"/>
                      <a:pt x="714" y="83"/>
                    </a:cubicBezTo>
                    <a:cubicBezTo>
                      <a:pt x="714" y="83"/>
                      <a:pt x="714" y="83"/>
                      <a:pt x="714" y="83"/>
                    </a:cubicBezTo>
                    <a:cubicBezTo>
                      <a:pt x="713" y="83"/>
                      <a:pt x="711" y="83"/>
                      <a:pt x="710" y="83"/>
                    </a:cubicBezTo>
                    <a:moveTo>
                      <a:pt x="557" y="68"/>
                    </a:moveTo>
                    <a:cubicBezTo>
                      <a:pt x="514" y="76"/>
                      <a:pt x="500" y="96"/>
                      <a:pt x="481" y="117"/>
                    </a:cubicBezTo>
                    <a:cubicBezTo>
                      <a:pt x="488" y="114"/>
                      <a:pt x="495" y="111"/>
                      <a:pt x="502" y="108"/>
                    </a:cubicBezTo>
                    <a:cubicBezTo>
                      <a:pt x="519" y="91"/>
                      <a:pt x="539" y="73"/>
                      <a:pt x="557" y="68"/>
                    </a:cubicBezTo>
                    <a:moveTo>
                      <a:pt x="669" y="59"/>
                    </a:moveTo>
                    <a:cubicBezTo>
                      <a:pt x="594" y="89"/>
                      <a:pt x="542" y="119"/>
                      <a:pt x="503" y="134"/>
                    </a:cubicBezTo>
                    <a:cubicBezTo>
                      <a:pt x="490" y="140"/>
                      <a:pt x="477" y="146"/>
                      <a:pt x="463" y="153"/>
                    </a:cubicBezTo>
                    <a:cubicBezTo>
                      <a:pt x="465" y="153"/>
                      <a:pt x="467" y="152"/>
                      <a:pt x="469" y="152"/>
                    </a:cubicBezTo>
                    <a:cubicBezTo>
                      <a:pt x="469" y="152"/>
                      <a:pt x="469" y="152"/>
                      <a:pt x="469" y="152"/>
                    </a:cubicBezTo>
                    <a:cubicBezTo>
                      <a:pt x="469" y="152"/>
                      <a:pt x="469" y="152"/>
                      <a:pt x="469" y="152"/>
                    </a:cubicBezTo>
                    <a:cubicBezTo>
                      <a:pt x="435" y="177"/>
                      <a:pt x="391" y="193"/>
                      <a:pt x="351" y="212"/>
                    </a:cubicBezTo>
                    <a:cubicBezTo>
                      <a:pt x="349" y="214"/>
                      <a:pt x="346" y="216"/>
                      <a:pt x="344" y="219"/>
                    </a:cubicBezTo>
                    <a:cubicBezTo>
                      <a:pt x="367" y="210"/>
                      <a:pt x="389" y="201"/>
                      <a:pt x="412" y="193"/>
                    </a:cubicBezTo>
                    <a:cubicBezTo>
                      <a:pt x="412" y="193"/>
                      <a:pt x="412" y="193"/>
                      <a:pt x="412" y="193"/>
                    </a:cubicBezTo>
                    <a:cubicBezTo>
                      <a:pt x="412" y="193"/>
                      <a:pt x="412" y="193"/>
                      <a:pt x="412" y="193"/>
                    </a:cubicBezTo>
                    <a:cubicBezTo>
                      <a:pt x="387" y="204"/>
                      <a:pt x="362" y="216"/>
                      <a:pt x="337" y="227"/>
                    </a:cubicBezTo>
                    <a:cubicBezTo>
                      <a:pt x="335" y="230"/>
                      <a:pt x="333" y="233"/>
                      <a:pt x="331" y="236"/>
                    </a:cubicBezTo>
                    <a:cubicBezTo>
                      <a:pt x="351" y="228"/>
                      <a:pt x="370" y="220"/>
                      <a:pt x="388" y="212"/>
                    </a:cubicBezTo>
                    <a:cubicBezTo>
                      <a:pt x="404" y="204"/>
                      <a:pt x="421" y="194"/>
                      <a:pt x="437" y="183"/>
                    </a:cubicBezTo>
                    <a:cubicBezTo>
                      <a:pt x="429" y="186"/>
                      <a:pt x="421" y="190"/>
                      <a:pt x="412" y="193"/>
                    </a:cubicBezTo>
                    <a:cubicBezTo>
                      <a:pt x="424" y="187"/>
                      <a:pt x="436" y="182"/>
                      <a:pt x="448" y="176"/>
                    </a:cubicBezTo>
                    <a:cubicBezTo>
                      <a:pt x="490" y="149"/>
                      <a:pt x="532" y="120"/>
                      <a:pt x="568" y="115"/>
                    </a:cubicBezTo>
                    <a:cubicBezTo>
                      <a:pt x="602" y="96"/>
                      <a:pt x="643" y="71"/>
                      <a:pt x="669" y="59"/>
                    </a:cubicBezTo>
                    <a:moveTo>
                      <a:pt x="590" y="49"/>
                    </a:moveTo>
                    <a:cubicBezTo>
                      <a:pt x="582" y="52"/>
                      <a:pt x="574" y="54"/>
                      <a:pt x="566" y="57"/>
                    </a:cubicBezTo>
                    <a:cubicBezTo>
                      <a:pt x="558" y="63"/>
                      <a:pt x="556" y="65"/>
                      <a:pt x="557" y="65"/>
                    </a:cubicBezTo>
                    <a:cubicBezTo>
                      <a:pt x="560" y="65"/>
                      <a:pt x="572" y="59"/>
                      <a:pt x="590" y="49"/>
                    </a:cubicBezTo>
                    <a:moveTo>
                      <a:pt x="673" y="45"/>
                    </a:moveTo>
                    <a:cubicBezTo>
                      <a:pt x="663" y="48"/>
                      <a:pt x="606" y="71"/>
                      <a:pt x="549" y="95"/>
                    </a:cubicBezTo>
                    <a:cubicBezTo>
                      <a:pt x="525" y="109"/>
                      <a:pt x="501" y="125"/>
                      <a:pt x="483" y="136"/>
                    </a:cubicBezTo>
                    <a:cubicBezTo>
                      <a:pt x="537" y="109"/>
                      <a:pt x="600" y="79"/>
                      <a:pt x="673" y="45"/>
                    </a:cubicBezTo>
                    <a:moveTo>
                      <a:pt x="758" y="0"/>
                    </a:moveTo>
                    <a:cubicBezTo>
                      <a:pt x="758" y="0"/>
                      <a:pt x="758" y="0"/>
                      <a:pt x="758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51" y="0"/>
                      <a:pt x="723" y="8"/>
                      <a:pt x="690" y="18"/>
                    </a:cubicBezTo>
                    <a:cubicBezTo>
                      <a:pt x="673" y="32"/>
                      <a:pt x="667" y="39"/>
                      <a:pt x="627" y="54"/>
                    </a:cubicBezTo>
                    <a:cubicBezTo>
                      <a:pt x="617" y="58"/>
                      <a:pt x="606" y="63"/>
                      <a:pt x="594" y="69"/>
                    </a:cubicBezTo>
                    <a:cubicBezTo>
                      <a:pt x="677" y="34"/>
                      <a:pt x="760" y="0"/>
                      <a:pt x="7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9" name="Freeform 575">
                <a:extLst>
                  <a:ext uri="{FF2B5EF4-FFF2-40B4-BE49-F238E27FC236}">
                    <a16:creationId xmlns="" xmlns:a16="http://schemas.microsoft.com/office/drawing/2014/main" id="{BB12640F-D358-464E-979A-6183C6365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" y="2794"/>
                <a:ext cx="5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0" name="Freeform 576">
                <a:extLst>
                  <a:ext uri="{FF2B5EF4-FFF2-40B4-BE49-F238E27FC236}">
                    <a16:creationId xmlns="" xmlns:a16="http://schemas.microsoft.com/office/drawing/2014/main" id="{FF5CA7EC-C654-4905-BB50-CE06482F7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2818"/>
                <a:ext cx="87" cy="45"/>
              </a:xfrm>
              <a:custGeom>
                <a:avLst/>
                <a:gdLst>
                  <a:gd name="T0" fmla="*/ 55 w 55"/>
                  <a:gd name="T1" fmla="*/ 0 h 28"/>
                  <a:gd name="T2" fmla="*/ 40 w 55"/>
                  <a:gd name="T3" fmla="*/ 6 h 28"/>
                  <a:gd name="T4" fmla="*/ 0 w 55"/>
                  <a:gd name="T5" fmla="*/ 28 h 28"/>
                  <a:gd name="T6" fmla="*/ 55 w 5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8">
                    <a:moveTo>
                      <a:pt x="55" y="0"/>
                    </a:moveTo>
                    <a:cubicBezTo>
                      <a:pt x="50" y="2"/>
                      <a:pt x="45" y="4"/>
                      <a:pt x="40" y="6"/>
                    </a:cubicBezTo>
                    <a:cubicBezTo>
                      <a:pt x="26" y="13"/>
                      <a:pt x="13" y="21"/>
                      <a:pt x="0" y="28"/>
                    </a:cubicBezTo>
                    <a:cubicBezTo>
                      <a:pt x="19" y="19"/>
                      <a:pt x="38" y="10"/>
                      <a:pt x="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1" name="Freeform 577">
                <a:extLst>
                  <a:ext uri="{FF2B5EF4-FFF2-40B4-BE49-F238E27FC236}">
                    <a16:creationId xmlns="" xmlns:a16="http://schemas.microsoft.com/office/drawing/2014/main" id="{CCA18EAB-E8A2-4C56-A2F2-87B362E3FA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3" y="2821"/>
                <a:ext cx="526" cy="360"/>
              </a:xfrm>
              <a:custGeom>
                <a:avLst/>
                <a:gdLst>
                  <a:gd name="T0" fmla="*/ 219 w 332"/>
                  <a:gd name="T1" fmla="*/ 216 h 227"/>
                  <a:gd name="T2" fmla="*/ 218 w 332"/>
                  <a:gd name="T3" fmla="*/ 217 h 227"/>
                  <a:gd name="T4" fmla="*/ 219 w 332"/>
                  <a:gd name="T5" fmla="*/ 216 h 227"/>
                  <a:gd name="T6" fmla="*/ 220 w 332"/>
                  <a:gd name="T7" fmla="*/ 216 h 227"/>
                  <a:gd name="T8" fmla="*/ 230 w 332"/>
                  <a:gd name="T9" fmla="*/ 212 h 227"/>
                  <a:gd name="T10" fmla="*/ 230 w 332"/>
                  <a:gd name="T11" fmla="*/ 212 h 227"/>
                  <a:gd name="T12" fmla="*/ 230 w 332"/>
                  <a:gd name="T13" fmla="*/ 212 h 227"/>
                  <a:gd name="T14" fmla="*/ 230 w 332"/>
                  <a:gd name="T15" fmla="*/ 212 h 227"/>
                  <a:gd name="T16" fmla="*/ 230 w 332"/>
                  <a:gd name="T17" fmla="*/ 212 h 227"/>
                  <a:gd name="T18" fmla="*/ 230 w 332"/>
                  <a:gd name="T19" fmla="*/ 212 h 227"/>
                  <a:gd name="T20" fmla="*/ 230 w 332"/>
                  <a:gd name="T21" fmla="*/ 212 h 227"/>
                  <a:gd name="T22" fmla="*/ 230 w 332"/>
                  <a:gd name="T23" fmla="*/ 212 h 227"/>
                  <a:gd name="T24" fmla="*/ 230 w 332"/>
                  <a:gd name="T25" fmla="*/ 212 h 227"/>
                  <a:gd name="T26" fmla="*/ 232 w 332"/>
                  <a:gd name="T27" fmla="*/ 211 h 227"/>
                  <a:gd name="T28" fmla="*/ 232 w 332"/>
                  <a:gd name="T29" fmla="*/ 211 h 227"/>
                  <a:gd name="T30" fmla="*/ 231 w 332"/>
                  <a:gd name="T31" fmla="*/ 212 h 227"/>
                  <a:gd name="T32" fmla="*/ 230 w 332"/>
                  <a:gd name="T33" fmla="*/ 212 h 227"/>
                  <a:gd name="T34" fmla="*/ 230 w 332"/>
                  <a:gd name="T35" fmla="*/ 212 h 227"/>
                  <a:gd name="T36" fmla="*/ 230 w 332"/>
                  <a:gd name="T37" fmla="*/ 212 h 227"/>
                  <a:gd name="T38" fmla="*/ 230 w 332"/>
                  <a:gd name="T39" fmla="*/ 212 h 227"/>
                  <a:gd name="T40" fmla="*/ 235 w 332"/>
                  <a:gd name="T41" fmla="*/ 205 h 227"/>
                  <a:gd name="T42" fmla="*/ 232 w 332"/>
                  <a:gd name="T43" fmla="*/ 211 h 227"/>
                  <a:gd name="T44" fmla="*/ 230 w 332"/>
                  <a:gd name="T45" fmla="*/ 212 h 227"/>
                  <a:gd name="T46" fmla="*/ 230 w 332"/>
                  <a:gd name="T47" fmla="*/ 212 h 227"/>
                  <a:gd name="T48" fmla="*/ 231 w 332"/>
                  <a:gd name="T49" fmla="*/ 212 h 227"/>
                  <a:gd name="T50" fmla="*/ 231 w 332"/>
                  <a:gd name="T51" fmla="*/ 211 h 227"/>
                  <a:gd name="T52" fmla="*/ 232 w 332"/>
                  <a:gd name="T53" fmla="*/ 211 h 227"/>
                  <a:gd name="T54" fmla="*/ 232 w 332"/>
                  <a:gd name="T55" fmla="*/ 211 h 227"/>
                  <a:gd name="T56" fmla="*/ 232 w 332"/>
                  <a:gd name="T57" fmla="*/ 211 h 227"/>
                  <a:gd name="T58" fmla="*/ 230 w 332"/>
                  <a:gd name="T59" fmla="*/ 212 h 227"/>
                  <a:gd name="T60" fmla="*/ 230 w 332"/>
                  <a:gd name="T61" fmla="*/ 212 h 227"/>
                  <a:gd name="T62" fmla="*/ 230 w 332"/>
                  <a:gd name="T63" fmla="*/ 212 h 227"/>
                  <a:gd name="T64" fmla="*/ 230 w 332"/>
                  <a:gd name="T65" fmla="*/ 212 h 227"/>
                  <a:gd name="T66" fmla="*/ 230 w 332"/>
                  <a:gd name="T67" fmla="*/ 212 h 227"/>
                  <a:gd name="T68" fmla="*/ 219 w 332"/>
                  <a:gd name="T69" fmla="*/ 216 h 227"/>
                  <a:gd name="T70" fmla="*/ 219 w 332"/>
                  <a:gd name="T71" fmla="*/ 216 h 227"/>
                  <a:gd name="T72" fmla="*/ 219 w 332"/>
                  <a:gd name="T73" fmla="*/ 216 h 227"/>
                  <a:gd name="T74" fmla="*/ 220 w 332"/>
                  <a:gd name="T75" fmla="*/ 216 h 227"/>
                  <a:gd name="T76" fmla="*/ 223 w 332"/>
                  <a:gd name="T77" fmla="*/ 217 h 227"/>
                  <a:gd name="T78" fmla="*/ 237 w 332"/>
                  <a:gd name="T79" fmla="*/ 225 h 227"/>
                  <a:gd name="T80" fmla="*/ 240 w 332"/>
                  <a:gd name="T81" fmla="*/ 227 h 227"/>
                  <a:gd name="T82" fmla="*/ 258 w 332"/>
                  <a:gd name="T83" fmla="*/ 217 h 227"/>
                  <a:gd name="T84" fmla="*/ 241 w 332"/>
                  <a:gd name="T85" fmla="*/ 217 h 227"/>
                  <a:gd name="T86" fmla="*/ 245 w 332"/>
                  <a:gd name="T87" fmla="*/ 212 h 227"/>
                  <a:gd name="T88" fmla="*/ 237 w 332"/>
                  <a:gd name="T89" fmla="*/ 205 h 227"/>
                  <a:gd name="T90" fmla="*/ 202 w 332"/>
                  <a:gd name="T91" fmla="*/ 77 h 227"/>
                  <a:gd name="T92" fmla="*/ 0 w 332"/>
                  <a:gd name="T93" fmla="*/ 145 h 227"/>
                  <a:gd name="T94" fmla="*/ 163 w 332"/>
                  <a:gd name="T95" fmla="*/ 95 h 227"/>
                  <a:gd name="T96" fmla="*/ 202 w 332"/>
                  <a:gd name="T97" fmla="*/ 77 h 227"/>
                  <a:gd name="T98" fmla="*/ 249 w 332"/>
                  <a:gd name="T99" fmla="*/ 68 h 227"/>
                  <a:gd name="T100" fmla="*/ 256 w 332"/>
                  <a:gd name="T101" fmla="*/ 67 h 227"/>
                  <a:gd name="T102" fmla="*/ 307 w 332"/>
                  <a:gd name="T103" fmla="*/ 5 h 227"/>
                  <a:gd name="T104" fmla="*/ 155 w 332"/>
                  <a:gd name="T105" fmla="*/ 78 h 227"/>
                  <a:gd name="T106" fmla="*/ 167 w 332"/>
                  <a:gd name="T107" fmla="*/ 82 h 227"/>
                  <a:gd name="T108" fmla="*/ 303 w 332"/>
                  <a:gd name="T109" fmla="*/ 23 h 227"/>
                  <a:gd name="T110" fmla="*/ 332 w 332"/>
                  <a:gd name="T111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227">
                    <a:moveTo>
                      <a:pt x="219" y="216"/>
                    </a:move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8" y="217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moveTo>
                      <a:pt x="220" y="216"/>
                    </a:moveTo>
                    <a:cubicBezTo>
                      <a:pt x="220" y="216"/>
                      <a:pt x="220" y="216"/>
                      <a:pt x="220" y="216"/>
                    </a:cubicBezTo>
                    <a:cubicBezTo>
                      <a:pt x="220" y="216"/>
                      <a:pt x="220" y="216"/>
                      <a:pt x="220" y="216"/>
                    </a:cubicBezTo>
                    <a:moveTo>
                      <a:pt x="230" y="212"/>
                    </a:move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moveTo>
                      <a:pt x="230" y="212"/>
                    </a:move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moveTo>
                      <a:pt x="230" y="212"/>
                    </a:move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moveTo>
                      <a:pt x="232" y="211"/>
                    </a:move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1" y="212"/>
                      <a:pt x="231" y="212"/>
                      <a:pt x="232" y="211"/>
                    </a:cubicBezTo>
                    <a:moveTo>
                      <a:pt x="230" y="212"/>
                    </a:move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moveTo>
                      <a:pt x="236" y="204"/>
                    </a:moveTo>
                    <a:cubicBezTo>
                      <a:pt x="236" y="204"/>
                      <a:pt x="235" y="204"/>
                      <a:pt x="235" y="205"/>
                    </a:cubicBezTo>
                    <a:cubicBezTo>
                      <a:pt x="234" y="208"/>
                      <a:pt x="233" y="209"/>
                      <a:pt x="232" y="210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1" y="211"/>
                      <a:pt x="231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2"/>
                      <a:pt x="231" y="212"/>
                      <a:pt x="231" y="212"/>
                    </a:cubicBezTo>
                    <a:cubicBezTo>
                      <a:pt x="231" y="211"/>
                      <a:pt x="231" y="211"/>
                      <a:pt x="231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1" y="212"/>
                      <a:pt x="231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24" y="214"/>
                      <a:pt x="221" y="215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19" y="216"/>
                    </a:cubicBezTo>
                    <a:cubicBezTo>
                      <a:pt x="219" y="216"/>
                      <a:pt x="219" y="216"/>
                      <a:pt x="220" y="216"/>
                    </a:cubicBezTo>
                    <a:cubicBezTo>
                      <a:pt x="220" y="216"/>
                      <a:pt x="220" y="216"/>
                      <a:pt x="220" y="216"/>
                    </a:cubicBezTo>
                    <a:cubicBezTo>
                      <a:pt x="220" y="216"/>
                      <a:pt x="220" y="216"/>
                      <a:pt x="220" y="216"/>
                    </a:cubicBezTo>
                    <a:cubicBezTo>
                      <a:pt x="220" y="216"/>
                      <a:pt x="221" y="216"/>
                      <a:pt x="223" y="217"/>
                    </a:cubicBezTo>
                    <a:cubicBezTo>
                      <a:pt x="225" y="217"/>
                      <a:pt x="227" y="218"/>
                      <a:pt x="229" y="220"/>
                    </a:cubicBezTo>
                    <a:cubicBezTo>
                      <a:pt x="231" y="221"/>
                      <a:pt x="234" y="223"/>
                      <a:pt x="237" y="225"/>
                    </a:cubicBezTo>
                    <a:cubicBezTo>
                      <a:pt x="238" y="226"/>
                      <a:pt x="239" y="226"/>
                      <a:pt x="240" y="227"/>
                    </a:cubicBezTo>
                    <a:cubicBezTo>
                      <a:pt x="240" y="227"/>
                      <a:pt x="240" y="227"/>
                      <a:pt x="240" y="227"/>
                    </a:cubicBezTo>
                    <a:cubicBezTo>
                      <a:pt x="242" y="226"/>
                      <a:pt x="244" y="225"/>
                      <a:pt x="247" y="223"/>
                    </a:cubicBezTo>
                    <a:cubicBezTo>
                      <a:pt x="250" y="221"/>
                      <a:pt x="254" y="219"/>
                      <a:pt x="258" y="217"/>
                    </a:cubicBezTo>
                    <a:cubicBezTo>
                      <a:pt x="256" y="217"/>
                      <a:pt x="255" y="217"/>
                      <a:pt x="253" y="217"/>
                    </a:cubicBezTo>
                    <a:cubicBezTo>
                      <a:pt x="249" y="217"/>
                      <a:pt x="245" y="217"/>
                      <a:pt x="241" y="217"/>
                    </a:cubicBezTo>
                    <a:cubicBezTo>
                      <a:pt x="240" y="216"/>
                      <a:pt x="239" y="216"/>
                      <a:pt x="238" y="216"/>
                    </a:cubicBezTo>
                    <a:cubicBezTo>
                      <a:pt x="240" y="215"/>
                      <a:pt x="243" y="214"/>
                      <a:pt x="245" y="212"/>
                    </a:cubicBezTo>
                    <a:cubicBezTo>
                      <a:pt x="248" y="210"/>
                      <a:pt x="252" y="209"/>
                      <a:pt x="255" y="207"/>
                    </a:cubicBezTo>
                    <a:cubicBezTo>
                      <a:pt x="248" y="207"/>
                      <a:pt x="241" y="206"/>
                      <a:pt x="237" y="205"/>
                    </a:cubicBezTo>
                    <a:cubicBezTo>
                      <a:pt x="236" y="205"/>
                      <a:pt x="236" y="204"/>
                      <a:pt x="236" y="204"/>
                    </a:cubicBezTo>
                    <a:moveTo>
                      <a:pt x="202" y="77"/>
                    </a:moveTo>
                    <a:cubicBezTo>
                      <a:pt x="160" y="86"/>
                      <a:pt x="118" y="96"/>
                      <a:pt x="75" y="105"/>
                    </a:cubicBezTo>
                    <a:cubicBezTo>
                      <a:pt x="51" y="118"/>
                      <a:pt x="26" y="131"/>
                      <a:pt x="0" y="145"/>
                    </a:cubicBezTo>
                    <a:cubicBezTo>
                      <a:pt x="49" y="131"/>
                      <a:pt x="98" y="118"/>
                      <a:pt x="146" y="103"/>
                    </a:cubicBezTo>
                    <a:cubicBezTo>
                      <a:pt x="152" y="101"/>
                      <a:pt x="158" y="98"/>
                      <a:pt x="163" y="95"/>
                    </a:cubicBezTo>
                    <a:cubicBezTo>
                      <a:pt x="171" y="92"/>
                      <a:pt x="178" y="89"/>
                      <a:pt x="186" y="86"/>
                    </a:cubicBezTo>
                    <a:cubicBezTo>
                      <a:pt x="191" y="83"/>
                      <a:pt x="197" y="80"/>
                      <a:pt x="202" y="77"/>
                    </a:cubicBezTo>
                    <a:moveTo>
                      <a:pt x="256" y="67"/>
                    </a:moveTo>
                    <a:cubicBezTo>
                      <a:pt x="254" y="67"/>
                      <a:pt x="252" y="67"/>
                      <a:pt x="249" y="68"/>
                    </a:cubicBezTo>
                    <a:cubicBezTo>
                      <a:pt x="245" y="70"/>
                      <a:pt x="240" y="72"/>
                      <a:pt x="235" y="74"/>
                    </a:cubicBezTo>
                    <a:cubicBezTo>
                      <a:pt x="242" y="72"/>
                      <a:pt x="249" y="69"/>
                      <a:pt x="256" y="67"/>
                    </a:cubicBezTo>
                    <a:moveTo>
                      <a:pt x="332" y="0"/>
                    </a:moveTo>
                    <a:cubicBezTo>
                      <a:pt x="324" y="2"/>
                      <a:pt x="316" y="3"/>
                      <a:pt x="307" y="5"/>
                    </a:cubicBezTo>
                    <a:cubicBezTo>
                      <a:pt x="253" y="27"/>
                      <a:pt x="209" y="59"/>
                      <a:pt x="154" y="79"/>
                    </a:cubicBezTo>
                    <a:cubicBezTo>
                      <a:pt x="155" y="78"/>
                      <a:pt x="155" y="78"/>
                      <a:pt x="155" y="78"/>
                    </a:cubicBezTo>
                    <a:cubicBezTo>
                      <a:pt x="157" y="78"/>
                      <a:pt x="159" y="79"/>
                      <a:pt x="161" y="80"/>
                    </a:cubicBezTo>
                    <a:cubicBezTo>
                      <a:pt x="163" y="81"/>
                      <a:pt x="165" y="82"/>
                      <a:pt x="167" y="82"/>
                    </a:cubicBezTo>
                    <a:cubicBezTo>
                      <a:pt x="168" y="82"/>
                      <a:pt x="168" y="82"/>
                      <a:pt x="169" y="81"/>
                    </a:cubicBezTo>
                    <a:cubicBezTo>
                      <a:pt x="220" y="74"/>
                      <a:pt x="253" y="41"/>
                      <a:pt x="303" y="23"/>
                    </a:cubicBezTo>
                    <a:cubicBezTo>
                      <a:pt x="306" y="22"/>
                      <a:pt x="308" y="20"/>
                      <a:pt x="311" y="19"/>
                    </a:cubicBezTo>
                    <a:cubicBezTo>
                      <a:pt x="318" y="13"/>
                      <a:pt x="324" y="3"/>
                      <a:pt x="3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2" name="Freeform 578">
                <a:extLst>
                  <a:ext uri="{FF2B5EF4-FFF2-40B4-BE49-F238E27FC236}">
                    <a16:creationId xmlns="" xmlns:a16="http://schemas.microsoft.com/office/drawing/2014/main" id="{41113D13-1777-4458-A589-BF29DC6049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1" y="2588"/>
                <a:ext cx="855" cy="400"/>
              </a:xfrm>
              <a:custGeom>
                <a:avLst/>
                <a:gdLst>
                  <a:gd name="T0" fmla="*/ 284 w 539"/>
                  <a:gd name="T1" fmla="*/ 99 h 252"/>
                  <a:gd name="T2" fmla="*/ 248 w 539"/>
                  <a:gd name="T3" fmla="*/ 117 h 252"/>
                  <a:gd name="T4" fmla="*/ 221 w 539"/>
                  <a:gd name="T5" fmla="*/ 130 h 252"/>
                  <a:gd name="T6" fmla="*/ 197 w 539"/>
                  <a:gd name="T7" fmla="*/ 145 h 252"/>
                  <a:gd name="T8" fmla="*/ 284 w 539"/>
                  <a:gd name="T9" fmla="*/ 99 h 252"/>
                  <a:gd name="T10" fmla="*/ 539 w 539"/>
                  <a:gd name="T11" fmla="*/ 0 h 252"/>
                  <a:gd name="T12" fmla="*/ 439 w 539"/>
                  <a:gd name="T13" fmla="*/ 31 h 252"/>
                  <a:gd name="T14" fmla="*/ 406 w 539"/>
                  <a:gd name="T15" fmla="*/ 47 h 252"/>
                  <a:gd name="T16" fmla="*/ 415 w 539"/>
                  <a:gd name="T17" fmla="*/ 39 h 252"/>
                  <a:gd name="T18" fmla="*/ 379 w 539"/>
                  <a:gd name="T19" fmla="*/ 52 h 252"/>
                  <a:gd name="T20" fmla="*/ 356 w 539"/>
                  <a:gd name="T21" fmla="*/ 68 h 252"/>
                  <a:gd name="T22" fmla="*/ 316 w 539"/>
                  <a:gd name="T23" fmla="*/ 85 h 252"/>
                  <a:gd name="T24" fmla="*/ 312 w 539"/>
                  <a:gd name="T25" fmla="*/ 89 h 252"/>
                  <a:gd name="T26" fmla="*/ 135 w 539"/>
                  <a:gd name="T27" fmla="*/ 177 h 252"/>
                  <a:gd name="T28" fmla="*/ 134 w 539"/>
                  <a:gd name="T29" fmla="*/ 177 h 252"/>
                  <a:gd name="T30" fmla="*/ 0 w 539"/>
                  <a:gd name="T31" fmla="*/ 252 h 252"/>
                  <a:gd name="T32" fmla="*/ 127 w 539"/>
                  <a:gd name="T33" fmla="*/ 224 h 252"/>
                  <a:gd name="T34" fmla="*/ 228 w 539"/>
                  <a:gd name="T35" fmla="*/ 170 h 252"/>
                  <a:gd name="T36" fmla="*/ 94 w 539"/>
                  <a:gd name="T37" fmla="*/ 228 h 252"/>
                  <a:gd name="T38" fmla="*/ 92 w 539"/>
                  <a:gd name="T39" fmla="*/ 229 h 252"/>
                  <a:gd name="T40" fmla="*/ 86 w 539"/>
                  <a:gd name="T41" fmla="*/ 227 h 252"/>
                  <a:gd name="T42" fmla="*/ 80 w 539"/>
                  <a:gd name="T43" fmla="*/ 225 h 252"/>
                  <a:gd name="T44" fmla="*/ 79 w 539"/>
                  <a:gd name="T45" fmla="*/ 226 h 252"/>
                  <a:gd name="T46" fmla="*/ 232 w 539"/>
                  <a:gd name="T47" fmla="*/ 152 h 252"/>
                  <a:gd name="T48" fmla="*/ 257 w 539"/>
                  <a:gd name="T49" fmla="*/ 147 h 252"/>
                  <a:gd name="T50" fmla="*/ 236 w 539"/>
                  <a:gd name="T51" fmla="*/ 166 h 252"/>
                  <a:gd name="T52" fmla="*/ 291 w 539"/>
                  <a:gd name="T53" fmla="*/ 138 h 252"/>
                  <a:gd name="T54" fmla="*/ 257 w 539"/>
                  <a:gd name="T55" fmla="*/ 147 h 252"/>
                  <a:gd name="T56" fmla="*/ 276 w 539"/>
                  <a:gd name="T57" fmla="*/ 134 h 252"/>
                  <a:gd name="T58" fmla="*/ 320 w 539"/>
                  <a:gd name="T59" fmla="*/ 108 h 252"/>
                  <a:gd name="T60" fmla="*/ 275 w 539"/>
                  <a:gd name="T61" fmla="*/ 126 h 252"/>
                  <a:gd name="T62" fmla="*/ 330 w 539"/>
                  <a:gd name="T63" fmla="*/ 99 h 252"/>
                  <a:gd name="T64" fmla="*/ 406 w 539"/>
                  <a:gd name="T65" fmla="*/ 50 h 252"/>
                  <a:gd name="T66" fmla="*/ 351 w 539"/>
                  <a:gd name="T67" fmla="*/ 90 h 252"/>
                  <a:gd name="T68" fmla="*/ 443 w 539"/>
                  <a:gd name="T69" fmla="*/ 51 h 252"/>
                  <a:gd name="T70" fmla="*/ 476 w 539"/>
                  <a:gd name="T71" fmla="*/ 36 h 252"/>
                  <a:gd name="T72" fmla="*/ 539 w 539"/>
                  <a:gd name="T7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9" h="252">
                    <a:moveTo>
                      <a:pt x="284" y="99"/>
                    </a:moveTo>
                    <a:cubicBezTo>
                      <a:pt x="273" y="105"/>
                      <a:pt x="260" y="110"/>
                      <a:pt x="248" y="117"/>
                    </a:cubicBezTo>
                    <a:cubicBezTo>
                      <a:pt x="239" y="122"/>
                      <a:pt x="230" y="126"/>
                      <a:pt x="221" y="130"/>
                    </a:cubicBezTo>
                    <a:cubicBezTo>
                      <a:pt x="213" y="136"/>
                      <a:pt x="205" y="140"/>
                      <a:pt x="197" y="145"/>
                    </a:cubicBezTo>
                    <a:cubicBezTo>
                      <a:pt x="228" y="133"/>
                      <a:pt x="257" y="118"/>
                      <a:pt x="284" y="99"/>
                    </a:cubicBezTo>
                    <a:moveTo>
                      <a:pt x="539" y="0"/>
                    </a:moveTo>
                    <a:cubicBezTo>
                      <a:pt x="507" y="9"/>
                      <a:pt x="470" y="21"/>
                      <a:pt x="439" y="31"/>
                    </a:cubicBezTo>
                    <a:cubicBezTo>
                      <a:pt x="421" y="41"/>
                      <a:pt x="409" y="47"/>
                      <a:pt x="406" y="47"/>
                    </a:cubicBezTo>
                    <a:cubicBezTo>
                      <a:pt x="405" y="47"/>
                      <a:pt x="407" y="45"/>
                      <a:pt x="415" y="39"/>
                    </a:cubicBezTo>
                    <a:cubicBezTo>
                      <a:pt x="398" y="45"/>
                      <a:pt x="385" y="49"/>
                      <a:pt x="379" y="52"/>
                    </a:cubicBezTo>
                    <a:cubicBezTo>
                      <a:pt x="368" y="58"/>
                      <a:pt x="358" y="62"/>
                      <a:pt x="356" y="68"/>
                    </a:cubicBezTo>
                    <a:cubicBezTo>
                      <a:pt x="341" y="73"/>
                      <a:pt x="328" y="79"/>
                      <a:pt x="316" y="85"/>
                    </a:cubicBezTo>
                    <a:cubicBezTo>
                      <a:pt x="314" y="86"/>
                      <a:pt x="313" y="87"/>
                      <a:pt x="312" y="89"/>
                    </a:cubicBezTo>
                    <a:cubicBezTo>
                      <a:pt x="260" y="140"/>
                      <a:pt x="194" y="160"/>
                      <a:pt x="135" y="177"/>
                    </a:cubicBezTo>
                    <a:cubicBezTo>
                      <a:pt x="134" y="177"/>
                      <a:pt x="134" y="177"/>
                      <a:pt x="134" y="177"/>
                    </a:cubicBezTo>
                    <a:cubicBezTo>
                      <a:pt x="90" y="202"/>
                      <a:pt x="46" y="227"/>
                      <a:pt x="0" y="252"/>
                    </a:cubicBezTo>
                    <a:cubicBezTo>
                      <a:pt x="43" y="243"/>
                      <a:pt x="85" y="233"/>
                      <a:pt x="127" y="224"/>
                    </a:cubicBezTo>
                    <a:cubicBezTo>
                      <a:pt x="153" y="209"/>
                      <a:pt x="186" y="192"/>
                      <a:pt x="228" y="170"/>
                    </a:cubicBezTo>
                    <a:cubicBezTo>
                      <a:pt x="178" y="188"/>
                      <a:pt x="145" y="221"/>
                      <a:pt x="94" y="228"/>
                    </a:cubicBezTo>
                    <a:cubicBezTo>
                      <a:pt x="93" y="229"/>
                      <a:pt x="93" y="229"/>
                      <a:pt x="92" y="229"/>
                    </a:cubicBezTo>
                    <a:cubicBezTo>
                      <a:pt x="90" y="229"/>
                      <a:pt x="88" y="228"/>
                      <a:pt x="86" y="227"/>
                    </a:cubicBezTo>
                    <a:cubicBezTo>
                      <a:pt x="84" y="226"/>
                      <a:pt x="82" y="225"/>
                      <a:pt x="80" y="225"/>
                    </a:cubicBezTo>
                    <a:cubicBezTo>
                      <a:pt x="80" y="225"/>
                      <a:pt x="80" y="225"/>
                      <a:pt x="79" y="226"/>
                    </a:cubicBezTo>
                    <a:cubicBezTo>
                      <a:pt x="134" y="206"/>
                      <a:pt x="178" y="174"/>
                      <a:pt x="232" y="152"/>
                    </a:cubicBezTo>
                    <a:cubicBezTo>
                      <a:pt x="241" y="150"/>
                      <a:pt x="249" y="149"/>
                      <a:pt x="257" y="147"/>
                    </a:cubicBezTo>
                    <a:cubicBezTo>
                      <a:pt x="249" y="150"/>
                      <a:pt x="243" y="160"/>
                      <a:pt x="236" y="166"/>
                    </a:cubicBezTo>
                    <a:cubicBezTo>
                      <a:pt x="253" y="157"/>
                      <a:pt x="271" y="148"/>
                      <a:pt x="291" y="138"/>
                    </a:cubicBezTo>
                    <a:cubicBezTo>
                      <a:pt x="280" y="140"/>
                      <a:pt x="268" y="142"/>
                      <a:pt x="257" y="147"/>
                    </a:cubicBezTo>
                    <a:cubicBezTo>
                      <a:pt x="264" y="142"/>
                      <a:pt x="270" y="137"/>
                      <a:pt x="276" y="134"/>
                    </a:cubicBezTo>
                    <a:cubicBezTo>
                      <a:pt x="296" y="127"/>
                      <a:pt x="310" y="118"/>
                      <a:pt x="320" y="108"/>
                    </a:cubicBezTo>
                    <a:cubicBezTo>
                      <a:pt x="295" y="119"/>
                      <a:pt x="277" y="126"/>
                      <a:pt x="275" y="126"/>
                    </a:cubicBezTo>
                    <a:cubicBezTo>
                      <a:pt x="273" y="125"/>
                      <a:pt x="295" y="114"/>
                      <a:pt x="330" y="99"/>
                    </a:cubicBezTo>
                    <a:cubicBezTo>
                      <a:pt x="349" y="78"/>
                      <a:pt x="363" y="58"/>
                      <a:pt x="406" y="50"/>
                    </a:cubicBezTo>
                    <a:cubicBezTo>
                      <a:pt x="388" y="55"/>
                      <a:pt x="368" y="73"/>
                      <a:pt x="351" y="90"/>
                    </a:cubicBezTo>
                    <a:cubicBezTo>
                      <a:pt x="379" y="78"/>
                      <a:pt x="411" y="64"/>
                      <a:pt x="443" y="51"/>
                    </a:cubicBezTo>
                    <a:cubicBezTo>
                      <a:pt x="455" y="45"/>
                      <a:pt x="466" y="40"/>
                      <a:pt x="476" y="36"/>
                    </a:cubicBezTo>
                    <a:cubicBezTo>
                      <a:pt x="516" y="21"/>
                      <a:pt x="522" y="14"/>
                      <a:pt x="5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3" name="Freeform 579">
                <a:extLst>
                  <a:ext uri="{FF2B5EF4-FFF2-40B4-BE49-F238E27FC236}">
                    <a16:creationId xmlns="" xmlns:a16="http://schemas.microsoft.com/office/drawing/2014/main" id="{4962138F-AFF1-41B2-AFAD-D5305CADC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2774"/>
                <a:ext cx="43" cy="20"/>
              </a:xfrm>
              <a:custGeom>
                <a:avLst/>
                <a:gdLst>
                  <a:gd name="T0" fmla="*/ 27 w 27"/>
                  <a:gd name="T1" fmla="*/ 0 h 13"/>
                  <a:gd name="T2" fmla="*/ 19 w 27"/>
                  <a:gd name="T3" fmla="*/ 3 h 13"/>
                  <a:gd name="T4" fmla="*/ 0 w 27"/>
                  <a:gd name="T5" fmla="*/ 13 h 13"/>
                  <a:gd name="T6" fmla="*/ 0 w 27"/>
                  <a:gd name="T7" fmla="*/ 13 h 13"/>
                  <a:gd name="T8" fmla="*/ 27 w 2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3">
                    <a:moveTo>
                      <a:pt x="27" y="0"/>
                    </a:moveTo>
                    <a:cubicBezTo>
                      <a:pt x="24" y="1"/>
                      <a:pt x="22" y="2"/>
                      <a:pt x="19" y="3"/>
                    </a:cubicBezTo>
                    <a:cubicBezTo>
                      <a:pt x="13" y="6"/>
                      <a:pt x="7" y="10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9"/>
                      <a:pt x="18" y="5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4" name="Freeform 580">
                <a:extLst>
                  <a:ext uri="{FF2B5EF4-FFF2-40B4-BE49-F238E27FC236}">
                    <a16:creationId xmlns="" xmlns:a16="http://schemas.microsoft.com/office/drawing/2014/main" id="{C86747CB-DB32-41EC-9033-916974B57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2723"/>
                <a:ext cx="288" cy="146"/>
              </a:xfrm>
              <a:custGeom>
                <a:avLst/>
                <a:gdLst>
                  <a:gd name="T0" fmla="*/ 182 w 182"/>
                  <a:gd name="T1" fmla="*/ 0 h 92"/>
                  <a:gd name="T2" fmla="*/ 150 w 182"/>
                  <a:gd name="T3" fmla="*/ 14 h 92"/>
                  <a:gd name="T4" fmla="*/ 63 w 182"/>
                  <a:gd name="T5" fmla="*/ 60 h 92"/>
                  <a:gd name="T6" fmla="*/ 8 w 182"/>
                  <a:gd name="T7" fmla="*/ 88 h 92"/>
                  <a:gd name="T8" fmla="*/ 0 w 182"/>
                  <a:gd name="T9" fmla="*/ 92 h 92"/>
                  <a:gd name="T10" fmla="*/ 1 w 182"/>
                  <a:gd name="T11" fmla="*/ 92 h 92"/>
                  <a:gd name="T12" fmla="*/ 178 w 182"/>
                  <a:gd name="T13" fmla="*/ 4 h 92"/>
                  <a:gd name="T14" fmla="*/ 182 w 182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92">
                    <a:moveTo>
                      <a:pt x="182" y="0"/>
                    </a:moveTo>
                    <a:cubicBezTo>
                      <a:pt x="171" y="4"/>
                      <a:pt x="161" y="9"/>
                      <a:pt x="150" y="14"/>
                    </a:cubicBezTo>
                    <a:cubicBezTo>
                      <a:pt x="123" y="33"/>
                      <a:pt x="94" y="48"/>
                      <a:pt x="63" y="60"/>
                    </a:cubicBezTo>
                    <a:cubicBezTo>
                      <a:pt x="46" y="70"/>
                      <a:pt x="27" y="79"/>
                      <a:pt x="8" y="88"/>
                    </a:cubicBezTo>
                    <a:cubicBezTo>
                      <a:pt x="5" y="89"/>
                      <a:pt x="2" y="91"/>
                      <a:pt x="0" y="92"/>
                    </a:cubicBezTo>
                    <a:cubicBezTo>
                      <a:pt x="0" y="92"/>
                      <a:pt x="0" y="92"/>
                      <a:pt x="1" y="92"/>
                    </a:cubicBezTo>
                    <a:cubicBezTo>
                      <a:pt x="60" y="75"/>
                      <a:pt x="126" y="55"/>
                      <a:pt x="178" y="4"/>
                    </a:cubicBezTo>
                    <a:cubicBezTo>
                      <a:pt x="179" y="2"/>
                      <a:pt x="180" y="1"/>
                      <a:pt x="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5" name="Freeform 581">
                <a:extLst>
                  <a:ext uri="{FF2B5EF4-FFF2-40B4-BE49-F238E27FC236}">
                    <a16:creationId xmlns="" xmlns:a16="http://schemas.microsoft.com/office/drawing/2014/main" id="{B37377CF-F2CA-4466-B94A-ADEF573B53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9" y="2710"/>
                <a:ext cx="833" cy="387"/>
              </a:xfrm>
              <a:custGeom>
                <a:avLst/>
                <a:gdLst>
                  <a:gd name="T0" fmla="*/ 180 w 526"/>
                  <a:gd name="T1" fmla="*/ 173 h 244"/>
                  <a:gd name="T2" fmla="*/ 34 w 526"/>
                  <a:gd name="T3" fmla="*/ 215 h 244"/>
                  <a:gd name="T4" fmla="*/ 30 w 526"/>
                  <a:gd name="T5" fmla="*/ 217 h 244"/>
                  <a:gd name="T6" fmla="*/ 0 w 526"/>
                  <a:gd name="T7" fmla="*/ 244 h 244"/>
                  <a:gd name="T8" fmla="*/ 142 w 526"/>
                  <a:gd name="T9" fmla="*/ 203 h 244"/>
                  <a:gd name="T10" fmla="*/ 147 w 526"/>
                  <a:gd name="T11" fmla="*/ 201 h 244"/>
                  <a:gd name="T12" fmla="*/ 157 w 526"/>
                  <a:gd name="T13" fmla="*/ 197 h 244"/>
                  <a:gd name="T14" fmla="*/ 152 w 526"/>
                  <a:gd name="T15" fmla="*/ 200 h 244"/>
                  <a:gd name="T16" fmla="*/ 149 w 526"/>
                  <a:gd name="T17" fmla="*/ 201 h 244"/>
                  <a:gd name="T18" fmla="*/ 160 w 526"/>
                  <a:gd name="T19" fmla="*/ 198 h 244"/>
                  <a:gd name="T20" fmla="*/ 159 w 526"/>
                  <a:gd name="T21" fmla="*/ 194 h 244"/>
                  <a:gd name="T22" fmla="*/ 159 w 526"/>
                  <a:gd name="T23" fmla="*/ 194 h 244"/>
                  <a:gd name="T24" fmla="*/ 159 w 526"/>
                  <a:gd name="T25" fmla="*/ 194 h 244"/>
                  <a:gd name="T26" fmla="*/ 158 w 526"/>
                  <a:gd name="T27" fmla="*/ 192 h 244"/>
                  <a:gd name="T28" fmla="*/ 163 w 526"/>
                  <a:gd name="T29" fmla="*/ 191 h 244"/>
                  <a:gd name="T30" fmla="*/ 167 w 526"/>
                  <a:gd name="T31" fmla="*/ 188 h 244"/>
                  <a:gd name="T32" fmla="*/ 77 w 526"/>
                  <a:gd name="T33" fmla="*/ 216 h 244"/>
                  <a:gd name="T34" fmla="*/ 180 w 526"/>
                  <a:gd name="T35" fmla="*/ 173 h 244"/>
                  <a:gd name="T36" fmla="*/ 427 w 526"/>
                  <a:gd name="T37" fmla="*/ 57 h 244"/>
                  <a:gd name="T38" fmla="*/ 421 w 526"/>
                  <a:gd name="T39" fmla="*/ 58 h 244"/>
                  <a:gd name="T40" fmla="*/ 265 w 526"/>
                  <a:gd name="T41" fmla="*/ 138 h 244"/>
                  <a:gd name="T42" fmla="*/ 302 w 526"/>
                  <a:gd name="T43" fmla="*/ 124 h 244"/>
                  <a:gd name="T44" fmla="*/ 309 w 526"/>
                  <a:gd name="T45" fmla="*/ 117 h 244"/>
                  <a:gd name="T46" fmla="*/ 427 w 526"/>
                  <a:gd name="T47" fmla="*/ 57 h 244"/>
                  <a:gd name="T48" fmla="*/ 521 w 526"/>
                  <a:gd name="T49" fmla="*/ 41 h 244"/>
                  <a:gd name="T50" fmla="*/ 444 w 526"/>
                  <a:gd name="T51" fmla="*/ 70 h 244"/>
                  <a:gd name="T52" fmla="*/ 386 w 526"/>
                  <a:gd name="T53" fmla="*/ 97 h 244"/>
                  <a:gd name="T54" fmla="*/ 413 w 526"/>
                  <a:gd name="T55" fmla="*/ 82 h 244"/>
                  <a:gd name="T56" fmla="*/ 395 w 526"/>
                  <a:gd name="T57" fmla="*/ 88 h 244"/>
                  <a:gd name="T58" fmla="*/ 346 w 526"/>
                  <a:gd name="T59" fmla="*/ 117 h 244"/>
                  <a:gd name="T60" fmla="*/ 289 w 526"/>
                  <a:gd name="T61" fmla="*/ 141 h 244"/>
                  <a:gd name="T62" fmla="*/ 295 w 526"/>
                  <a:gd name="T63" fmla="*/ 132 h 244"/>
                  <a:gd name="T64" fmla="*/ 283 w 526"/>
                  <a:gd name="T65" fmla="*/ 138 h 244"/>
                  <a:gd name="T66" fmla="*/ 290 w 526"/>
                  <a:gd name="T67" fmla="*/ 137 h 244"/>
                  <a:gd name="T68" fmla="*/ 269 w 526"/>
                  <a:gd name="T69" fmla="*/ 144 h 244"/>
                  <a:gd name="T70" fmla="*/ 204 w 526"/>
                  <a:gd name="T71" fmla="*/ 174 h 244"/>
                  <a:gd name="T72" fmla="*/ 178 w 526"/>
                  <a:gd name="T73" fmla="*/ 184 h 244"/>
                  <a:gd name="T74" fmla="*/ 167 w 526"/>
                  <a:gd name="T75" fmla="*/ 190 h 244"/>
                  <a:gd name="T76" fmla="*/ 210 w 526"/>
                  <a:gd name="T77" fmla="*/ 182 h 244"/>
                  <a:gd name="T78" fmla="*/ 232 w 526"/>
                  <a:gd name="T79" fmla="*/ 171 h 244"/>
                  <a:gd name="T80" fmla="*/ 274 w 526"/>
                  <a:gd name="T81" fmla="*/ 152 h 244"/>
                  <a:gd name="T82" fmla="*/ 280 w 526"/>
                  <a:gd name="T83" fmla="*/ 149 h 244"/>
                  <a:gd name="T84" fmla="*/ 256 w 526"/>
                  <a:gd name="T85" fmla="*/ 158 h 244"/>
                  <a:gd name="T86" fmla="*/ 289 w 526"/>
                  <a:gd name="T87" fmla="*/ 143 h 244"/>
                  <a:gd name="T88" fmla="*/ 316 w 526"/>
                  <a:gd name="T89" fmla="*/ 131 h 244"/>
                  <a:gd name="T90" fmla="*/ 302 w 526"/>
                  <a:gd name="T91" fmla="*/ 138 h 244"/>
                  <a:gd name="T92" fmla="*/ 328 w 526"/>
                  <a:gd name="T93" fmla="*/ 132 h 244"/>
                  <a:gd name="T94" fmla="*/ 352 w 526"/>
                  <a:gd name="T95" fmla="*/ 121 h 244"/>
                  <a:gd name="T96" fmla="*/ 521 w 526"/>
                  <a:gd name="T97" fmla="*/ 41 h 244"/>
                  <a:gd name="T98" fmla="*/ 526 w 526"/>
                  <a:gd name="T99" fmla="*/ 20 h 244"/>
                  <a:gd name="T100" fmla="*/ 406 w 526"/>
                  <a:gd name="T101" fmla="*/ 81 h 244"/>
                  <a:gd name="T102" fmla="*/ 450 w 526"/>
                  <a:gd name="T103" fmla="*/ 61 h 244"/>
                  <a:gd name="T104" fmla="*/ 478 w 526"/>
                  <a:gd name="T105" fmla="*/ 47 h 244"/>
                  <a:gd name="T106" fmla="*/ 526 w 526"/>
                  <a:gd name="T107" fmla="*/ 20 h 244"/>
                  <a:gd name="T108" fmla="*/ 507 w 526"/>
                  <a:gd name="T109" fmla="*/ 0 h 244"/>
                  <a:gd name="T110" fmla="*/ 451 w 526"/>
                  <a:gd name="T111" fmla="*/ 23 h 244"/>
                  <a:gd name="T112" fmla="*/ 432 w 526"/>
                  <a:gd name="T113" fmla="*/ 45 h 244"/>
                  <a:gd name="T114" fmla="*/ 441 w 526"/>
                  <a:gd name="T115" fmla="*/ 41 h 244"/>
                  <a:gd name="T116" fmla="*/ 507 w 526"/>
                  <a:gd name="T1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6" h="244">
                    <a:moveTo>
                      <a:pt x="180" y="173"/>
                    </a:moveTo>
                    <a:cubicBezTo>
                      <a:pt x="132" y="188"/>
                      <a:pt x="83" y="201"/>
                      <a:pt x="34" y="215"/>
                    </a:cubicBezTo>
                    <a:cubicBezTo>
                      <a:pt x="33" y="215"/>
                      <a:pt x="32" y="216"/>
                      <a:pt x="30" y="217"/>
                    </a:cubicBezTo>
                    <a:cubicBezTo>
                      <a:pt x="23" y="221"/>
                      <a:pt x="10" y="233"/>
                      <a:pt x="0" y="244"/>
                    </a:cubicBezTo>
                    <a:cubicBezTo>
                      <a:pt x="47" y="229"/>
                      <a:pt x="94" y="216"/>
                      <a:pt x="142" y="203"/>
                    </a:cubicBezTo>
                    <a:cubicBezTo>
                      <a:pt x="144" y="202"/>
                      <a:pt x="146" y="202"/>
                      <a:pt x="147" y="201"/>
                    </a:cubicBezTo>
                    <a:cubicBezTo>
                      <a:pt x="151" y="200"/>
                      <a:pt x="154" y="199"/>
                      <a:pt x="157" y="197"/>
                    </a:cubicBezTo>
                    <a:cubicBezTo>
                      <a:pt x="155" y="198"/>
                      <a:pt x="153" y="199"/>
                      <a:pt x="152" y="200"/>
                    </a:cubicBezTo>
                    <a:cubicBezTo>
                      <a:pt x="151" y="200"/>
                      <a:pt x="150" y="201"/>
                      <a:pt x="149" y="201"/>
                    </a:cubicBezTo>
                    <a:cubicBezTo>
                      <a:pt x="152" y="200"/>
                      <a:pt x="156" y="199"/>
                      <a:pt x="160" y="198"/>
                    </a:cubicBezTo>
                    <a:cubicBezTo>
                      <a:pt x="160" y="197"/>
                      <a:pt x="160" y="196"/>
                      <a:pt x="159" y="194"/>
                    </a:cubicBezTo>
                    <a:cubicBezTo>
                      <a:pt x="159" y="194"/>
                      <a:pt x="159" y="194"/>
                      <a:pt x="159" y="194"/>
                    </a:cubicBezTo>
                    <a:cubicBezTo>
                      <a:pt x="159" y="194"/>
                      <a:pt x="159" y="194"/>
                      <a:pt x="159" y="194"/>
                    </a:cubicBezTo>
                    <a:cubicBezTo>
                      <a:pt x="159" y="193"/>
                      <a:pt x="159" y="193"/>
                      <a:pt x="158" y="192"/>
                    </a:cubicBezTo>
                    <a:cubicBezTo>
                      <a:pt x="160" y="192"/>
                      <a:pt x="161" y="191"/>
                      <a:pt x="163" y="191"/>
                    </a:cubicBezTo>
                    <a:cubicBezTo>
                      <a:pt x="164" y="190"/>
                      <a:pt x="165" y="189"/>
                      <a:pt x="167" y="188"/>
                    </a:cubicBezTo>
                    <a:cubicBezTo>
                      <a:pt x="136" y="200"/>
                      <a:pt x="103" y="211"/>
                      <a:pt x="77" y="216"/>
                    </a:cubicBezTo>
                    <a:cubicBezTo>
                      <a:pt x="110" y="205"/>
                      <a:pt x="145" y="190"/>
                      <a:pt x="180" y="173"/>
                    </a:cubicBezTo>
                    <a:moveTo>
                      <a:pt x="427" y="57"/>
                    </a:moveTo>
                    <a:cubicBezTo>
                      <a:pt x="425" y="57"/>
                      <a:pt x="423" y="58"/>
                      <a:pt x="421" y="58"/>
                    </a:cubicBezTo>
                    <a:cubicBezTo>
                      <a:pt x="368" y="85"/>
                      <a:pt x="311" y="114"/>
                      <a:pt x="265" y="138"/>
                    </a:cubicBezTo>
                    <a:cubicBezTo>
                      <a:pt x="277" y="133"/>
                      <a:pt x="290" y="129"/>
                      <a:pt x="302" y="124"/>
                    </a:cubicBezTo>
                    <a:cubicBezTo>
                      <a:pt x="304" y="121"/>
                      <a:pt x="307" y="119"/>
                      <a:pt x="309" y="117"/>
                    </a:cubicBezTo>
                    <a:cubicBezTo>
                      <a:pt x="349" y="98"/>
                      <a:pt x="393" y="82"/>
                      <a:pt x="427" y="57"/>
                    </a:cubicBezTo>
                    <a:moveTo>
                      <a:pt x="521" y="41"/>
                    </a:moveTo>
                    <a:cubicBezTo>
                      <a:pt x="495" y="51"/>
                      <a:pt x="470" y="60"/>
                      <a:pt x="444" y="70"/>
                    </a:cubicBezTo>
                    <a:cubicBezTo>
                      <a:pt x="425" y="79"/>
                      <a:pt x="405" y="88"/>
                      <a:pt x="386" y="97"/>
                    </a:cubicBezTo>
                    <a:cubicBezTo>
                      <a:pt x="395" y="92"/>
                      <a:pt x="403" y="87"/>
                      <a:pt x="413" y="82"/>
                    </a:cubicBezTo>
                    <a:cubicBezTo>
                      <a:pt x="407" y="84"/>
                      <a:pt x="401" y="86"/>
                      <a:pt x="395" y="88"/>
                    </a:cubicBezTo>
                    <a:cubicBezTo>
                      <a:pt x="379" y="99"/>
                      <a:pt x="362" y="109"/>
                      <a:pt x="346" y="117"/>
                    </a:cubicBezTo>
                    <a:cubicBezTo>
                      <a:pt x="328" y="125"/>
                      <a:pt x="309" y="133"/>
                      <a:pt x="289" y="141"/>
                    </a:cubicBezTo>
                    <a:cubicBezTo>
                      <a:pt x="291" y="138"/>
                      <a:pt x="293" y="135"/>
                      <a:pt x="295" y="132"/>
                    </a:cubicBezTo>
                    <a:cubicBezTo>
                      <a:pt x="291" y="134"/>
                      <a:pt x="287" y="136"/>
                      <a:pt x="283" y="138"/>
                    </a:cubicBezTo>
                    <a:cubicBezTo>
                      <a:pt x="286" y="137"/>
                      <a:pt x="288" y="137"/>
                      <a:pt x="290" y="137"/>
                    </a:cubicBezTo>
                    <a:cubicBezTo>
                      <a:pt x="283" y="139"/>
                      <a:pt x="276" y="142"/>
                      <a:pt x="269" y="144"/>
                    </a:cubicBezTo>
                    <a:cubicBezTo>
                      <a:pt x="247" y="154"/>
                      <a:pt x="225" y="164"/>
                      <a:pt x="204" y="174"/>
                    </a:cubicBezTo>
                    <a:cubicBezTo>
                      <a:pt x="196" y="177"/>
                      <a:pt x="187" y="181"/>
                      <a:pt x="178" y="184"/>
                    </a:cubicBezTo>
                    <a:cubicBezTo>
                      <a:pt x="174" y="186"/>
                      <a:pt x="170" y="189"/>
                      <a:pt x="167" y="190"/>
                    </a:cubicBezTo>
                    <a:cubicBezTo>
                      <a:pt x="181" y="187"/>
                      <a:pt x="196" y="184"/>
                      <a:pt x="210" y="182"/>
                    </a:cubicBezTo>
                    <a:cubicBezTo>
                      <a:pt x="218" y="178"/>
                      <a:pt x="225" y="174"/>
                      <a:pt x="232" y="171"/>
                    </a:cubicBezTo>
                    <a:cubicBezTo>
                      <a:pt x="246" y="164"/>
                      <a:pt x="260" y="158"/>
                      <a:pt x="274" y="152"/>
                    </a:cubicBezTo>
                    <a:cubicBezTo>
                      <a:pt x="276" y="151"/>
                      <a:pt x="278" y="150"/>
                      <a:pt x="280" y="149"/>
                    </a:cubicBezTo>
                    <a:cubicBezTo>
                      <a:pt x="273" y="152"/>
                      <a:pt x="264" y="155"/>
                      <a:pt x="256" y="158"/>
                    </a:cubicBezTo>
                    <a:cubicBezTo>
                      <a:pt x="268" y="153"/>
                      <a:pt x="279" y="147"/>
                      <a:pt x="289" y="143"/>
                    </a:cubicBezTo>
                    <a:cubicBezTo>
                      <a:pt x="299" y="138"/>
                      <a:pt x="308" y="135"/>
                      <a:pt x="316" y="131"/>
                    </a:cubicBezTo>
                    <a:cubicBezTo>
                      <a:pt x="311" y="133"/>
                      <a:pt x="306" y="136"/>
                      <a:pt x="302" y="138"/>
                    </a:cubicBezTo>
                    <a:cubicBezTo>
                      <a:pt x="310" y="136"/>
                      <a:pt x="319" y="134"/>
                      <a:pt x="328" y="132"/>
                    </a:cubicBezTo>
                    <a:cubicBezTo>
                      <a:pt x="336" y="129"/>
                      <a:pt x="344" y="125"/>
                      <a:pt x="352" y="121"/>
                    </a:cubicBezTo>
                    <a:cubicBezTo>
                      <a:pt x="406" y="91"/>
                      <a:pt x="469" y="73"/>
                      <a:pt x="521" y="41"/>
                    </a:cubicBezTo>
                    <a:moveTo>
                      <a:pt x="526" y="20"/>
                    </a:moveTo>
                    <a:cubicBezTo>
                      <a:pt x="490" y="25"/>
                      <a:pt x="448" y="54"/>
                      <a:pt x="406" y="81"/>
                    </a:cubicBezTo>
                    <a:cubicBezTo>
                      <a:pt x="421" y="75"/>
                      <a:pt x="435" y="68"/>
                      <a:pt x="450" y="61"/>
                    </a:cubicBezTo>
                    <a:cubicBezTo>
                      <a:pt x="458" y="57"/>
                      <a:pt x="467" y="52"/>
                      <a:pt x="478" y="47"/>
                    </a:cubicBezTo>
                    <a:cubicBezTo>
                      <a:pt x="487" y="43"/>
                      <a:pt x="505" y="33"/>
                      <a:pt x="526" y="20"/>
                    </a:cubicBezTo>
                    <a:moveTo>
                      <a:pt x="507" y="0"/>
                    </a:moveTo>
                    <a:cubicBezTo>
                      <a:pt x="488" y="8"/>
                      <a:pt x="468" y="16"/>
                      <a:pt x="451" y="23"/>
                    </a:cubicBezTo>
                    <a:cubicBezTo>
                      <a:pt x="443" y="31"/>
                      <a:pt x="437" y="39"/>
                      <a:pt x="432" y="45"/>
                    </a:cubicBezTo>
                    <a:cubicBezTo>
                      <a:pt x="435" y="44"/>
                      <a:pt x="438" y="42"/>
                      <a:pt x="441" y="41"/>
                    </a:cubicBezTo>
                    <a:cubicBezTo>
                      <a:pt x="459" y="30"/>
                      <a:pt x="483" y="14"/>
                      <a:pt x="5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6" name="Freeform 582">
                <a:extLst>
                  <a:ext uri="{FF2B5EF4-FFF2-40B4-BE49-F238E27FC236}">
                    <a16:creationId xmlns="" xmlns:a16="http://schemas.microsoft.com/office/drawing/2014/main" id="{E19A0DF8-CFD7-4B84-9C91-7903E1483B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3" y="3043"/>
                <a:ext cx="298" cy="118"/>
              </a:xfrm>
              <a:custGeom>
                <a:avLst/>
                <a:gdLst>
                  <a:gd name="T0" fmla="*/ 32 w 188"/>
                  <a:gd name="T1" fmla="*/ 62 h 74"/>
                  <a:gd name="T2" fmla="*/ 32 w 188"/>
                  <a:gd name="T3" fmla="*/ 62 h 74"/>
                  <a:gd name="T4" fmla="*/ 32 w 188"/>
                  <a:gd name="T5" fmla="*/ 62 h 74"/>
                  <a:gd name="T6" fmla="*/ 33 w 188"/>
                  <a:gd name="T7" fmla="*/ 57 h 74"/>
                  <a:gd name="T8" fmla="*/ 33 w 188"/>
                  <a:gd name="T9" fmla="*/ 55 h 74"/>
                  <a:gd name="T10" fmla="*/ 33 w 188"/>
                  <a:gd name="T11" fmla="*/ 55 h 74"/>
                  <a:gd name="T12" fmla="*/ 33 w 188"/>
                  <a:gd name="T13" fmla="*/ 57 h 74"/>
                  <a:gd name="T14" fmla="*/ 33 w 188"/>
                  <a:gd name="T15" fmla="*/ 52 h 74"/>
                  <a:gd name="T16" fmla="*/ 33 w 188"/>
                  <a:gd name="T17" fmla="*/ 52 h 74"/>
                  <a:gd name="T18" fmla="*/ 33 w 188"/>
                  <a:gd name="T19" fmla="*/ 52 h 74"/>
                  <a:gd name="T20" fmla="*/ 33 w 188"/>
                  <a:gd name="T21" fmla="*/ 52 h 74"/>
                  <a:gd name="T22" fmla="*/ 33 w 188"/>
                  <a:gd name="T23" fmla="*/ 52 h 74"/>
                  <a:gd name="T24" fmla="*/ 33 w 188"/>
                  <a:gd name="T25" fmla="*/ 52 h 74"/>
                  <a:gd name="T26" fmla="*/ 143 w 188"/>
                  <a:gd name="T27" fmla="*/ 14 h 74"/>
                  <a:gd name="T28" fmla="*/ 14 w 188"/>
                  <a:gd name="T29" fmla="*/ 56 h 74"/>
                  <a:gd name="T30" fmla="*/ 0 w 188"/>
                  <a:gd name="T31" fmla="*/ 74 h 74"/>
                  <a:gd name="T32" fmla="*/ 24 w 188"/>
                  <a:gd name="T33" fmla="*/ 65 h 74"/>
                  <a:gd name="T34" fmla="*/ 24 w 188"/>
                  <a:gd name="T35" fmla="*/ 65 h 74"/>
                  <a:gd name="T36" fmla="*/ 24 w 188"/>
                  <a:gd name="T37" fmla="*/ 65 h 74"/>
                  <a:gd name="T38" fmla="*/ 31 w 188"/>
                  <a:gd name="T39" fmla="*/ 63 h 74"/>
                  <a:gd name="T40" fmla="*/ 32 w 188"/>
                  <a:gd name="T41" fmla="*/ 61 h 74"/>
                  <a:gd name="T42" fmla="*/ 32 w 188"/>
                  <a:gd name="T43" fmla="*/ 61 h 74"/>
                  <a:gd name="T44" fmla="*/ 31 w 188"/>
                  <a:gd name="T45" fmla="*/ 63 h 74"/>
                  <a:gd name="T46" fmla="*/ 110 w 188"/>
                  <a:gd name="T47" fmla="*/ 33 h 74"/>
                  <a:gd name="T48" fmla="*/ 130 w 188"/>
                  <a:gd name="T49" fmla="*/ 19 h 74"/>
                  <a:gd name="T50" fmla="*/ 143 w 188"/>
                  <a:gd name="T51" fmla="*/ 14 h 74"/>
                  <a:gd name="T52" fmla="*/ 188 w 188"/>
                  <a:gd name="T53" fmla="*/ 0 h 74"/>
                  <a:gd name="T54" fmla="*/ 149 w 188"/>
                  <a:gd name="T55" fmla="*/ 12 h 74"/>
                  <a:gd name="T56" fmla="*/ 130 w 188"/>
                  <a:gd name="T57" fmla="*/ 25 h 74"/>
                  <a:gd name="T58" fmla="*/ 162 w 188"/>
                  <a:gd name="T59" fmla="*/ 12 h 74"/>
                  <a:gd name="T60" fmla="*/ 188 w 188"/>
                  <a:gd name="T6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8" h="74">
                    <a:moveTo>
                      <a:pt x="32" y="62"/>
                    </a:move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moveTo>
                      <a:pt x="33" y="57"/>
                    </a:moveTo>
                    <a:cubicBezTo>
                      <a:pt x="33" y="56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6"/>
                      <a:pt x="33" y="56"/>
                      <a:pt x="33" y="57"/>
                    </a:cubicBezTo>
                    <a:moveTo>
                      <a:pt x="33" y="52"/>
                    </a:move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moveTo>
                      <a:pt x="143" y="14"/>
                    </a:moveTo>
                    <a:cubicBezTo>
                      <a:pt x="99" y="27"/>
                      <a:pt x="56" y="42"/>
                      <a:pt x="14" y="56"/>
                    </a:cubicBezTo>
                    <a:cubicBezTo>
                      <a:pt x="9" y="61"/>
                      <a:pt x="5" y="67"/>
                      <a:pt x="0" y="74"/>
                    </a:cubicBezTo>
                    <a:cubicBezTo>
                      <a:pt x="8" y="71"/>
                      <a:pt x="16" y="68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65"/>
                      <a:pt x="29" y="64"/>
                      <a:pt x="31" y="63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2"/>
                      <a:pt x="32" y="62"/>
                      <a:pt x="31" y="63"/>
                    </a:cubicBezTo>
                    <a:cubicBezTo>
                      <a:pt x="57" y="53"/>
                      <a:pt x="83" y="43"/>
                      <a:pt x="110" y="33"/>
                    </a:cubicBezTo>
                    <a:cubicBezTo>
                      <a:pt x="116" y="28"/>
                      <a:pt x="123" y="24"/>
                      <a:pt x="130" y="19"/>
                    </a:cubicBezTo>
                    <a:cubicBezTo>
                      <a:pt x="134" y="17"/>
                      <a:pt x="139" y="15"/>
                      <a:pt x="143" y="14"/>
                    </a:cubicBezTo>
                    <a:moveTo>
                      <a:pt x="188" y="0"/>
                    </a:moveTo>
                    <a:cubicBezTo>
                      <a:pt x="175" y="4"/>
                      <a:pt x="162" y="8"/>
                      <a:pt x="149" y="12"/>
                    </a:cubicBezTo>
                    <a:cubicBezTo>
                      <a:pt x="143" y="16"/>
                      <a:pt x="137" y="20"/>
                      <a:pt x="130" y="25"/>
                    </a:cubicBezTo>
                    <a:cubicBezTo>
                      <a:pt x="141" y="20"/>
                      <a:pt x="151" y="16"/>
                      <a:pt x="162" y="12"/>
                    </a:cubicBezTo>
                    <a:cubicBezTo>
                      <a:pt x="168" y="11"/>
                      <a:pt x="180" y="6"/>
                      <a:pt x="1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7" name="Freeform 583">
                <a:extLst>
                  <a:ext uri="{FF2B5EF4-FFF2-40B4-BE49-F238E27FC236}">
                    <a16:creationId xmlns="" xmlns:a16="http://schemas.microsoft.com/office/drawing/2014/main" id="{E107D27B-B9DB-4C21-9D0B-0F8B8F5BCB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0" y="2905"/>
                <a:ext cx="187" cy="81"/>
              </a:xfrm>
              <a:custGeom>
                <a:avLst/>
                <a:gdLst>
                  <a:gd name="T0" fmla="*/ 103 w 118"/>
                  <a:gd name="T1" fmla="*/ 18 h 51"/>
                  <a:gd name="T2" fmla="*/ 77 w 118"/>
                  <a:gd name="T3" fmla="*/ 30 h 51"/>
                  <a:gd name="T4" fmla="*/ 89 w 118"/>
                  <a:gd name="T5" fmla="*/ 26 h 51"/>
                  <a:gd name="T6" fmla="*/ 103 w 118"/>
                  <a:gd name="T7" fmla="*/ 18 h 51"/>
                  <a:gd name="T8" fmla="*/ 118 w 118"/>
                  <a:gd name="T9" fmla="*/ 0 h 51"/>
                  <a:gd name="T10" fmla="*/ 82 w 118"/>
                  <a:gd name="T11" fmla="*/ 12 h 51"/>
                  <a:gd name="T12" fmla="*/ 0 w 118"/>
                  <a:gd name="T13" fmla="*/ 51 h 51"/>
                  <a:gd name="T14" fmla="*/ 23 w 118"/>
                  <a:gd name="T15" fmla="*/ 46 h 51"/>
                  <a:gd name="T16" fmla="*/ 118 w 118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51">
                    <a:moveTo>
                      <a:pt x="103" y="18"/>
                    </a:moveTo>
                    <a:cubicBezTo>
                      <a:pt x="94" y="22"/>
                      <a:pt x="86" y="26"/>
                      <a:pt x="77" y="30"/>
                    </a:cubicBezTo>
                    <a:cubicBezTo>
                      <a:pt x="81" y="29"/>
                      <a:pt x="85" y="27"/>
                      <a:pt x="89" y="26"/>
                    </a:cubicBezTo>
                    <a:cubicBezTo>
                      <a:pt x="94" y="23"/>
                      <a:pt x="98" y="20"/>
                      <a:pt x="103" y="18"/>
                    </a:cubicBezTo>
                    <a:moveTo>
                      <a:pt x="118" y="0"/>
                    </a:moveTo>
                    <a:cubicBezTo>
                      <a:pt x="105" y="3"/>
                      <a:pt x="93" y="8"/>
                      <a:pt x="82" y="12"/>
                    </a:cubicBezTo>
                    <a:cubicBezTo>
                      <a:pt x="55" y="25"/>
                      <a:pt x="27" y="39"/>
                      <a:pt x="0" y="51"/>
                    </a:cubicBezTo>
                    <a:cubicBezTo>
                      <a:pt x="8" y="49"/>
                      <a:pt x="15" y="47"/>
                      <a:pt x="23" y="46"/>
                    </a:cubicBezTo>
                    <a:cubicBezTo>
                      <a:pt x="55" y="30"/>
                      <a:pt x="86" y="15"/>
                      <a:pt x="1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8" name="Freeform 584">
                <a:extLst>
                  <a:ext uri="{FF2B5EF4-FFF2-40B4-BE49-F238E27FC236}">
                    <a16:creationId xmlns="" xmlns:a16="http://schemas.microsoft.com/office/drawing/2014/main" id="{82DCE3CA-7546-4C8A-B12B-874635928B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1" y="2986"/>
                <a:ext cx="159" cy="57"/>
              </a:xfrm>
              <a:custGeom>
                <a:avLst/>
                <a:gdLst>
                  <a:gd name="T0" fmla="*/ 10 w 100"/>
                  <a:gd name="T1" fmla="*/ 17 h 36"/>
                  <a:gd name="T2" fmla="*/ 5 w 100"/>
                  <a:gd name="T3" fmla="*/ 18 h 36"/>
                  <a:gd name="T4" fmla="*/ 6 w 100"/>
                  <a:gd name="T5" fmla="*/ 20 h 36"/>
                  <a:gd name="T6" fmla="*/ 10 w 100"/>
                  <a:gd name="T7" fmla="*/ 17 h 36"/>
                  <a:gd name="T8" fmla="*/ 57 w 100"/>
                  <a:gd name="T9" fmla="*/ 8 h 36"/>
                  <a:gd name="T10" fmla="*/ 14 w 100"/>
                  <a:gd name="T11" fmla="*/ 16 h 36"/>
                  <a:gd name="T12" fmla="*/ 9 w 100"/>
                  <a:gd name="T13" fmla="*/ 19 h 36"/>
                  <a:gd name="T14" fmla="*/ 6 w 100"/>
                  <a:gd name="T15" fmla="*/ 20 h 36"/>
                  <a:gd name="T16" fmla="*/ 7 w 100"/>
                  <a:gd name="T17" fmla="*/ 24 h 36"/>
                  <a:gd name="T18" fmla="*/ 0 w 100"/>
                  <a:gd name="T19" fmla="*/ 36 h 36"/>
                  <a:gd name="T20" fmla="*/ 16 w 100"/>
                  <a:gd name="T21" fmla="*/ 31 h 36"/>
                  <a:gd name="T22" fmla="*/ 57 w 100"/>
                  <a:gd name="T23" fmla="*/ 8 h 36"/>
                  <a:gd name="T24" fmla="*/ 100 w 100"/>
                  <a:gd name="T25" fmla="*/ 0 h 36"/>
                  <a:gd name="T26" fmla="*/ 91 w 100"/>
                  <a:gd name="T27" fmla="*/ 1 h 36"/>
                  <a:gd name="T28" fmla="*/ 88 w 100"/>
                  <a:gd name="T29" fmla="*/ 3 h 36"/>
                  <a:gd name="T30" fmla="*/ 49 w 100"/>
                  <a:gd name="T31" fmla="*/ 20 h 36"/>
                  <a:gd name="T32" fmla="*/ 100 w 10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36">
                    <a:moveTo>
                      <a:pt x="10" y="17"/>
                    </a:moveTo>
                    <a:cubicBezTo>
                      <a:pt x="8" y="17"/>
                      <a:pt x="7" y="18"/>
                      <a:pt x="5" y="18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7" y="19"/>
                      <a:pt x="8" y="18"/>
                      <a:pt x="10" y="17"/>
                    </a:cubicBezTo>
                    <a:moveTo>
                      <a:pt x="57" y="8"/>
                    </a:moveTo>
                    <a:cubicBezTo>
                      <a:pt x="43" y="10"/>
                      <a:pt x="28" y="13"/>
                      <a:pt x="14" y="16"/>
                    </a:cubicBezTo>
                    <a:cubicBezTo>
                      <a:pt x="12" y="17"/>
                      <a:pt x="11" y="18"/>
                      <a:pt x="9" y="19"/>
                    </a:cubicBezTo>
                    <a:cubicBezTo>
                      <a:pt x="8" y="20"/>
                      <a:pt x="7" y="20"/>
                      <a:pt x="6" y="20"/>
                    </a:cubicBezTo>
                    <a:cubicBezTo>
                      <a:pt x="7" y="22"/>
                      <a:pt x="7" y="23"/>
                      <a:pt x="7" y="24"/>
                    </a:cubicBezTo>
                    <a:cubicBezTo>
                      <a:pt x="6" y="29"/>
                      <a:pt x="4" y="32"/>
                      <a:pt x="0" y="36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30" y="23"/>
                      <a:pt x="44" y="15"/>
                      <a:pt x="57" y="8"/>
                    </a:cubicBezTo>
                    <a:moveTo>
                      <a:pt x="100" y="0"/>
                    </a:moveTo>
                    <a:cubicBezTo>
                      <a:pt x="97" y="0"/>
                      <a:pt x="94" y="1"/>
                      <a:pt x="91" y="1"/>
                    </a:cubicBezTo>
                    <a:cubicBezTo>
                      <a:pt x="90" y="2"/>
                      <a:pt x="89" y="2"/>
                      <a:pt x="88" y="3"/>
                    </a:cubicBezTo>
                    <a:cubicBezTo>
                      <a:pt x="75" y="9"/>
                      <a:pt x="62" y="14"/>
                      <a:pt x="49" y="20"/>
                    </a:cubicBezTo>
                    <a:cubicBezTo>
                      <a:pt x="66" y="14"/>
                      <a:pt x="83" y="7"/>
                      <a:pt x="1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9" name="Freeform 585">
                <a:extLst>
                  <a:ext uri="{FF2B5EF4-FFF2-40B4-BE49-F238E27FC236}">
                    <a16:creationId xmlns="" xmlns:a16="http://schemas.microsoft.com/office/drawing/2014/main" id="{AB000921-89D6-4743-9CCA-5E847C6DBE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8" y="2864"/>
                <a:ext cx="865" cy="498"/>
              </a:xfrm>
              <a:custGeom>
                <a:avLst/>
                <a:gdLst>
                  <a:gd name="T0" fmla="*/ 503 w 546"/>
                  <a:gd name="T1" fmla="*/ 314 h 314"/>
                  <a:gd name="T2" fmla="*/ 359 w 546"/>
                  <a:gd name="T3" fmla="*/ 284 h 314"/>
                  <a:gd name="T4" fmla="*/ 359 w 546"/>
                  <a:gd name="T5" fmla="*/ 284 h 314"/>
                  <a:gd name="T6" fmla="*/ 358 w 546"/>
                  <a:gd name="T7" fmla="*/ 284 h 314"/>
                  <a:gd name="T8" fmla="*/ 354 w 546"/>
                  <a:gd name="T9" fmla="*/ 271 h 314"/>
                  <a:gd name="T10" fmla="*/ 354 w 546"/>
                  <a:gd name="T11" fmla="*/ 271 h 314"/>
                  <a:gd name="T12" fmla="*/ 27 w 546"/>
                  <a:gd name="T13" fmla="*/ 220 h 314"/>
                  <a:gd name="T14" fmla="*/ 27 w 546"/>
                  <a:gd name="T15" fmla="*/ 220 h 314"/>
                  <a:gd name="T16" fmla="*/ 27 w 546"/>
                  <a:gd name="T17" fmla="*/ 220 h 314"/>
                  <a:gd name="T18" fmla="*/ 541 w 546"/>
                  <a:gd name="T19" fmla="*/ 214 h 314"/>
                  <a:gd name="T20" fmla="*/ 542 w 546"/>
                  <a:gd name="T21" fmla="*/ 213 h 314"/>
                  <a:gd name="T22" fmla="*/ 0 w 546"/>
                  <a:gd name="T23" fmla="*/ 185 h 314"/>
                  <a:gd name="T24" fmla="*/ 0 w 546"/>
                  <a:gd name="T25" fmla="*/ 185 h 314"/>
                  <a:gd name="T26" fmla="*/ 1 w 546"/>
                  <a:gd name="T27" fmla="*/ 183 h 314"/>
                  <a:gd name="T28" fmla="*/ 1 w 546"/>
                  <a:gd name="T29" fmla="*/ 184 h 314"/>
                  <a:gd name="T30" fmla="*/ 1 w 546"/>
                  <a:gd name="T31" fmla="*/ 183 h 314"/>
                  <a:gd name="T32" fmla="*/ 3 w 546"/>
                  <a:gd name="T33" fmla="*/ 178 h 314"/>
                  <a:gd name="T34" fmla="*/ 3 w 546"/>
                  <a:gd name="T35" fmla="*/ 178 h 314"/>
                  <a:gd name="T36" fmla="*/ 268 w 546"/>
                  <a:gd name="T37" fmla="*/ 178 h 314"/>
                  <a:gd name="T38" fmla="*/ 287 w 546"/>
                  <a:gd name="T39" fmla="*/ 206 h 314"/>
                  <a:gd name="T40" fmla="*/ 288 w 546"/>
                  <a:gd name="T41" fmla="*/ 206 h 314"/>
                  <a:gd name="T42" fmla="*/ 281 w 546"/>
                  <a:gd name="T43" fmla="*/ 200 h 314"/>
                  <a:gd name="T44" fmla="*/ 281 w 546"/>
                  <a:gd name="T45" fmla="*/ 200 h 314"/>
                  <a:gd name="T46" fmla="*/ 281 w 546"/>
                  <a:gd name="T47" fmla="*/ 200 h 314"/>
                  <a:gd name="T48" fmla="*/ 281 w 546"/>
                  <a:gd name="T49" fmla="*/ 200 h 314"/>
                  <a:gd name="T50" fmla="*/ 278 w 546"/>
                  <a:gd name="T51" fmla="*/ 198 h 314"/>
                  <a:gd name="T52" fmla="*/ 270 w 546"/>
                  <a:gd name="T53" fmla="*/ 193 h 314"/>
                  <a:gd name="T54" fmla="*/ 261 w 546"/>
                  <a:gd name="T55" fmla="*/ 189 h 314"/>
                  <a:gd name="T56" fmla="*/ 260 w 546"/>
                  <a:gd name="T57" fmla="*/ 189 h 314"/>
                  <a:gd name="T58" fmla="*/ 260 w 546"/>
                  <a:gd name="T59" fmla="*/ 189 h 314"/>
                  <a:gd name="T60" fmla="*/ 259 w 546"/>
                  <a:gd name="T61" fmla="*/ 190 h 314"/>
                  <a:gd name="T62" fmla="*/ 259 w 546"/>
                  <a:gd name="T63" fmla="*/ 190 h 314"/>
                  <a:gd name="T64" fmla="*/ 259 w 546"/>
                  <a:gd name="T65" fmla="*/ 190 h 314"/>
                  <a:gd name="T66" fmla="*/ 260 w 546"/>
                  <a:gd name="T67" fmla="*/ 189 h 314"/>
                  <a:gd name="T68" fmla="*/ 271 w 546"/>
                  <a:gd name="T69" fmla="*/ 185 h 314"/>
                  <a:gd name="T70" fmla="*/ 271 w 546"/>
                  <a:gd name="T71" fmla="*/ 185 h 314"/>
                  <a:gd name="T72" fmla="*/ 273 w 546"/>
                  <a:gd name="T73" fmla="*/ 184 h 314"/>
                  <a:gd name="T74" fmla="*/ 273 w 546"/>
                  <a:gd name="T75" fmla="*/ 183 h 314"/>
                  <a:gd name="T76" fmla="*/ 276 w 546"/>
                  <a:gd name="T77" fmla="*/ 178 h 314"/>
                  <a:gd name="T78" fmla="*/ 545 w 546"/>
                  <a:gd name="T79" fmla="*/ 167 h 314"/>
                  <a:gd name="T80" fmla="*/ 534 w 546"/>
                  <a:gd name="T81" fmla="*/ 176 h 314"/>
                  <a:gd name="T82" fmla="*/ 543 w 546"/>
                  <a:gd name="T83" fmla="*/ 176 h 314"/>
                  <a:gd name="T84" fmla="*/ 545 w 546"/>
                  <a:gd name="T85" fmla="*/ 167 h 314"/>
                  <a:gd name="T86" fmla="*/ 495 w 546"/>
                  <a:gd name="T87" fmla="*/ 0 h 314"/>
                  <a:gd name="T88" fmla="*/ 436 w 546"/>
                  <a:gd name="T89" fmla="*/ 27 h 314"/>
                  <a:gd name="T90" fmla="*/ 495 w 546"/>
                  <a:gd name="T9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6" h="314">
                    <a:moveTo>
                      <a:pt x="503" y="314"/>
                    </a:moveTo>
                    <a:cubicBezTo>
                      <a:pt x="503" y="314"/>
                      <a:pt x="503" y="314"/>
                      <a:pt x="503" y="314"/>
                    </a:cubicBezTo>
                    <a:cubicBezTo>
                      <a:pt x="503" y="314"/>
                      <a:pt x="503" y="314"/>
                      <a:pt x="503" y="314"/>
                    </a:cubicBezTo>
                    <a:moveTo>
                      <a:pt x="359" y="284"/>
                    </a:moveTo>
                    <a:cubicBezTo>
                      <a:pt x="359" y="284"/>
                      <a:pt x="359" y="285"/>
                      <a:pt x="359" y="285"/>
                    </a:cubicBezTo>
                    <a:cubicBezTo>
                      <a:pt x="359" y="285"/>
                      <a:pt x="359" y="284"/>
                      <a:pt x="359" y="284"/>
                    </a:cubicBezTo>
                    <a:moveTo>
                      <a:pt x="354" y="271"/>
                    </a:moveTo>
                    <a:cubicBezTo>
                      <a:pt x="354" y="276"/>
                      <a:pt x="355" y="281"/>
                      <a:pt x="358" y="284"/>
                    </a:cubicBezTo>
                    <a:cubicBezTo>
                      <a:pt x="358" y="284"/>
                      <a:pt x="358" y="284"/>
                      <a:pt x="359" y="284"/>
                    </a:cubicBezTo>
                    <a:cubicBezTo>
                      <a:pt x="356" y="281"/>
                      <a:pt x="354" y="276"/>
                      <a:pt x="354" y="271"/>
                    </a:cubicBezTo>
                    <a:moveTo>
                      <a:pt x="355" y="267"/>
                    </a:moveTo>
                    <a:cubicBezTo>
                      <a:pt x="354" y="268"/>
                      <a:pt x="354" y="270"/>
                      <a:pt x="354" y="271"/>
                    </a:cubicBezTo>
                    <a:cubicBezTo>
                      <a:pt x="354" y="270"/>
                      <a:pt x="354" y="268"/>
                      <a:pt x="355" y="267"/>
                    </a:cubicBezTo>
                    <a:moveTo>
                      <a:pt x="27" y="220"/>
                    </a:move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27" y="220"/>
                      <a:pt x="27" y="220"/>
                    </a:cubicBezTo>
                    <a:moveTo>
                      <a:pt x="541" y="213"/>
                    </a:moveTo>
                    <a:cubicBezTo>
                      <a:pt x="541" y="213"/>
                      <a:pt x="541" y="214"/>
                      <a:pt x="541" y="214"/>
                    </a:cubicBezTo>
                    <a:cubicBezTo>
                      <a:pt x="541" y="214"/>
                      <a:pt x="541" y="214"/>
                      <a:pt x="541" y="214"/>
                    </a:cubicBezTo>
                    <a:cubicBezTo>
                      <a:pt x="542" y="214"/>
                      <a:pt x="543" y="214"/>
                      <a:pt x="542" y="213"/>
                    </a:cubicBezTo>
                    <a:cubicBezTo>
                      <a:pt x="542" y="213"/>
                      <a:pt x="541" y="213"/>
                      <a:pt x="541" y="213"/>
                    </a:cubicBezTo>
                    <a:moveTo>
                      <a:pt x="0" y="185"/>
                    </a:move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5"/>
                      <a:pt x="0" y="185"/>
                      <a:pt x="0" y="185"/>
                    </a:cubicBezTo>
                    <a:moveTo>
                      <a:pt x="1" y="183"/>
                    </a:moveTo>
                    <a:cubicBezTo>
                      <a:pt x="1" y="184"/>
                      <a:pt x="1" y="184"/>
                      <a:pt x="1" y="184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1" y="183"/>
                      <a:pt x="1" y="183"/>
                      <a:pt x="1" y="183"/>
                    </a:cubicBezTo>
                    <a:moveTo>
                      <a:pt x="3" y="178"/>
                    </a:moveTo>
                    <a:cubicBezTo>
                      <a:pt x="3" y="178"/>
                      <a:pt x="3" y="178"/>
                      <a:pt x="3" y="178"/>
                    </a:cubicBezTo>
                    <a:cubicBezTo>
                      <a:pt x="3" y="178"/>
                      <a:pt x="3" y="178"/>
                      <a:pt x="3" y="178"/>
                    </a:cubicBezTo>
                    <a:cubicBezTo>
                      <a:pt x="3" y="178"/>
                      <a:pt x="3" y="178"/>
                      <a:pt x="3" y="178"/>
                    </a:cubicBezTo>
                    <a:moveTo>
                      <a:pt x="279" y="171"/>
                    </a:moveTo>
                    <a:cubicBezTo>
                      <a:pt x="275" y="173"/>
                      <a:pt x="271" y="176"/>
                      <a:pt x="268" y="178"/>
                    </a:cubicBezTo>
                    <a:cubicBezTo>
                      <a:pt x="255" y="185"/>
                      <a:pt x="253" y="194"/>
                      <a:pt x="265" y="201"/>
                    </a:cubicBezTo>
                    <a:cubicBezTo>
                      <a:pt x="272" y="204"/>
                      <a:pt x="280" y="206"/>
                      <a:pt x="287" y="206"/>
                    </a:cubicBezTo>
                    <a:cubicBezTo>
                      <a:pt x="287" y="206"/>
                      <a:pt x="288" y="206"/>
                      <a:pt x="288" y="206"/>
                    </a:cubicBezTo>
                    <a:cubicBezTo>
                      <a:pt x="288" y="206"/>
                      <a:pt x="288" y="206"/>
                      <a:pt x="288" y="206"/>
                    </a:cubicBezTo>
                    <a:cubicBezTo>
                      <a:pt x="288" y="206"/>
                      <a:pt x="288" y="206"/>
                      <a:pt x="287" y="205"/>
                    </a:cubicBezTo>
                    <a:cubicBezTo>
                      <a:pt x="285" y="204"/>
                      <a:pt x="283" y="202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0" y="199"/>
                      <a:pt x="279" y="199"/>
                      <a:pt x="279" y="198"/>
                    </a:cubicBezTo>
                    <a:cubicBezTo>
                      <a:pt x="279" y="198"/>
                      <a:pt x="278" y="198"/>
                      <a:pt x="278" y="198"/>
                    </a:cubicBezTo>
                    <a:cubicBezTo>
                      <a:pt x="275" y="196"/>
                      <a:pt x="271" y="194"/>
                      <a:pt x="271" y="193"/>
                    </a:cubicBezTo>
                    <a:cubicBezTo>
                      <a:pt x="271" y="193"/>
                      <a:pt x="270" y="193"/>
                      <a:pt x="270" y="193"/>
                    </a:cubicBezTo>
                    <a:cubicBezTo>
                      <a:pt x="268" y="191"/>
                      <a:pt x="265" y="190"/>
                      <a:pt x="264" y="190"/>
                    </a:cubicBezTo>
                    <a:cubicBezTo>
                      <a:pt x="262" y="189"/>
                      <a:pt x="261" y="189"/>
                      <a:pt x="261" y="189"/>
                    </a:cubicBezTo>
                    <a:cubicBezTo>
                      <a:pt x="261" y="189"/>
                      <a:pt x="261" y="189"/>
                      <a:pt x="261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89"/>
                      <a:pt x="259" y="190"/>
                      <a:pt x="259" y="190"/>
                    </a:cubicBezTo>
                    <a:cubicBezTo>
                      <a:pt x="259" y="190"/>
                      <a:pt x="259" y="190"/>
                      <a:pt x="259" y="190"/>
                    </a:cubicBezTo>
                    <a:cubicBezTo>
                      <a:pt x="259" y="190"/>
                      <a:pt x="259" y="190"/>
                      <a:pt x="259" y="190"/>
                    </a:cubicBezTo>
                    <a:cubicBezTo>
                      <a:pt x="259" y="190"/>
                      <a:pt x="259" y="190"/>
                      <a:pt x="259" y="190"/>
                    </a:cubicBezTo>
                    <a:cubicBezTo>
                      <a:pt x="259" y="190"/>
                      <a:pt x="259" y="190"/>
                      <a:pt x="259" y="190"/>
                    </a:cubicBezTo>
                    <a:cubicBezTo>
                      <a:pt x="259" y="190"/>
                      <a:pt x="259" y="190"/>
                      <a:pt x="260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89"/>
                      <a:pt x="260" y="189"/>
                      <a:pt x="261" y="189"/>
                    </a:cubicBezTo>
                    <a:cubicBezTo>
                      <a:pt x="262" y="188"/>
                      <a:pt x="266" y="187"/>
                      <a:pt x="271" y="185"/>
                    </a:cubicBezTo>
                    <a:cubicBezTo>
                      <a:pt x="271" y="185"/>
                      <a:pt x="271" y="185"/>
                      <a:pt x="271" y="185"/>
                    </a:cubicBezTo>
                    <a:cubicBezTo>
                      <a:pt x="271" y="185"/>
                      <a:pt x="271" y="185"/>
                      <a:pt x="271" y="185"/>
                    </a:cubicBezTo>
                    <a:cubicBezTo>
                      <a:pt x="271" y="185"/>
                      <a:pt x="271" y="185"/>
                      <a:pt x="271" y="185"/>
                    </a:cubicBezTo>
                    <a:cubicBezTo>
                      <a:pt x="272" y="185"/>
                      <a:pt x="272" y="184"/>
                      <a:pt x="273" y="184"/>
                    </a:cubicBezTo>
                    <a:cubicBezTo>
                      <a:pt x="273" y="184"/>
                      <a:pt x="273" y="184"/>
                      <a:pt x="273" y="184"/>
                    </a:cubicBezTo>
                    <a:cubicBezTo>
                      <a:pt x="273" y="184"/>
                      <a:pt x="273" y="184"/>
                      <a:pt x="273" y="183"/>
                    </a:cubicBezTo>
                    <a:cubicBezTo>
                      <a:pt x="273" y="183"/>
                      <a:pt x="273" y="183"/>
                      <a:pt x="273" y="183"/>
                    </a:cubicBezTo>
                    <a:cubicBezTo>
                      <a:pt x="274" y="181"/>
                      <a:pt x="275" y="179"/>
                      <a:pt x="276" y="178"/>
                    </a:cubicBezTo>
                    <a:cubicBezTo>
                      <a:pt x="277" y="176"/>
                      <a:pt x="278" y="174"/>
                      <a:pt x="279" y="171"/>
                    </a:cubicBezTo>
                    <a:moveTo>
                      <a:pt x="545" y="167"/>
                    </a:moveTo>
                    <a:cubicBezTo>
                      <a:pt x="543" y="169"/>
                      <a:pt x="540" y="172"/>
                      <a:pt x="536" y="175"/>
                    </a:cubicBezTo>
                    <a:cubicBezTo>
                      <a:pt x="535" y="176"/>
                      <a:pt x="535" y="176"/>
                      <a:pt x="534" y="176"/>
                    </a:cubicBezTo>
                    <a:cubicBezTo>
                      <a:pt x="537" y="176"/>
                      <a:pt x="540" y="176"/>
                      <a:pt x="542" y="176"/>
                    </a:cubicBezTo>
                    <a:cubicBezTo>
                      <a:pt x="542" y="176"/>
                      <a:pt x="542" y="176"/>
                      <a:pt x="543" y="176"/>
                    </a:cubicBezTo>
                    <a:cubicBezTo>
                      <a:pt x="544" y="175"/>
                      <a:pt x="545" y="175"/>
                      <a:pt x="546" y="174"/>
                    </a:cubicBezTo>
                    <a:cubicBezTo>
                      <a:pt x="545" y="172"/>
                      <a:pt x="545" y="169"/>
                      <a:pt x="545" y="167"/>
                    </a:cubicBezTo>
                    <a:cubicBezTo>
                      <a:pt x="545" y="167"/>
                      <a:pt x="545" y="167"/>
                      <a:pt x="545" y="167"/>
                    </a:cubicBezTo>
                    <a:moveTo>
                      <a:pt x="495" y="0"/>
                    </a:moveTo>
                    <a:cubicBezTo>
                      <a:pt x="495" y="0"/>
                      <a:pt x="495" y="0"/>
                      <a:pt x="495" y="0"/>
                    </a:cubicBezTo>
                    <a:cubicBezTo>
                      <a:pt x="454" y="19"/>
                      <a:pt x="436" y="27"/>
                      <a:pt x="436" y="27"/>
                    </a:cubicBezTo>
                    <a:cubicBezTo>
                      <a:pt x="436" y="27"/>
                      <a:pt x="451" y="21"/>
                      <a:pt x="477" y="9"/>
                    </a:cubicBezTo>
                    <a:cubicBezTo>
                      <a:pt x="483" y="6"/>
                      <a:pt x="489" y="3"/>
                      <a:pt x="4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0" name="Freeform 586">
                <a:extLst>
                  <a:ext uri="{FF2B5EF4-FFF2-40B4-BE49-F238E27FC236}">
                    <a16:creationId xmlns="" xmlns:a16="http://schemas.microsoft.com/office/drawing/2014/main" id="{CB04F25A-5CA4-4298-8563-12D0620AA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2676"/>
                <a:ext cx="734" cy="567"/>
              </a:xfrm>
              <a:custGeom>
                <a:avLst/>
                <a:gdLst>
                  <a:gd name="T0" fmla="*/ 383 w 463"/>
                  <a:gd name="T1" fmla="*/ 2 h 358"/>
                  <a:gd name="T2" fmla="*/ 306 w 463"/>
                  <a:gd name="T3" fmla="*/ 30 h 358"/>
                  <a:gd name="T4" fmla="*/ 363 w 463"/>
                  <a:gd name="T5" fmla="*/ 10 h 358"/>
                  <a:gd name="T6" fmla="*/ 393 w 463"/>
                  <a:gd name="T7" fmla="*/ 3 h 358"/>
                  <a:gd name="T8" fmla="*/ 403 w 463"/>
                  <a:gd name="T9" fmla="*/ 3 h 358"/>
                  <a:gd name="T10" fmla="*/ 404 w 463"/>
                  <a:gd name="T11" fmla="*/ 3 h 358"/>
                  <a:gd name="T12" fmla="*/ 447 w 463"/>
                  <a:gd name="T13" fmla="*/ 27 h 358"/>
                  <a:gd name="T14" fmla="*/ 459 w 463"/>
                  <a:gd name="T15" fmla="*/ 69 h 358"/>
                  <a:gd name="T16" fmla="*/ 452 w 463"/>
                  <a:gd name="T17" fmla="*/ 96 h 358"/>
                  <a:gd name="T18" fmla="*/ 302 w 463"/>
                  <a:gd name="T19" fmla="*/ 202 h 358"/>
                  <a:gd name="T20" fmla="*/ 83 w 463"/>
                  <a:gd name="T21" fmla="*/ 283 h 358"/>
                  <a:gd name="T22" fmla="*/ 21 w 463"/>
                  <a:gd name="T23" fmla="*/ 291 h 358"/>
                  <a:gd name="T24" fmla="*/ 5 w 463"/>
                  <a:gd name="T25" fmla="*/ 289 h 358"/>
                  <a:gd name="T26" fmla="*/ 3 w 463"/>
                  <a:gd name="T27" fmla="*/ 290 h 358"/>
                  <a:gd name="T28" fmla="*/ 1 w 463"/>
                  <a:gd name="T29" fmla="*/ 296 h 358"/>
                  <a:gd name="T30" fmla="*/ 20 w 463"/>
                  <a:gd name="T31" fmla="*/ 299 h 358"/>
                  <a:gd name="T32" fmla="*/ 22 w 463"/>
                  <a:gd name="T33" fmla="*/ 299 h 358"/>
                  <a:gd name="T34" fmla="*/ 34 w 463"/>
                  <a:gd name="T35" fmla="*/ 304 h 358"/>
                  <a:gd name="T36" fmla="*/ 12 w 463"/>
                  <a:gd name="T37" fmla="*/ 315 h 358"/>
                  <a:gd name="T38" fmla="*/ 11 w 463"/>
                  <a:gd name="T39" fmla="*/ 324 h 358"/>
                  <a:gd name="T40" fmla="*/ 14 w 463"/>
                  <a:gd name="T41" fmla="*/ 324 h 358"/>
                  <a:gd name="T42" fmla="*/ 37 w 463"/>
                  <a:gd name="T43" fmla="*/ 312 h 358"/>
                  <a:gd name="T44" fmla="*/ 97 w 463"/>
                  <a:gd name="T45" fmla="*/ 288 h 358"/>
                  <a:gd name="T46" fmla="*/ 232 w 463"/>
                  <a:gd name="T47" fmla="*/ 262 h 358"/>
                  <a:gd name="T48" fmla="*/ 245 w 463"/>
                  <a:gd name="T49" fmla="*/ 261 h 358"/>
                  <a:gd name="T50" fmla="*/ 275 w 463"/>
                  <a:gd name="T51" fmla="*/ 263 h 358"/>
                  <a:gd name="T52" fmla="*/ 266 w 463"/>
                  <a:gd name="T53" fmla="*/ 320 h 358"/>
                  <a:gd name="T54" fmla="*/ 220 w 463"/>
                  <a:gd name="T55" fmla="*/ 336 h 358"/>
                  <a:gd name="T56" fmla="*/ 146 w 463"/>
                  <a:gd name="T57" fmla="*/ 357 h 358"/>
                  <a:gd name="T58" fmla="*/ 261 w 463"/>
                  <a:gd name="T59" fmla="*/ 334 h 358"/>
                  <a:gd name="T60" fmla="*/ 265 w 463"/>
                  <a:gd name="T61" fmla="*/ 332 h 358"/>
                  <a:gd name="T62" fmla="*/ 307 w 463"/>
                  <a:gd name="T63" fmla="*/ 278 h 358"/>
                  <a:gd name="T64" fmla="*/ 258 w 463"/>
                  <a:gd name="T65" fmla="*/ 253 h 358"/>
                  <a:gd name="T66" fmla="*/ 170 w 463"/>
                  <a:gd name="T67" fmla="*/ 266 h 358"/>
                  <a:gd name="T68" fmla="*/ 293 w 463"/>
                  <a:gd name="T69" fmla="*/ 213 h 358"/>
                  <a:gd name="T70" fmla="*/ 433 w 463"/>
                  <a:gd name="T71" fmla="*/ 130 h 358"/>
                  <a:gd name="T72" fmla="*/ 462 w 463"/>
                  <a:gd name="T73" fmla="*/ 74 h 358"/>
                  <a:gd name="T74" fmla="*/ 463 w 463"/>
                  <a:gd name="T75" fmla="*/ 67 h 358"/>
                  <a:gd name="T76" fmla="*/ 459 w 463"/>
                  <a:gd name="T77" fmla="*/ 42 h 358"/>
                  <a:gd name="T78" fmla="*/ 405 w 463"/>
                  <a:gd name="T7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3" h="358">
                    <a:moveTo>
                      <a:pt x="398" y="0"/>
                    </a:moveTo>
                    <a:cubicBezTo>
                      <a:pt x="393" y="0"/>
                      <a:pt x="388" y="1"/>
                      <a:pt x="383" y="2"/>
                    </a:cubicBezTo>
                    <a:cubicBezTo>
                      <a:pt x="374" y="4"/>
                      <a:pt x="367" y="6"/>
                      <a:pt x="363" y="7"/>
                    </a:cubicBezTo>
                    <a:cubicBezTo>
                      <a:pt x="348" y="11"/>
                      <a:pt x="324" y="21"/>
                      <a:pt x="306" y="30"/>
                    </a:cubicBezTo>
                    <a:cubicBezTo>
                      <a:pt x="306" y="30"/>
                      <a:pt x="307" y="30"/>
                      <a:pt x="307" y="30"/>
                    </a:cubicBezTo>
                    <a:cubicBezTo>
                      <a:pt x="325" y="24"/>
                      <a:pt x="342" y="17"/>
                      <a:pt x="363" y="10"/>
                    </a:cubicBezTo>
                    <a:cubicBezTo>
                      <a:pt x="365" y="9"/>
                      <a:pt x="368" y="8"/>
                      <a:pt x="373" y="7"/>
                    </a:cubicBezTo>
                    <a:cubicBezTo>
                      <a:pt x="378" y="6"/>
                      <a:pt x="377" y="5"/>
                      <a:pt x="393" y="3"/>
                    </a:cubicBezTo>
                    <a:cubicBezTo>
                      <a:pt x="402" y="3"/>
                      <a:pt x="402" y="3"/>
                      <a:pt x="402" y="3"/>
                    </a:cubicBezTo>
                    <a:cubicBezTo>
                      <a:pt x="402" y="3"/>
                      <a:pt x="403" y="3"/>
                      <a:pt x="403" y="3"/>
                    </a:cubicBezTo>
                    <a:cubicBezTo>
                      <a:pt x="403" y="3"/>
                      <a:pt x="403" y="3"/>
                      <a:pt x="403" y="3"/>
                    </a:cubicBezTo>
                    <a:cubicBezTo>
                      <a:pt x="403" y="3"/>
                      <a:pt x="403" y="3"/>
                      <a:pt x="404" y="3"/>
                    </a:cubicBezTo>
                    <a:cubicBezTo>
                      <a:pt x="404" y="3"/>
                      <a:pt x="406" y="3"/>
                      <a:pt x="411" y="4"/>
                    </a:cubicBezTo>
                    <a:cubicBezTo>
                      <a:pt x="421" y="6"/>
                      <a:pt x="437" y="13"/>
                      <a:pt x="447" y="27"/>
                    </a:cubicBezTo>
                    <a:cubicBezTo>
                      <a:pt x="458" y="41"/>
                      <a:pt x="460" y="56"/>
                      <a:pt x="460" y="65"/>
                    </a:cubicBezTo>
                    <a:cubicBezTo>
                      <a:pt x="459" y="68"/>
                      <a:pt x="459" y="68"/>
                      <a:pt x="459" y="69"/>
                    </a:cubicBezTo>
                    <a:cubicBezTo>
                      <a:pt x="458" y="75"/>
                      <a:pt x="458" y="75"/>
                      <a:pt x="458" y="75"/>
                    </a:cubicBezTo>
                    <a:cubicBezTo>
                      <a:pt x="457" y="82"/>
                      <a:pt x="455" y="91"/>
                      <a:pt x="452" y="96"/>
                    </a:cubicBezTo>
                    <a:cubicBezTo>
                      <a:pt x="441" y="120"/>
                      <a:pt x="429" y="128"/>
                      <a:pt x="418" y="138"/>
                    </a:cubicBezTo>
                    <a:cubicBezTo>
                      <a:pt x="376" y="171"/>
                      <a:pt x="340" y="185"/>
                      <a:pt x="302" y="202"/>
                    </a:cubicBezTo>
                    <a:cubicBezTo>
                      <a:pt x="230" y="233"/>
                      <a:pt x="158" y="256"/>
                      <a:pt x="89" y="282"/>
                    </a:cubicBezTo>
                    <a:cubicBezTo>
                      <a:pt x="87" y="282"/>
                      <a:pt x="85" y="283"/>
                      <a:pt x="83" y="283"/>
                    </a:cubicBezTo>
                    <a:cubicBezTo>
                      <a:pt x="69" y="285"/>
                      <a:pt x="55" y="288"/>
                      <a:pt x="42" y="289"/>
                    </a:cubicBezTo>
                    <a:cubicBezTo>
                      <a:pt x="34" y="290"/>
                      <a:pt x="27" y="291"/>
                      <a:pt x="21" y="291"/>
                    </a:cubicBezTo>
                    <a:cubicBezTo>
                      <a:pt x="15" y="291"/>
                      <a:pt x="10" y="290"/>
                      <a:pt x="6" y="289"/>
                    </a:cubicBezTo>
                    <a:cubicBezTo>
                      <a:pt x="6" y="289"/>
                      <a:pt x="6" y="289"/>
                      <a:pt x="5" y="289"/>
                    </a:cubicBezTo>
                    <a:cubicBezTo>
                      <a:pt x="4" y="289"/>
                      <a:pt x="4" y="288"/>
                      <a:pt x="4" y="288"/>
                    </a:cubicBezTo>
                    <a:cubicBezTo>
                      <a:pt x="3" y="289"/>
                      <a:pt x="3" y="290"/>
                      <a:pt x="3" y="290"/>
                    </a:cubicBezTo>
                    <a:cubicBezTo>
                      <a:pt x="2" y="293"/>
                      <a:pt x="1" y="295"/>
                      <a:pt x="0" y="297"/>
                    </a:cubicBezTo>
                    <a:cubicBezTo>
                      <a:pt x="0" y="296"/>
                      <a:pt x="1" y="296"/>
                      <a:pt x="1" y="296"/>
                    </a:cubicBezTo>
                    <a:cubicBezTo>
                      <a:pt x="1" y="296"/>
                      <a:pt x="1" y="297"/>
                      <a:pt x="2" y="297"/>
                    </a:cubicBezTo>
                    <a:cubicBezTo>
                      <a:pt x="6" y="298"/>
                      <a:pt x="13" y="299"/>
                      <a:pt x="20" y="299"/>
                    </a:cubicBezTo>
                    <a:cubicBezTo>
                      <a:pt x="20" y="299"/>
                      <a:pt x="21" y="299"/>
                      <a:pt x="21" y="299"/>
                    </a:cubicBezTo>
                    <a:cubicBezTo>
                      <a:pt x="21" y="299"/>
                      <a:pt x="22" y="299"/>
                      <a:pt x="22" y="299"/>
                    </a:cubicBezTo>
                    <a:cubicBezTo>
                      <a:pt x="32" y="299"/>
                      <a:pt x="42" y="298"/>
                      <a:pt x="52" y="296"/>
                    </a:cubicBezTo>
                    <a:cubicBezTo>
                      <a:pt x="46" y="299"/>
                      <a:pt x="40" y="301"/>
                      <a:pt x="34" y="304"/>
                    </a:cubicBezTo>
                    <a:cubicBezTo>
                      <a:pt x="30" y="306"/>
                      <a:pt x="26" y="308"/>
                      <a:pt x="23" y="309"/>
                    </a:cubicBezTo>
                    <a:cubicBezTo>
                      <a:pt x="19" y="311"/>
                      <a:pt x="15" y="313"/>
                      <a:pt x="12" y="315"/>
                    </a:cubicBezTo>
                    <a:cubicBezTo>
                      <a:pt x="9" y="317"/>
                      <a:pt x="7" y="318"/>
                      <a:pt x="5" y="319"/>
                    </a:cubicBezTo>
                    <a:cubicBezTo>
                      <a:pt x="7" y="321"/>
                      <a:pt x="9" y="323"/>
                      <a:pt x="11" y="324"/>
                    </a:cubicBezTo>
                    <a:cubicBezTo>
                      <a:pt x="12" y="325"/>
                      <a:pt x="12" y="325"/>
                      <a:pt x="12" y="325"/>
                    </a:cubicBezTo>
                    <a:cubicBezTo>
                      <a:pt x="14" y="324"/>
                      <a:pt x="14" y="324"/>
                      <a:pt x="14" y="324"/>
                    </a:cubicBezTo>
                    <a:cubicBezTo>
                      <a:pt x="15" y="324"/>
                      <a:pt x="18" y="322"/>
                      <a:pt x="20" y="321"/>
                    </a:cubicBezTo>
                    <a:cubicBezTo>
                      <a:pt x="25" y="318"/>
                      <a:pt x="30" y="315"/>
                      <a:pt x="37" y="312"/>
                    </a:cubicBezTo>
                    <a:cubicBezTo>
                      <a:pt x="41" y="311"/>
                      <a:pt x="45" y="309"/>
                      <a:pt x="49" y="307"/>
                    </a:cubicBezTo>
                    <a:cubicBezTo>
                      <a:pt x="64" y="301"/>
                      <a:pt x="80" y="294"/>
                      <a:pt x="97" y="288"/>
                    </a:cubicBezTo>
                    <a:cubicBezTo>
                      <a:pt x="126" y="282"/>
                      <a:pt x="156" y="275"/>
                      <a:pt x="186" y="270"/>
                    </a:cubicBezTo>
                    <a:cubicBezTo>
                      <a:pt x="201" y="267"/>
                      <a:pt x="217" y="264"/>
                      <a:pt x="232" y="262"/>
                    </a:cubicBezTo>
                    <a:cubicBezTo>
                      <a:pt x="234" y="262"/>
                      <a:pt x="235" y="262"/>
                      <a:pt x="237" y="262"/>
                    </a:cubicBezTo>
                    <a:cubicBezTo>
                      <a:pt x="239" y="262"/>
                      <a:pt x="242" y="262"/>
                      <a:pt x="245" y="261"/>
                    </a:cubicBezTo>
                    <a:cubicBezTo>
                      <a:pt x="248" y="261"/>
                      <a:pt x="251" y="261"/>
                      <a:pt x="255" y="261"/>
                    </a:cubicBezTo>
                    <a:cubicBezTo>
                      <a:pt x="262" y="261"/>
                      <a:pt x="268" y="262"/>
                      <a:pt x="275" y="263"/>
                    </a:cubicBezTo>
                    <a:cubicBezTo>
                      <a:pt x="285" y="264"/>
                      <a:pt x="299" y="272"/>
                      <a:pt x="299" y="285"/>
                    </a:cubicBezTo>
                    <a:cubicBezTo>
                      <a:pt x="298" y="305"/>
                      <a:pt x="279" y="312"/>
                      <a:pt x="266" y="320"/>
                    </a:cubicBezTo>
                    <a:cubicBezTo>
                      <a:pt x="261" y="322"/>
                      <a:pt x="255" y="324"/>
                      <a:pt x="250" y="326"/>
                    </a:cubicBezTo>
                    <a:cubicBezTo>
                      <a:pt x="240" y="330"/>
                      <a:pt x="230" y="333"/>
                      <a:pt x="220" y="336"/>
                    </a:cubicBezTo>
                    <a:cubicBezTo>
                      <a:pt x="189" y="345"/>
                      <a:pt x="157" y="352"/>
                      <a:pt x="125" y="358"/>
                    </a:cubicBezTo>
                    <a:cubicBezTo>
                      <a:pt x="132" y="358"/>
                      <a:pt x="139" y="357"/>
                      <a:pt x="146" y="357"/>
                    </a:cubicBezTo>
                    <a:cubicBezTo>
                      <a:pt x="164" y="356"/>
                      <a:pt x="181" y="355"/>
                      <a:pt x="203" y="352"/>
                    </a:cubicBezTo>
                    <a:cubicBezTo>
                      <a:pt x="222" y="348"/>
                      <a:pt x="242" y="342"/>
                      <a:pt x="261" y="334"/>
                    </a:cubicBezTo>
                    <a:cubicBezTo>
                      <a:pt x="262" y="334"/>
                      <a:pt x="264" y="333"/>
                      <a:pt x="265" y="333"/>
                    </a:cubicBezTo>
                    <a:cubicBezTo>
                      <a:pt x="265" y="333"/>
                      <a:pt x="265" y="332"/>
                      <a:pt x="265" y="332"/>
                    </a:cubicBezTo>
                    <a:cubicBezTo>
                      <a:pt x="274" y="328"/>
                      <a:pt x="282" y="324"/>
                      <a:pt x="290" y="318"/>
                    </a:cubicBezTo>
                    <a:cubicBezTo>
                      <a:pt x="299" y="311"/>
                      <a:pt x="313" y="298"/>
                      <a:pt x="307" y="278"/>
                    </a:cubicBezTo>
                    <a:cubicBezTo>
                      <a:pt x="301" y="258"/>
                      <a:pt x="280" y="255"/>
                      <a:pt x="269" y="254"/>
                    </a:cubicBezTo>
                    <a:cubicBezTo>
                      <a:pt x="265" y="253"/>
                      <a:pt x="262" y="253"/>
                      <a:pt x="258" y="253"/>
                    </a:cubicBezTo>
                    <a:cubicBezTo>
                      <a:pt x="250" y="253"/>
                      <a:pt x="242" y="254"/>
                      <a:pt x="234" y="255"/>
                    </a:cubicBezTo>
                    <a:cubicBezTo>
                      <a:pt x="212" y="258"/>
                      <a:pt x="191" y="262"/>
                      <a:pt x="170" y="266"/>
                    </a:cubicBezTo>
                    <a:cubicBezTo>
                      <a:pt x="161" y="267"/>
                      <a:pt x="152" y="269"/>
                      <a:pt x="143" y="271"/>
                    </a:cubicBezTo>
                    <a:cubicBezTo>
                      <a:pt x="192" y="253"/>
                      <a:pt x="242" y="235"/>
                      <a:pt x="293" y="213"/>
                    </a:cubicBezTo>
                    <a:cubicBezTo>
                      <a:pt x="323" y="200"/>
                      <a:pt x="352" y="187"/>
                      <a:pt x="384" y="168"/>
                    </a:cubicBezTo>
                    <a:cubicBezTo>
                      <a:pt x="399" y="158"/>
                      <a:pt x="415" y="149"/>
                      <a:pt x="433" y="130"/>
                    </a:cubicBezTo>
                    <a:cubicBezTo>
                      <a:pt x="442" y="120"/>
                      <a:pt x="453" y="108"/>
                      <a:pt x="460" y="84"/>
                    </a:cubicBezTo>
                    <a:cubicBezTo>
                      <a:pt x="462" y="74"/>
                      <a:pt x="462" y="74"/>
                      <a:pt x="462" y="74"/>
                    </a:cubicBezTo>
                    <a:cubicBezTo>
                      <a:pt x="462" y="69"/>
                      <a:pt x="462" y="69"/>
                      <a:pt x="462" y="69"/>
                    </a:cubicBezTo>
                    <a:cubicBezTo>
                      <a:pt x="463" y="67"/>
                      <a:pt x="463" y="67"/>
                      <a:pt x="463" y="67"/>
                    </a:cubicBezTo>
                    <a:cubicBezTo>
                      <a:pt x="463" y="67"/>
                      <a:pt x="463" y="67"/>
                      <a:pt x="463" y="67"/>
                    </a:cubicBezTo>
                    <a:cubicBezTo>
                      <a:pt x="463" y="67"/>
                      <a:pt x="463" y="53"/>
                      <a:pt x="459" y="42"/>
                    </a:cubicBezTo>
                    <a:cubicBezTo>
                      <a:pt x="452" y="17"/>
                      <a:pt x="420" y="0"/>
                      <a:pt x="407" y="0"/>
                    </a:cubicBezTo>
                    <a:cubicBezTo>
                      <a:pt x="406" y="0"/>
                      <a:pt x="406" y="0"/>
                      <a:pt x="405" y="0"/>
                    </a:cubicBezTo>
                    <a:cubicBezTo>
                      <a:pt x="398" y="0"/>
                      <a:pt x="398" y="0"/>
                      <a:pt x="3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1" name="Freeform 587">
                <a:extLst>
                  <a:ext uri="{FF2B5EF4-FFF2-40B4-BE49-F238E27FC236}">
                    <a16:creationId xmlns="" xmlns:a16="http://schemas.microsoft.com/office/drawing/2014/main" id="{600924B5-ACE1-4BFA-B48F-867EB4290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723"/>
                <a:ext cx="8" cy="3"/>
              </a:xfrm>
              <a:custGeom>
                <a:avLst/>
                <a:gdLst>
                  <a:gd name="T0" fmla="*/ 5 w 5"/>
                  <a:gd name="T1" fmla="*/ 0 h 2"/>
                  <a:gd name="T2" fmla="*/ 4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2"/>
                    </a:cubicBezTo>
                    <a:cubicBezTo>
                      <a:pt x="2" y="2"/>
                      <a:pt x="4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2" name="Freeform 588">
                <a:extLst>
                  <a:ext uri="{FF2B5EF4-FFF2-40B4-BE49-F238E27FC236}">
                    <a16:creationId xmlns="" xmlns:a16="http://schemas.microsoft.com/office/drawing/2014/main" id="{CD520FAC-DADB-4EC5-AA7C-8C45738169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8" y="3132"/>
                <a:ext cx="46" cy="60"/>
              </a:xfrm>
              <a:custGeom>
                <a:avLst/>
                <a:gdLst>
                  <a:gd name="T0" fmla="*/ 28 w 29"/>
                  <a:gd name="T1" fmla="*/ 37 h 38"/>
                  <a:gd name="T2" fmla="*/ 29 w 29"/>
                  <a:gd name="T3" fmla="*/ 37 h 38"/>
                  <a:gd name="T4" fmla="*/ 22 w 29"/>
                  <a:gd name="T5" fmla="*/ 31 h 38"/>
                  <a:gd name="T6" fmla="*/ 22 w 29"/>
                  <a:gd name="T7" fmla="*/ 31 h 38"/>
                  <a:gd name="T8" fmla="*/ 19 w 29"/>
                  <a:gd name="T9" fmla="*/ 29 h 38"/>
                  <a:gd name="T10" fmla="*/ 19 w 29"/>
                  <a:gd name="T11" fmla="*/ 29 h 38"/>
                  <a:gd name="T12" fmla="*/ 19 w 29"/>
                  <a:gd name="T13" fmla="*/ 29 h 38"/>
                  <a:gd name="T14" fmla="*/ 11 w 29"/>
                  <a:gd name="T15" fmla="*/ 24 h 38"/>
                  <a:gd name="T16" fmla="*/ 1 w 29"/>
                  <a:gd name="T17" fmla="*/ 20 h 38"/>
                  <a:gd name="T18" fmla="*/ 1 w 29"/>
                  <a:gd name="T19" fmla="*/ 20 h 38"/>
                  <a:gd name="T20" fmla="*/ 2 w 29"/>
                  <a:gd name="T21" fmla="*/ 20 h 38"/>
                  <a:gd name="T22" fmla="*/ 2 w 29"/>
                  <a:gd name="T23" fmla="*/ 20 h 38"/>
                  <a:gd name="T24" fmla="*/ 1 w 29"/>
                  <a:gd name="T25" fmla="*/ 20 h 38"/>
                  <a:gd name="T26" fmla="*/ 1 w 29"/>
                  <a:gd name="T27" fmla="*/ 20 h 38"/>
                  <a:gd name="T28" fmla="*/ 12 w 29"/>
                  <a:gd name="T29" fmla="*/ 16 h 38"/>
                  <a:gd name="T30" fmla="*/ 12 w 29"/>
                  <a:gd name="T31" fmla="*/ 16 h 38"/>
                  <a:gd name="T32" fmla="*/ 12 w 29"/>
                  <a:gd name="T33" fmla="*/ 16 h 38"/>
                  <a:gd name="T34" fmla="*/ 12 w 29"/>
                  <a:gd name="T35" fmla="*/ 16 h 38"/>
                  <a:gd name="T36" fmla="*/ 12 w 29"/>
                  <a:gd name="T37" fmla="*/ 16 h 38"/>
                  <a:gd name="T38" fmla="*/ 14 w 29"/>
                  <a:gd name="T39" fmla="*/ 15 h 38"/>
                  <a:gd name="T40" fmla="*/ 13 w 29"/>
                  <a:gd name="T41" fmla="*/ 16 h 38"/>
                  <a:gd name="T42" fmla="*/ 14 w 29"/>
                  <a:gd name="T43" fmla="*/ 15 h 38"/>
                  <a:gd name="T44" fmla="*/ 14 w 29"/>
                  <a:gd name="T45" fmla="*/ 15 h 38"/>
                  <a:gd name="T46" fmla="*/ 1 w 29"/>
                  <a:gd name="T47" fmla="*/ 20 h 38"/>
                  <a:gd name="T48" fmla="*/ 1 w 29"/>
                  <a:gd name="T49" fmla="*/ 20 h 38"/>
                  <a:gd name="T50" fmla="*/ 2 w 29"/>
                  <a:gd name="T51" fmla="*/ 20 h 38"/>
                  <a:gd name="T52" fmla="*/ 2 w 29"/>
                  <a:gd name="T53" fmla="*/ 20 h 38"/>
                  <a:gd name="T54" fmla="*/ 12 w 29"/>
                  <a:gd name="T55" fmla="*/ 16 h 38"/>
                  <a:gd name="T56" fmla="*/ 13 w 29"/>
                  <a:gd name="T57" fmla="*/ 16 h 38"/>
                  <a:gd name="T58" fmla="*/ 12 w 29"/>
                  <a:gd name="T59" fmla="*/ 16 h 38"/>
                  <a:gd name="T60" fmla="*/ 12 w 29"/>
                  <a:gd name="T61" fmla="*/ 16 h 38"/>
                  <a:gd name="T62" fmla="*/ 12 w 29"/>
                  <a:gd name="T63" fmla="*/ 16 h 38"/>
                  <a:gd name="T64" fmla="*/ 2 w 29"/>
                  <a:gd name="T65" fmla="*/ 20 h 38"/>
                  <a:gd name="T66" fmla="*/ 0 w 29"/>
                  <a:gd name="T67" fmla="*/ 21 h 38"/>
                  <a:gd name="T68" fmla="*/ 0 w 29"/>
                  <a:gd name="T69" fmla="*/ 21 h 38"/>
                  <a:gd name="T70" fmla="*/ 1 w 29"/>
                  <a:gd name="T71" fmla="*/ 20 h 38"/>
                  <a:gd name="T72" fmla="*/ 12 w 29"/>
                  <a:gd name="T73" fmla="*/ 16 h 38"/>
                  <a:gd name="T74" fmla="*/ 12 w 29"/>
                  <a:gd name="T75" fmla="*/ 16 h 38"/>
                  <a:gd name="T76" fmla="*/ 14 w 29"/>
                  <a:gd name="T77" fmla="*/ 15 h 38"/>
                  <a:gd name="T78" fmla="*/ 14 w 29"/>
                  <a:gd name="T79" fmla="*/ 15 h 38"/>
                  <a:gd name="T80" fmla="*/ 14 w 29"/>
                  <a:gd name="T81" fmla="*/ 15 h 38"/>
                  <a:gd name="T82" fmla="*/ 14 w 29"/>
                  <a:gd name="T83" fmla="*/ 14 h 38"/>
                  <a:gd name="T84" fmla="*/ 21 w 29"/>
                  <a:gd name="T8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38">
                    <a:moveTo>
                      <a:pt x="29" y="37"/>
                    </a:move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8" y="37"/>
                      <a:pt x="28" y="37"/>
                    </a:cubicBezTo>
                    <a:cubicBezTo>
                      <a:pt x="28" y="37"/>
                      <a:pt x="28" y="38"/>
                      <a:pt x="28" y="38"/>
                    </a:cubicBezTo>
                    <a:cubicBezTo>
                      <a:pt x="29" y="38"/>
                      <a:pt x="29" y="38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moveTo>
                      <a:pt x="22" y="31"/>
                    </a:move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moveTo>
                      <a:pt x="19" y="29"/>
                    </a:moveTo>
                    <a:cubicBezTo>
                      <a:pt x="19" y="29"/>
                      <a:pt x="20" y="29"/>
                      <a:pt x="20" y="29"/>
                    </a:cubicBezTo>
                    <a:cubicBezTo>
                      <a:pt x="20" y="30"/>
                      <a:pt x="21" y="30"/>
                      <a:pt x="22" y="31"/>
                    </a:cubicBezTo>
                    <a:cubicBezTo>
                      <a:pt x="21" y="30"/>
                      <a:pt x="20" y="30"/>
                      <a:pt x="19" y="29"/>
                    </a:cubicBezTo>
                    <a:moveTo>
                      <a:pt x="11" y="24"/>
                    </a:moveTo>
                    <a:cubicBezTo>
                      <a:pt x="11" y="24"/>
                      <a:pt x="12" y="24"/>
                      <a:pt x="12" y="24"/>
                    </a:cubicBezTo>
                    <a:cubicBezTo>
                      <a:pt x="12" y="25"/>
                      <a:pt x="16" y="27"/>
                      <a:pt x="19" y="29"/>
                    </a:cubicBezTo>
                    <a:cubicBezTo>
                      <a:pt x="16" y="27"/>
                      <a:pt x="13" y="25"/>
                      <a:pt x="11" y="24"/>
                    </a:cubicBezTo>
                    <a:moveTo>
                      <a:pt x="5" y="21"/>
                    </a:moveTo>
                    <a:cubicBezTo>
                      <a:pt x="6" y="21"/>
                      <a:pt x="9" y="22"/>
                      <a:pt x="11" y="24"/>
                    </a:cubicBezTo>
                    <a:cubicBezTo>
                      <a:pt x="9" y="22"/>
                      <a:pt x="7" y="21"/>
                      <a:pt x="5" y="21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2" y="20"/>
                    </a:moveTo>
                    <a:cubicBezTo>
                      <a:pt x="2" y="20"/>
                      <a:pt x="3" y="20"/>
                      <a:pt x="5" y="21"/>
                    </a:cubicBezTo>
                    <a:cubicBezTo>
                      <a:pt x="3" y="20"/>
                      <a:pt x="2" y="20"/>
                      <a:pt x="2" y="20"/>
                    </a:cubicBezTo>
                    <a:moveTo>
                      <a:pt x="2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2" y="16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moveTo>
                      <a:pt x="12" y="16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moveTo>
                      <a:pt x="12" y="16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moveTo>
                      <a:pt x="12" y="16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0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2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moveTo>
                      <a:pt x="2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8"/>
                      <a:pt x="3" y="19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3" y="19"/>
                      <a:pt x="6" y="18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4" y="15"/>
                    </a:cubicBezTo>
                    <a:moveTo>
                      <a:pt x="14" y="15"/>
                    </a:moveTo>
                    <a:cubicBezTo>
                      <a:pt x="13" y="15"/>
                      <a:pt x="13" y="16"/>
                      <a:pt x="12" y="16"/>
                    </a:cubicBezTo>
                    <a:cubicBezTo>
                      <a:pt x="13" y="16"/>
                      <a:pt x="13" y="15"/>
                      <a:pt x="14" y="15"/>
                    </a:cubicBezTo>
                    <a:moveTo>
                      <a:pt x="14" y="14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4"/>
                    </a:cubicBezTo>
                    <a:moveTo>
                      <a:pt x="17" y="9"/>
                    </a:moveTo>
                    <a:cubicBezTo>
                      <a:pt x="16" y="10"/>
                      <a:pt x="15" y="12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6" y="12"/>
                      <a:pt x="17" y="9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3" name="Freeform 589">
                <a:extLst>
                  <a:ext uri="{FF2B5EF4-FFF2-40B4-BE49-F238E27FC236}">
                    <a16:creationId xmlns="" xmlns:a16="http://schemas.microsoft.com/office/drawing/2014/main" id="{5F7407D2-DE44-4C8C-AA69-CB74D199B2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4" y="2866"/>
                <a:ext cx="301" cy="119"/>
              </a:xfrm>
              <a:custGeom>
                <a:avLst/>
                <a:gdLst>
                  <a:gd name="T0" fmla="*/ 103 w 190"/>
                  <a:gd name="T1" fmla="*/ 40 h 75"/>
                  <a:gd name="T2" fmla="*/ 70 w 190"/>
                  <a:gd name="T3" fmla="*/ 46 h 75"/>
                  <a:gd name="T4" fmla="*/ 40 w 190"/>
                  <a:gd name="T5" fmla="*/ 58 h 75"/>
                  <a:gd name="T6" fmla="*/ 17 w 190"/>
                  <a:gd name="T7" fmla="*/ 67 h 75"/>
                  <a:gd name="T8" fmla="*/ 0 w 190"/>
                  <a:gd name="T9" fmla="*/ 75 h 75"/>
                  <a:gd name="T10" fmla="*/ 89 w 190"/>
                  <a:gd name="T11" fmla="*/ 46 h 75"/>
                  <a:gd name="T12" fmla="*/ 103 w 190"/>
                  <a:gd name="T13" fmla="*/ 40 h 75"/>
                  <a:gd name="T14" fmla="*/ 190 w 190"/>
                  <a:gd name="T15" fmla="*/ 0 h 75"/>
                  <a:gd name="T16" fmla="*/ 122 w 190"/>
                  <a:gd name="T17" fmla="*/ 26 h 75"/>
                  <a:gd name="T18" fmla="*/ 115 w 190"/>
                  <a:gd name="T19" fmla="*/ 34 h 75"/>
                  <a:gd name="T20" fmla="*/ 190 w 190"/>
                  <a:gd name="T2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75">
                    <a:moveTo>
                      <a:pt x="103" y="40"/>
                    </a:moveTo>
                    <a:cubicBezTo>
                      <a:pt x="92" y="42"/>
                      <a:pt x="81" y="44"/>
                      <a:pt x="70" y="46"/>
                    </a:cubicBezTo>
                    <a:cubicBezTo>
                      <a:pt x="60" y="50"/>
                      <a:pt x="50" y="54"/>
                      <a:pt x="40" y="58"/>
                    </a:cubicBezTo>
                    <a:cubicBezTo>
                      <a:pt x="32" y="61"/>
                      <a:pt x="25" y="64"/>
                      <a:pt x="17" y="67"/>
                    </a:cubicBezTo>
                    <a:cubicBezTo>
                      <a:pt x="12" y="70"/>
                      <a:pt x="6" y="73"/>
                      <a:pt x="0" y="75"/>
                    </a:cubicBezTo>
                    <a:cubicBezTo>
                      <a:pt x="30" y="66"/>
                      <a:pt x="60" y="57"/>
                      <a:pt x="89" y="46"/>
                    </a:cubicBezTo>
                    <a:cubicBezTo>
                      <a:pt x="94" y="44"/>
                      <a:pt x="99" y="42"/>
                      <a:pt x="103" y="40"/>
                    </a:cubicBezTo>
                    <a:moveTo>
                      <a:pt x="190" y="0"/>
                    </a:moveTo>
                    <a:cubicBezTo>
                      <a:pt x="167" y="8"/>
                      <a:pt x="145" y="17"/>
                      <a:pt x="122" y="26"/>
                    </a:cubicBezTo>
                    <a:cubicBezTo>
                      <a:pt x="120" y="28"/>
                      <a:pt x="117" y="31"/>
                      <a:pt x="115" y="34"/>
                    </a:cubicBezTo>
                    <a:cubicBezTo>
                      <a:pt x="140" y="23"/>
                      <a:pt x="165" y="11"/>
                      <a:pt x="19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4" name="Freeform 590">
                <a:extLst>
                  <a:ext uri="{FF2B5EF4-FFF2-40B4-BE49-F238E27FC236}">
                    <a16:creationId xmlns="" xmlns:a16="http://schemas.microsoft.com/office/drawing/2014/main" id="{CC4D6652-31A8-49EC-9CBA-861C093459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1" y="2907"/>
                <a:ext cx="356" cy="146"/>
              </a:xfrm>
              <a:custGeom>
                <a:avLst/>
                <a:gdLst>
                  <a:gd name="T0" fmla="*/ 192 w 225"/>
                  <a:gd name="T1" fmla="*/ 20 h 92"/>
                  <a:gd name="T2" fmla="*/ 103 w 225"/>
                  <a:gd name="T3" fmla="*/ 49 h 92"/>
                  <a:gd name="T4" fmla="*/ 0 w 225"/>
                  <a:gd name="T5" fmla="*/ 92 h 92"/>
                  <a:gd name="T6" fmla="*/ 90 w 225"/>
                  <a:gd name="T7" fmla="*/ 64 h 92"/>
                  <a:gd name="T8" fmla="*/ 101 w 225"/>
                  <a:gd name="T9" fmla="*/ 60 h 92"/>
                  <a:gd name="T10" fmla="*/ 127 w 225"/>
                  <a:gd name="T11" fmla="*/ 50 h 92"/>
                  <a:gd name="T12" fmla="*/ 192 w 225"/>
                  <a:gd name="T13" fmla="*/ 20 h 92"/>
                  <a:gd name="T14" fmla="*/ 225 w 225"/>
                  <a:gd name="T15" fmla="*/ 0 h 92"/>
                  <a:gd name="T16" fmla="*/ 188 w 225"/>
                  <a:gd name="T17" fmla="*/ 14 h 92"/>
                  <a:gd name="T18" fmla="*/ 173 w 225"/>
                  <a:gd name="T19" fmla="*/ 20 h 92"/>
                  <a:gd name="T20" fmla="*/ 206 w 225"/>
                  <a:gd name="T21" fmla="*/ 14 h 92"/>
                  <a:gd name="T22" fmla="*/ 218 w 225"/>
                  <a:gd name="T23" fmla="*/ 8 h 92"/>
                  <a:gd name="T24" fmla="*/ 225 w 225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5" h="92">
                    <a:moveTo>
                      <a:pt x="192" y="20"/>
                    </a:moveTo>
                    <a:cubicBezTo>
                      <a:pt x="163" y="31"/>
                      <a:pt x="133" y="40"/>
                      <a:pt x="103" y="49"/>
                    </a:cubicBezTo>
                    <a:cubicBezTo>
                      <a:pt x="68" y="66"/>
                      <a:pt x="33" y="81"/>
                      <a:pt x="0" y="92"/>
                    </a:cubicBezTo>
                    <a:cubicBezTo>
                      <a:pt x="26" y="87"/>
                      <a:pt x="59" y="76"/>
                      <a:pt x="90" y="64"/>
                    </a:cubicBezTo>
                    <a:cubicBezTo>
                      <a:pt x="94" y="63"/>
                      <a:pt x="98" y="61"/>
                      <a:pt x="101" y="60"/>
                    </a:cubicBezTo>
                    <a:cubicBezTo>
                      <a:pt x="110" y="57"/>
                      <a:pt x="119" y="53"/>
                      <a:pt x="127" y="50"/>
                    </a:cubicBezTo>
                    <a:cubicBezTo>
                      <a:pt x="148" y="40"/>
                      <a:pt x="170" y="30"/>
                      <a:pt x="192" y="20"/>
                    </a:cubicBezTo>
                    <a:moveTo>
                      <a:pt x="225" y="0"/>
                    </a:moveTo>
                    <a:cubicBezTo>
                      <a:pt x="213" y="5"/>
                      <a:pt x="200" y="9"/>
                      <a:pt x="188" y="14"/>
                    </a:cubicBezTo>
                    <a:cubicBezTo>
                      <a:pt x="183" y="16"/>
                      <a:pt x="178" y="18"/>
                      <a:pt x="173" y="20"/>
                    </a:cubicBezTo>
                    <a:cubicBezTo>
                      <a:pt x="184" y="18"/>
                      <a:pt x="195" y="16"/>
                      <a:pt x="206" y="14"/>
                    </a:cubicBezTo>
                    <a:cubicBezTo>
                      <a:pt x="210" y="12"/>
                      <a:pt x="214" y="10"/>
                      <a:pt x="218" y="8"/>
                    </a:cubicBezTo>
                    <a:cubicBezTo>
                      <a:pt x="220" y="5"/>
                      <a:pt x="223" y="2"/>
                      <a:pt x="2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5" name="Freeform 591">
                <a:extLst>
                  <a:ext uri="{FF2B5EF4-FFF2-40B4-BE49-F238E27FC236}">
                    <a16:creationId xmlns="" xmlns:a16="http://schemas.microsoft.com/office/drawing/2014/main" id="{1093F698-2753-4C26-A3E5-56908405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731"/>
                <a:ext cx="73" cy="44"/>
              </a:xfrm>
              <a:custGeom>
                <a:avLst/>
                <a:gdLst>
                  <a:gd name="T0" fmla="*/ 46 w 46"/>
                  <a:gd name="T1" fmla="*/ 0 h 28"/>
                  <a:gd name="T2" fmla="*/ 35 w 46"/>
                  <a:gd name="T3" fmla="*/ 3 h 28"/>
                  <a:gd name="T4" fmla="*/ 32 w 46"/>
                  <a:gd name="T5" fmla="*/ 5 h 28"/>
                  <a:gd name="T6" fmla="*/ 0 w 46"/>
                  <a:gd name="T7" fmla="*/ 28 h 28"/>
                  <a:gd name="T8" fmla="*/ 31 w 46"/>
                  <a:gd name="T9" fmla="*/ 16 h 28"/>
                  <a:gd name="T10" fmla="*/ 31 w 46"/>
                  <a:gd name="T11" fmla="*/ 11 h 28"/>
                  <a:gd name="T12" fmla="*/ 46 w 46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8">
                    <a:moveTo>
                      <a:pt x="46" y="0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22" y="13"/>
                      <a:pt x="11" y="21"/>
                      <a:pt x="0" y="28"/>
                    </a:cubicBezTo>
                    <a:cubicBezTo>
                      <a:pt x="10" y="24"/>
                      <a:pt x="20" y="20"/>
                      <a:pt x="31" y="16"/>
                    </a:cubicBezTo>
                    <a:cubicBezTo>
                      <a:pt x="30" y="15"/>
                      <a:pt x="30" y="13"/>
                      <a:pt x="31" y="11"/>
                    </a:cubicBezTo>
                    <a:cubicBezTo>
                      <a:pt x="34" y="8"/>
                      <a:pt x="39" y="4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6" name="Freeform 592">
                <a:extLst>
                  <a:ext uri="{FF2B5EF4-FFF2-40B4-BE49-F238E27FC236}">
                    <a16:creationId xmlns="" xmlns:a16="http://schemas.microsoft.com/office/drawing/2014/main" id="{5A6C969A-E190-4962-9C2E-F6A34F0E33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5" y="2726"/>
                <a:ext cx="279" cy="124"/>
              </a:xfrm>
              <a:custGeom>
                <a:avLst/>
                <a:gdLst>
                  <a:gd name="T0" fmla="*/ 158 w 176"/>
                  <a:gd name="T1" fmla="*/ 8 h 78"/>
                  <a:gd name="T2" fmla="*/ 140 w 176"/>
                  <a:gd name="T3" fmla="*/ 15 h 78"/>
                  <a:gd name="T4" fmla="*/ 55 w 176"/>
                  <a:gd name="T5" fmla="*/ 51 h 78"/>
                  <a:gd name="T6" fmla="*/ 11 w 176"/>
                  <a:gd name="T7" fmla="*/ 71 h 78"/>
                  <a:gd name="T8" fmla="*/ 0 w 176"/>
                  <a:gd name="T9" fmla="*/ 78 h 78"/>
                  <a:gd name="T10" fmla="*/ 18 w 176"/>
                  <a:gd name="T11" fmla="*/ 72 h 78"/>
                  <a:gd name="T12" fmla="*/ 49 w 176"/>
                  <a:gd name="T13" fmla="*/ 60 h 78"/>
                  <a:gd name="T14" fmla="*/ 126 w 176"/>
                  <a:gd name="T15" fmla="*/ 31 h 78"/>
                  <a:gd name="T16" fmla="*/ 158 w 176"/>
                  <a:gd name="T17" fmla="*/ 8 h 78"/>
                  <a:gd name="T18" fmla="*/ 176 w 176"/>
                  <a:gd name="T19" fmla="*/ 0 h 78"/>
                  <a:gd name="T20" fmla="*/ 161 w 176"/>
                  <a:gd name="T21" fmla="*/ 6 h 78"/>
                  <a:gd name="T22" fmla="*/ 172 w 176"/>
                  <a:gd name="T23" fmla="*/ 3 h 78"/>
                  <a:gd name="T24" fmla="*/ 176 w 176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78">
                    <a:moveTo>
                      <a:pt x="158" y="8"/>
                    </a:moveTo>
                    <a:cubicBezTo>
                      <a:pt x="140" y="15"/>
                      <a:pt x="140" y="15"/>
                      <a:pt x="140" y="15"/>
                    </a:cubicBezTo>
                    <a:cubicBezTo>
                      <a:pt x="112" y="27"/>
                      <a:pt x="83" y="39"/>
                      <a:pt x="55" y="51"/>
                    </a:cubicBezTo>
                    <a:cubicBezTo>
                      <a:pt x="40" y="58"/>
                      <a:pt x="26" y="65"/>
                      <a:pt x="11" y="71"/>
                    </a:cubicBezTo>
                    <a:cubicBezTo>
                      <a:pt x="7" y="74"/>
                      <a:pt x="4" y="76"/>
                      <a:pt x="0" y="78"/>
                    </a:cubicBezTo>
                    <a:cubicBezTo>
                      <a:pt x="6" y="76"/>
                      <a:pt x="12" y="74"/>
                      <a:pt x="18" y="72"/>
                    </a:cubicBezTo>
                    <a:cubicBezTo>
                      <a:pt x="28" y="68"/>
                      <a:pt x="39" y="64"/>
                      <a:pt x="49" y="60"/>
                    </a:cubicBezTo>
                    <a:cubicBezTo>
                      <a:pt x="75" y="50"/>
                      <a:pt x="100" y="41"/>
                      <a:pt x="126" y="31"/>
                    </a:cubicBezTo>
                    <a:cubicBezTo>
                      <a:pt x="137" y="24"/>
                      <a:pt x="148" y="16"/>
                      <a:pt x="158" y="8"/>
                    </a:cubicBezTo>
                    <a:moveTo>
                      <a:pt x="176" y="0"/>
                    </a:moveTo>
                    <a:cubicBezTo>
                      <a:pt x="161" y="6"/>
                      <a:pt x="161" y="6"/>
                      <a:pt x="161" y="6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3" y="2"/>
                      <a:pt x="175" y="1"/>
                      <a:pt x="1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7" name="Freeform 593">
                <a:extLst>
                  <a:ext uri="{FF2B5EF4-FFF2-40B4-BE49-F238E27FC236}">
                    <a16:creationId xmlns="" xmlns:a16="http://schemas.microsoft.com/office/drawing/2014/main" id="{44C9B03C-401F-4F2B-A1BB-32CB119AC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2839"/>
                <a:ext cx="57" cy="27"/>
              </a:xfrm>
              <a:custGeom>
                <a:avLst/>
                <a:gdLst>
                  <a:gd name="T0" fmla="*/ 36 w 36"/>
                  <a:gd name="T1" fmla="*/ 0 h 17"/>
                  <a:gd name="T2" fmla="*/ 0 w 36"/>
                  <a:gd name="T3" fmla="*/ 17 h 17"/>
                  <a:gd name="T4" fmla="*/ 25 w 36"/>
                  <a:gd name="T5" fmla="*/ 7 h 17"/>
                  <a:gd name="T6" fmla="*/ 36 w 36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7">
                    <a:moveTo>
                      <a:pt x="36" y="0"/>
                    </a:moveTo>
                    <a:cubicBezTo>
                      <a:pt x="24" y="6"/>
                      <a:pt x="12" y="11"/>
                      <a:pt x="0" y="17"/>
                    </a:cubicBezTo>
                    <a:cubicBezTo>
                      <a:pt x="9" y="14"/>
                      <a:pt x="17" y="10"/>
                      <a:pt x="25" y="7"/>
                    </a:cubicBezTo>
                    <a:cubicBezTo>
                      <a:pt x="29" y="5"/>
                      <a:pt x="32" y="3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8" name="Freeform 594">
                <a:extLst>
                  <a:ext uri="{FF2B5EF4-FFF2-40B4-BE49-F238E27FC236}">
                    <a16:creationId xmlns="" xmlns:a16="http://schemas.microsoft.com/office/drawing/2014/main" id="{7F8CE376-FFD9-456E-88FC-5375735172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6" y="1568"/>
                <a:ext cx="1743" cy="841"/>
              </a:xfrm>
              <a:custGeom>
                <a:avLst/>
                <a:gdLst>
                  <a:gd name="T0" fmla="*/ 47 w 1100"/>
                  <a:gd name="T1" fmla="*/ 485 h 531"/>
                  <a:gd name="T2" fmla="*/ 0 w 1100"/>
                  <a:gd name="T3" fmla="*/ 518 h 531"/>
                  <a:gd name="T4" fmla="*/ 17 w 1100"/>
                  <a:gd name="T5" fmla="*/ 514 h 531"/>
                  <a:gd name="T6" fmla="*/ 56 w 1100"/>
                  <a:gd name="T7" fmla="*/ 485 h 531"/>
                  <a:gd name="T8" fmla="*/ 212 w 1100"/>
                  <a:gd name="T9" fmla="*/ 439 h 531"/>
                  <a:gd name="T10" fmla="*/ 182 w 1100"/>
                  <a:gd name="T11" fmla="*/ 452 h 531"/>
                  <a:gd name="T12" fmla="*/ 173 w 1100"/>
                  <a:gd name="T13" fmla="*/ 463 h 531"/>
                  <a:gd name="T14" fmla="*/ 163 w 1100"/>
                  <a:gd name="T15" fmla="*/ 469 h 531"/>
                  <a:gd name="T16" fmla="*/ 120 w 1100"/>
                  <a:gd name="T17" fmla="*/ 487 h 531"/>
                  <a:gd name="T18" fmla="*/ 74 w 1100"/>
                  <a:gd name="T19" fmla="*/ 519 h 531"/>
                  <a:gd name="T20" fmla="*/ 57 w 1100"/>
                  <a:gd name="T21" fmla="*/ 531 h 531"/>
                  <a:gd name="T22" fmla="*/ 113 w 1100"/>
                  <a:gd name="T23" fmla="*/ 514 h 531"/>
                  <a:gd name="T24" fmla="*/ 118 w 1100"/>
                  <a:gd name="T25" fmla="*/ 512 h 531"/>
                  <a:gd name="T26" fmla="*/ 138 w 1100"/>
                  <a:gd name="T27" fmla="*/ 504 h 531"/>
                  <a:gd name="T28" fmla="*/ 140 w 1100"/>
                  <a:gd name="T29" fmla="*/ 504 h 531"/>
                  <a:gd name="T30" fmla="*/ 285 w 1100"/>
                  <a:gd name="T31" fmla="*/ 466 h 531"/>
                  <a:gd name="T32" fmla="*/ 361 w 1100"/>
                  <a:gd name="T33" fmla="*/ 431 h 531"/>
                  <a:gd name="T34" fmla="*/ 397 w 1100"/>
                  <a:gd name="T35" fmla="*/ 418 h 531"/>
                  <a:gd name="T36" fmla="*/ 361 w 1100"/>
                  <a:gd name="T37" fmla="*/ 428 h 531"/>
                  <a:gd name="T38" fmla="*/ 298 w 1100"/>
                  <a:gd name="T39" fmla="*/ 456 h 531"/>
                  <a:gd name="T40" fmla="*/ 294 w 1100"/>
                  <a:gd name="T41" fmla="*/ 447 h 531"/>
                  <a:gd name="T42" fmla="*/ 297 w 1100"/>
                  <a:gd name="T43" fmla="*/ 446 h 531"/>
                  <a:gd name="T44" fmla="*/ 213 w 1100"/>
                  <a:gd name="T45" fmla="*/ 461 h 531"/>
                  <a:gd name="T46" fmla="*/ 299 w 1100"/>
                  <a:gd name="T47" fmla="*/ 433 h 531"/>
                  <a:gd name="T48" fmla="*/ 372 w 1100"/>
                  <a:gd name="T49" fmla="*/ 395 h 531"/>
                  <a:gd name="T50" fmla="*/ 397 w 1100"/>
                  <a:gd name="T51" fmla="*/ 367 h 531"/>
                  <a:gd name="T52" fmla="*/ 308 w 1100"/>
                  <a:gd name="T53" fmla="*/ 400 h 531"/>
                  <a:gd name="T54" fmla="*/ 463 w 1100"/>
                  <a:gd name="T55" fmla="*/ 358 h 531"/>
                  <a:gd name="T56" fmla="*/ 537 w 1100"/>
                  <a:gd name="T57" fmla="*/ 328 h 531"/>
                  <a:gd name="T58" fmla="*/ 608 w 1100"/>
                  <a:gd name="T59" fmla="*/ 283 h 531"/>
                  <a:gd name="T60" fmla="*/ 580 w 1100"/>
                  <a:gd name="T61" fmla="*/ 302 h 531"/>
                  <a:gd name="T62" fmla="*/ 662 w 1100"/>
                  <a:gd name="T63" fmla="*/ 280 h 531"/>
                  <a:gd name="T64" fmla="*/ 680 w 1100"/>
                  <a:gd name="T65" fmla="*/ 266 h 531"/>
                  <a:gd name="T66" fmla="*/ 687 w 1100"/>
                  <a:gd name="T67" fmla="*/ 258 h 531"/>
                  <a:gd name="T68" fmla="*/ 694 w 1100"/>
                  <a:gd name="T69" fmla="*/ 259 h 531"/>
                  <a:gd name="T70" fmla="*/ 719 w 1100"/>
                  <a:gd name="T71" fmla="*/ 252 h 531"/>
                  <a:gd name="T72" fmla="*/ 788 w 1100"/>
                  <a:gd name="T73" fmla="*/ 225 h 531"/>
                  <a:gd name="T74" fmla="*/ 739 w 1100"/>
                  <a:gd name="T75" fmla="*/ 246 h 531"/>
                  <a:gd name="T76" fmla="*/ 1094 w 1100"/>
                  <a:gd name="T77" fmla="*/ 0 h 531"/>
                  <a:gd name="T78" fmla="*/ 993 w 1100"/>
                  <a:gd name="T79" fmla="*/ 39 h 531"/>
                  <a:gd name="T80" fmla="*/ 896 w 1100"/>
                  <a:gd name="T81" fmla="*/ 108 h 531"/>
                  <a:gd name="T82" fmla="*/ 970 w 1100"/>
                  <a:gd name="T83" fmla="*/ 88 h 531"/>
                  <a:gd name="T84" fmla="*/ 1030 w 1100"/>
                  <a:gd name="T85" fmla="*/ 54 h 531"/>
                  <a:gd name="T86" fmla="*/ 968 w 1100"/>
                  <a:gd name="T87" fmla="*/ 78 h 531"/>
                  <a:gd name="T88" fmla="*/ 1095 w 1100"/>
                  <a:gd name="T8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0" h="531">
                    <a:moveTo>
                      <a:pt x="56" y="485"/>
                    </a:moveTo>
                    <a:cubicBezTo>
                      <a:pt x="53" y="485"/>
                      <a:pt x="50" y="485"/>
                      <a:pt x="47" y="485"/>
                    </a:cubicBezTo>
                    <a:cubicBezTo>
                      <a:pt x="46" y="486"/>
                      <a:pt x="45" y="486"/>
                      <a:pt x="44" y="486"/>
                    </a:cubicBezTo>
                    <a:cubicBezTo>
                      <a:pt x="31" y="496"/>
                      <a:pt x="16" y="507"/>
                      <a:pt x="0" y="518"/>
                    </a:cubicBezTo>
                    <a:cubicBezTo>
                      <a:pt x="3" y="518"/>
                      <a:pt x="5" y="517"/>
                      <a:pt x="7" y="517"/>
                    </a:cubicBezTo>
                    <a:cubicBezTo>
                      <a:pt x="10" y="516"/>
                      <a:pt x="14" y="515"/>
                      <a:pt x="17" y="514"/>
                    </a:cubicBezTo>
                    <a:cubicBezTo>
                      <a:pt x="31" y="503"/>
                      <a:pt x="43" y="494"/>
                      <a:pt x="53" y="487"/>
                    </a:cubicBezTo>
                    <a:cubicBezTo>
                      <a:pt x="54" y="486"/>
                      <a:pt x="55" y="485"/>
                      <a:pt x="56" y="485"/>
                    </a:cubicBezTo>
                    <a:moveTo>
                      <a:pt x="372" y="395"/>
                    </a:moveTo>
                    <a:cubicBezTo>
                      <a:pt x="318" y="410"/>
                      <a:pt x="265" y="425"/>
                      <a:pt x="212" y="439"/>
                    </a:cubicBezTo>
                    <a:cubicBezTo>
                      <a:pt x="211" y="439"/>
                      <a:pt x="210" y="440"/>
                      <a:pt x="209" y="440"/>
                    </a:cubicBezTo>
                    <a:cubicBezTo>
                      <a:pt x="200" y="444"/>
                      <a:pt x="191" y="448"/>
                      <a:pt x="182" y="452"/>
                    </a:cubicBezTo>
                    <a:cubicBezTo>
                      <a:pt x="180" y="455"/>
                      <a:pt x="176" y="459"/>
                      <a:pt x="172" y="462"/>
                    </a:cubicBezTo>
                    <a:cubicBezTo>
                      <a:pt x="172" y="462"/>
                      <a:pt x="173" y="463"/>
                      <a:pt x="173" y="463"/>
                    </a:cubicBezTo>
                    <a:cubicBezTo>
                      <a:pt x="172" y="463"/>
                      <a:pt x="171" y="464"/>
                      <a:pt x="170" y="464"/>
                    </a:cubicBezTo>
                    <a:cubicBezTo>
                      <a:pt x="167" y="467"/>
                      <a:pt x="165" y="468"/>
                      <a:pt x="163" y="469"/>
                    </a:cubicBezTo>
                    <a:cubicBezTo>
                      <a:pt x="158" y="470"/>
                      <a:pt x="154" y="472"/>
                      <a:pt x="149" y="474"/>
                    </a:cubicBezTo>
                    <a:cubicBezTo>
                      <a:pt x="140" y="478"/>
                      <a:pt x="130" y="483"/>
                      <a:pt x="120" y="487"/>
                    </a:cubicBezTo>
                    <a:cubicBezTo>
                      <a:pt x="103" y="497"/>
                      <a:pt x="87" y="508"/>
                      <a:pt x="71" y="520"/>
                    </a:cubicBezTo>
                    <a:cubicBezTo>
                      <a:pt x="72" y="519"/>
                      <a:pt x="73" y="519"/>
                      <a:pt x="74" y="519"/>
                    </a:cubicBezTo>
                    <a:cubicBezTo>
                      <a:pt x="72" y="522"/>
                      <a:pt x="67" y="524"/>
                      <a:pt x="63" y="526"/>
                    </a:cubicBezTo>
                    <a:cubicBezTo>
                      <a:pt x="61" y="528"/>
                      <a:pt x="59" y="529"/>
                      <a:pt x="57" y="531"/>
                    </a:cubicBezTo>
                    <a:cubicBezTo>
                      <a:pt x="57" y="531"/>
                      <a:pt x="57" y="531"/>
                      <a:pt x="57" y="531"/>
                    </a:cubicBezTo>
                    <a:cubicBezTo>
                      <a:pt x="77" y="529"/>
                      <a:pt x="95" y="522"/>
                      <a:pt x="113" y="514"/>
                    </a:cubicBezTo>
                    <a:cubicBezTo>
                      <a:pt x="124" y="513"/>
                      <a:pt x="124" y="513"/>
                      <a:pt x="124" y="513"/>
                    </a:cubicBezTo>
                    <a:cubicBezTo>
                      <a:pt x="118" y="512"/>
                      <a:pt x="118" y="512"/>
                      <a:pt x="118" y="512"/>
                    </a:cubicBezTo>
                    <a:cubicBezTo>
                      <a:pt x="128" y="507"/>
                      <a:pt x="128" y="507"/>
                      <a:pt x="128" y="507"/>
                    </a:cubicBezTo>
                    <a:cubicBezTo>
                      <a:pt x="131" y="506"/>
                      <a:pt x="135" y="505"/>
                      <a:pt x="138" y="504"/>
                    </a:cubicBezTo>
                    <a:cubicBezTo>
                      <a:pt x="138" y="504"/>
                      <a:pt x="138" y="504"/>
                      <a:pt x="138" y="504"/>
                    </a:cubicBezTo>
                    <a:cubicBezTo>
                      <a:pt x="139" y="504"/>
                      <a:pt x="139" y="504"/>
                      <a:pt x="140" y="504"/>
                    </a:cubicBezTo>
                    <a:cubicBezTo>
                      <a:pt x="188" y="493"/>
                      <a:pt x="236" y="480"/>
                      <a:pt x="284" y="467"/>
                    </a:cubicBezTo>
                    <a:cubicBezTo>
                      <a:pt x="284" y="466"/>
                      <a:pt x="285" y="466"/>
                      <a:pt x="285" y="466"/>
                    </a:cubicBezTo>
                    <a:cubicBezTo>
                      <a:pt x="292" y="461"/>
                      <a:pt x="304" y="458"/>
                      <a:pt x="316" y="454"/>
                    </a:cubicBezTo>
                    <a:cubicBezTo>
                      <a:pt x="332" y="447"/>
                      <a:pt x="347" y="439"/>
                      <a:pt x="361" y="431"/>
                    </a:cubicBezTo>
                    <a:cubicBezTo>
                      <a:pt x="368" y="426"/>
                      <a:pt x="380" y="423"/>
                      <a:pt x="392" y="420"/>
                    </a:cubicBezTo>
                    <a:cubicBezTo>
                      <a:pt x="393" y="420"/>
                      <a:pt x="395" y="419"/>
                      <a:pt x="397" y="418"/>
                    </a:cubicBezTo>
                    <a:cubicBezTo>
                      <a:pt x="397" y="418"/>
                      <a:pt x="398" y="418"/>
                      <a:pt x="398" y="417"/>
                    </a:cubicBezTo>
                    <a:cubicBezTo>
                      <a:pt x="386" y="421"/>
                      <a:pt x="374" y="424"/>
                      <a:pt x="361" y="428"/>
                    </a:cubicBezTo>
                    <a:cubicBezTo>
                      <a:pt x="360" y="428"/>
                      <a:pt x="359" y="428"/>
                      <a:pt x="359" y="429"/>
                    </a:cubicBezTo>
                    <a:cubicBezTo>
                      <a:pt x="338" y="438"/>
                      <a:pt x="318" y="447"/>
                      <a:pt x="298" y="456"/>
                    </a:cubicBezTo>
                    <a:cubicBezTo>
                      <a:pt x="278" y="465"/>
                      <a:pt x="250" y="476"/>
                      <a:pt x="229" y="480"/>
                    </a:cubicBezTo>
                    <a:cubicBezTo>
                      <a:pt x="250" y="471"/>
                      <a:pt x="272" y="459"/>
                      <a:pt x="294" y="447"/>
                    </a:cubicBezTo>
                    <a:cubicBezTo>
                      <a:pt x="295" y="447"/>
                      <a:pt x="297" y="446"/>
                      <a:pt x="298" y="446"/>
                    </a:cubicBezTo>
                    <a:cubicBezTo>
                      <a:pt x="298" y="446"/>
                      <a:pt x="298" y="446"/>
                      <a:pt x="297" y="446"/>
                    </a:cubicBezTo>
                    <a:cubicBezTo>
                      <a:pt x="256" y="457"/>
                      <a:pt x="215" y="469"/>
                      <a:pt x="174" y="481"/>
                    </a:cubicBezTo>
                    <a:cubicBezTo>
                      <a:pt x="187" y="474"/>
                      <a:pt x="200" y="467"/>
                      <a:pt x="213" y="461"/>
                    </a:cubicBezTo>
                    <a:cubicBezTo>
                      <a:pt x="233" y="452"/>
                      <a:pt x="253" y="445"/>
                      <a:pt x="273" y="439"/>
                    </a:cubicBezTo>
                    <a:cubicBezTo>
                      <a:pt x="281" y="436"/>
                      <a:pt x="290" y="434"/>
                      <a:pt x="299" y="433"/>
                    </a:cubicBezTo>
                    <a:cubicBezTo>
                      <a:pt x="301" y="431"/>
                      <a:pt x="303" y="430"/>
                      <a:pt x="305" y="430"/>
                    </a:cubicBezTo>
                    <a:cubicBezTo>
                      <a:pt x="330" y="419"/>
                      <a:pt x="351" y="408"/>
                      <a:pt x="372" y="395"/>
                    </a:cubicBezTo>
                    <a:moveTo>
                      <a:pt x="537" y="328"/>
                    </a:moveTo>
                    <a:cubicBezTo>
                      <a:pt x="490" y="341"/>
                      <a:pt x="444" y="354"/>
                      <a:pt x="397" y="367"/>
                    </a:cubicBezTo>
                    <a:cubicBezTo>
                      <a:pt x="394" y="369"/>
                      <a:pt x="392" y="370"/>
                      <a:pt x="389" y="372"/>
                    </a:cubicBezTo>
                    <a:cubicBezTo>
                      <a:pt x="363" y="384"/>
                      <a:pt x="333" y="388"/>
                      <a:pt x="308" y="400"/>
                    </a:cubicBezTo>
                    <a:cubicBezTo>
                      <a:pt x="301" y="404"/>
                      <a:pt x="295" y="407"/>
                      <a:pt x="288" y="410"/>
                    </a:cubicBezTo>
                    <a:cubicBezTo>
                      <a:pt x="346" y="393"/>
                      <a:pt x="405" y="376"/>
                      <a:pt x="463" y="358"/>
                    </a:cubicBezTo>
                    <a:cubicBezTo>
                      <a:pt x="471" y="356"/>
                      <a:pt x="478" y="353"/>
                      <a:pt x="486" y="350"/>
                    </a:cubicBezTo>
                    <a:cubicBezTo>
                      <a:pt x="504" y="343"/>
                      <a:pt x="520" y="336"/>
                      <a:pt x="537" y="328"/>
                    </a:cubicBezTo>
                    <a:moveTo>
                      <a:pt x="680" y="266"/>
                    </a:moveTo>
                    <a:cubicBezTo>
                      <a:pt x="656" y="271"/>
                      <a:pt x="632" y="277"/>
                      <a:pt x="608" y="283"/>
                    </a:cubicBezTo>
                    <a:cubicBezTo>
                      <a:pt x="607" y="284"/>
                      <a:pt x="605" y="284"/>
                      <a:pt x="604" y="285"/>
                    </a:cubicBezTo>
                    <a:cubicBezTo>
                      <a:pt x="596" y="287"/>
                      <a:pt x="574" y="292"/>
                      <a:pt x="580" y="302"/>
                    </a:cubicBezTo>
                    <a:cubicBezTo>
                      <a:pt x="558" y="308"/>
                      <a:pt x="535" y="315"/>
                      <a:pt x="513" y="322"/>
                    </a:cubicBezTo>
                    <a:cubicBezTo>
                      <a:pt x="563" y="308"/>
                      <a:pt x="612" y="295"/>
                      <a:pt x="662" y="280"/>
                    </a:cubicBezTo>
                    <a:cubicBezTo>
                      <a:pt x="663" y="280"/>
                      <a:pt x="664" y="279"/>
                      <a:pt x="666" y="279"/>
                    </a:cubicBezTo>
                    <a:cubicBezTo>
                      <a:pt x="670" y="277"/>
                      <a:pt x="684" y="274"/>
                      <a:pt x="680" y="266"/>
                    </a:cubicBezTo>
                    <a:moveTo>
                      <a:pt x="739" y="240"/>
                    </a:moveTo>
                    <a:cubicBezTo>
                      <a:pt x="722" y="246"/>
                      <a:pt x="705" y="253"/>
                      <a:pt x="687" y="258"/>
                    </a:cubicBezTo>
                    <a:cubicBezTo>
                      <a:pt x="687" y="258"/>
                      <a:pt x="688" y="258"/>
                      <a:pt x="689" y="258"/>
                    </a:cubicBezTo>
                    <a:cubicBezTo>
                      <a:pt x="690" y="258"/>
                      <a:pt x="692" y="258"/>
                      <a:pt x="694" y="259"/>
                    </a:cubicBezTo>
                    <a:cubicBezTo>
                      <a:pt x="695" y="259"/>
                      <a:pt x="696" y="259"/>
                      <a:pt x="697" y="259"/>
                    </a:cubicBezTo>
                    <a:cubicBezTo>
                      <a:pt x="704" y="257"/>
                      <a:pt x="712" y="255"/>
                      <a:pt x="719" y="252"/>
                    </a:cubicBezTo>
                    <a:cubicBezTo>
                      <a:pt x="726" y="248"/>
                      <a:pt x="732" y="244"/>
                      <a:pt x="739" y="240"/>
                    </a:cubicBezTo>
                    <a:moveTo>
                      <a:pt x="788" y="225"/>
                    </a:moveTo>
                    <a:cubicBezTo>
                      <a:pt x="776" y="228"/>
                      <a:pt x="765" y="231"/>
                      <a:pt x="753" y="234"/>
                    </a:cubicBezTo>
                    <a:cubicBezTo>
                      <a:pt x="748" y="238"/>
                      <a:pt x="744" y="242"/>
                      <a:pt x="739" y="246"/>
                    </a:cubicBezTo>
                    <a:cubicBezTo>
                      <a:pt x="756" y="240"/>
                      <a:pt x="772" y="233"/>
                      <a:pt x="788" y="225"/>
                    </a:cubicBezTo>
                    <a:moveTo>
                      <a:pt x="1094" y="0"/>
                    </a:moveTo>
                    <a:cubicBezTo>
                      <a:pt x="1080" y="0"/>
                      <a:pt x="1012" y="23"/>
                      <a:pt x="1000" y="29"/>
                    </a:cubicBezTo>
                    <a:cubicBezTo>
                      <a:pt x="996" y="33"/>
                      <a:pt x="992" y="34"/>
                      <a:pt x="993" y="39"/>
                    </a:cubicBezTo>
                    <a:cubicBezTo>
                      <a:pt x="976" y="47"/>
                      <a:pt x="964" y="56"/>
                      <a:pt x="948" y="67"/>
                    </a:cubicBezTo>
                    <a:cubicBezTo>
                      <a:pt x="930" y="80"/>
                      <a:pt x="914" y="94"/>
                      <a:pt x="896" y="108"/>
                    </a:cubicBezTo>
                    <a:cubicBezTo>
                      <a:pt x="916" y="103"/>
                      <a:pt x="935" y="98"/>
                      <a:pt x="955" y="95"/>
                    </a:cubicBezTo>
                    <a:cubicBezTo>
                      <a:pt x="960" y="93"/>
                      <a:pt x="965" y="91"/>
                      <a:pt x="970" y="88"/>
                    </a:cubicBezTo>
                    <a:cubicBezTo>
                      <a:pt x="975" y="84"/>
                      <a:pt x="986" y="72"/>
                      <a:pt x="991" y="70"/>
                    </a:cubicBezTo>
                    <a:cubicBezTo>
                      <a:pt x="1005" y="66"/>
                      <a:pt x="1018" y="60"/>
                      <a:pt x="1030" y="54"/>
                    </a:cubicBezTo>
                    <a:cubicBezTo>
                      <a:pt x="1041" y="46"/>
                      <a:pt x="1053" y="38"/>
                      <a:pt x="1066" y="28"/>
                    </a:cubicBezTo>
                    <a:cubicBezTo>
                      <a:pt x="1057" y="31"/>
                      <a:pt x="974" y="78"/>
                      <a:pt x="968" y="78"/>
                    </a:cubicBezTo>
                    <a:cubicBezTo>
                      <a:pt x="968" y="78"/>
                      <a:pt x="968" y="78"/>
                      <a:pt x="968" y="78"/>
                    </a:cubicBezTo>
                    <a:cubicBezTo>
                      <a:pt x="963" y="75"/>
                      <a:pt x="1100" y="1"/>
                      <a:pt x="1095" y="0"/>
                    </a:cubicBezTo>
                    <a:cubicBezTo>
                      <a:pt x="1095" y="0"/>
                      <a:pt x="1094" y="0"/>
                      <a:pt x="10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9" name="Freeform 595">
                <a:extLst>
                  <a:ext uri="{FF2B5EF4-FFF2-40B4-BE49-F238E27FC236}">
                    <a16:creationId xmlns="" xmlns:a16="http://schemas.microsoft.com/office/drawing/2014/main" id="{E378C175-9570-49B8-A3A6-5F0B051D5E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" y="1812"/>
                <a:ext cx="1452" cy="597"/>
              </a:xfrm>
              <a:custGeom>
                <a:avLst/>
                <a:gdLst>
                  <a:gd name="T0" fmla="*/ 75 w 916"/>
                  <a:gd name="T1" fmla="*/ 377 h 377"/>
                  <a:gd name="T2" fmla="*/ 138 w 916"/>
                  <a:gd name="T3" fmla="*/ 333 h 377"/>
                  <a:gd name="T4" fmla="*/ 80 w 916"/>
                  <a:gd name="T5" fmla="*/ 363 h 377"/>
                  <a:gd name="T6" fmla="*/ 83 w 916"/>
                  <a:gd name="T7" fmla="*/ 367 h 377"/>
                  <a:gd name="T8" fmla="*/ 138 w 916"/>
                  <a:gd name="T9" fmla="*/ 333 h 377"/>
                  <a:gd name="T10" fmla="*/ 30 w 916"/>
                  <a:gd name="T11" fmla="*/ 345 h 377"/>
                  <a:gd name="T12" fmla="*/ 19 w 916"/>
                  <a:gd name="T13" fmla="*/ 349 h 377"/>
                  <a:gd name="T14" fmla="*/ 5 w 916"/>
                  <a:gd name="T15" fmla="*/ 365 h 377"/>
                  <a:gd name="T16" fmla="*/ 62 w 916"/>
                  <a:gd name="T17" fmla="*/ 332 h 377"/>
                  <a:gd name="T18" fmla="*/ 167 w 916"/>
                  <a:gd name="T19" fmla="*/ 320 h 377"/>
                  <a:gd name="T20" fmla="*/ 188 w 916"/>
                  <a:gd name="T21" fmla="*/ 310 h 377"/>
                  <a:gd name="T22" fmla="*/ 97 w 916"/>
                  <a:gd name="T23" fmla="*/ 328 h 377"/>
                  <a:gd name="T24" fmla="*/ 71 w 916"/>
                  <a:gd name="T25" fmla="*/ 333 h 377"/>
                  <a:gd name="T26" fmla="*/ 130 w 916"/>
                  <a:gd name="T27" fmla="*/ 331 h 377"/>
                  <a:gd name="T28" fmla="*/ 186 w 916"/>
                  <a:gd name="T29" fmla="*/ 308 h 377"/>
                  <a:gd name="T30" fmla="*/ 200 w 916"/>
                  <a:gd name="T31" fmla="*/ 298 h 377"/>
                  <a:gd name="T32" fmla="*/ 415 w 916"/>
                  <a:gd name="T33" fmla="*/ 213 h 377"/>
                  <a:gd name="T34" fmla="*/ 113 w 916"/>
                  <a:gd name="T35" fmla="*/ 308 h 377"/>
                  <a:gd name="T36" fmla="*/ 157 w 916"/>
                  <a:gd name="T37" fmla="*/ 300 h 377"/>
                  <a:gd name="T38" fmla="*/ 326 w 916"/>
                  <a:gd name="T39" fmla="*/ 246 h 377"/>
                  <a:gd name="T40" fmla="*/ 415 w 916"/>
                  <a:gd name="T41" fmla="*/ 213 h 377"/>
                  <a:gd name="T42" fmla="*/ 579 w 916"/>
                  <a:gd name="T43" fmla="*/ 140 h 377"/>
                  <a:gd name="T44" fmla="*/ 513 w 916"/>
                  <a:gd name="T45" fmla="*/ 153 h 377"/>
                  <a:gd name="T46" fmla="*/ 484 w 916"/>
                  <a:gd name="T47" fmla="*/ 166 h 377"/>
                  <a:gd name="T48" fmla="*/ 504 w 916"/>
                  <a:gd name="T49" fmla="*/ 165 h 377"/>
                  <a:gd name="T50" fmla="*/ 504 w 916"/>
                  <a:gd name="T51" fmla="*/ 165 h 377"/>
                  <a:gd name="T52" fmla="*/ 402 w 916"/>
                  <a:gd name="T53" fmla="*/ 202 h 377"/>
                  <a:gd name="T54" fmla="*/ 531 w 916"/>
                  <a:gd name="T55" fmla="*/ 168 h 377"/>
                  <a:gd name="T56" fmla="*/ 622 w 916"/>
                  <a:gd name="T57" fmla="*/ 131 h 377"/>
                  <a:gd name="T58" fmla="*/ 708 w 916"/>
                  <a:gd name="T59" fmla="*/ 85 h 377"/>
                  <a:gd name="T60" fmla="*/ 604 w 916"/>
                  <a:gd name="T61" fmla="*/ 123 h 377"/>
                  <a:gd name="T62" fmla="*/ 695 w 916"/>
                  <a:gd name="T63" fmla="*/ 90 h 377"/>
                  <a:gd name="T64" fmla="*/ 708 w 916"/>
                  <a:gd name="T65" fmla="*/ 85 h 377"/>
                  <a:gd name="T66" fmla="*/ 695 w 916"/>
                  <a:gd name="T67" fmla="*/ 90 h 377"/>
                  <a:gd name="T68" fmla="*/ 852 w 916"/>
                  <a:gd name="T69" fmla="*/ 48 h 377"/>
                  <a:gd name="T70" fmla="*/ 771 w 916"/>
                  <a:gd name="T71" fmla="*/ 80 h 377"/>
                  <a:gd name="T72" fmla="*/ 820 w 916"/>
                  <a:gd name="T73" fmla="*/ 63 h 377"/>
                  <a:gd name="T74" fmla="*/ 852 w 916"/>
                  <a:gd name="T75" fmla="*/ 48 h 377"/>
                  <a:gd name="T76" fmla="*/ 885 w 916"/>
                  <a:gd name="T77" fmla="*/ 36 h 377"/>
                  <a:gd name="T78" fmla="*/ 858 w 916"/>
                  <a:gd name="T79" fmla="*/ 51 h 377"/>
                  <a:gd name="T80" fmla="*/ 887 w 916"/>
                  <a:gd name="T81" fmla="*/ 36 h 377"/>
                  <a:gd name="T82" fmla="*/ 708 w 916"/>
                  <a:gd name="T83" fmla="*/ 85 h 377"/>
                  <a:gd name="T84" fmla="*/ 729 w 916"/>
                  <a:gd name="T85" fmla="*/ 79 h 377"/>
                  <a:gd name="T86" fmla="*/ 916 w 916"/>
                  <a:gd name="T87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16" h="377">
                    <a:moveTo>
                      <a:pt x="81" y="372"/>
                    </a:moveTo>
                    <a:cubicBezTo>
                      <a:pt x="75" y="375"/>
                      <a:pt x="70" y="377"/>
                      <a:pt x="75" y="377"/>
                    </a:cubicBezTo>
                    <a:cubicBezTo>
                      <a:pt x="77" y="375"/>
                      <a:pt x="79" y="374"/>
                      <a:pt x="81" y="372"/>
                    </a:cubicBezTo>
                    <a:moveTo>
                      <a:pt x="138" y="333"/>
                    </a:moveTo>
                    <a:cubicBezTo>
                      <a:pt x="117" y="343"/>
                      <a:pt x="96" y="353"/>
                      <a:pt x="74" y="362"/>
                    </a:cubicBezTo>
                    <a:cubicBezTo>
                      <a:pt x="76" y="362"/>
                      <a:pt x="78" y="363"/>
                      <a:pt x="80" y="363"/>
                    </a:cubicBezTo>
                    <a:cubicBezTo>
                      <a:pt x="81" y="363"/>
                      <a:pt x="82" y="363"/>
                      <a:pt x="83" y="362"/>
                    </a:cubicBezTo>
                    <a:cubicBezTo>
                      <a:pt x="83" y="365"/>
                      <a:pt x="83" y="367"/>
                      <a:pt x="83" y="367"/>
                    </a:cubicBezTo>
                    <a:cubicBezTo>
                      <a:pt x="83" y="367"/>
                      <a:pt x="86" y="366"/>
                      <a:pt x="89" y="366"/>
                    </a:cubicBezTo>
                    <a:cubicBezTo>
                      <a:pt x="105" y="354"/>
                      <a:pt x="121" y="343"/>
                      <a:pt x="138" y="333"/>
                    </a:cubicBezTo>
                    <a:moveTo>
                      <a:pt x="62" y="332"/>
                    </a:moveTo>
                    <a:cubicBezTo>
                      <a:pt x="52" y="337"/>
                      <a:pt x="41" y="341"/>
                      <a:pt x="30" y="345"/>
                    </a:cubicBezTo>
                    <a:cubicBezTo>
                      <a:pt x="32" y="345"/>
                      <a:pt x="32" y="345"/>
                      <a:pt x="32" y="345"/>
                    </a:cubicBezTo>
                    <a:cubicBezTo>
                      <a:pt x="19" y="349"/>
                      <a:pt x="19" y="349"/>
                      <a:pt x="19" y="349"/>
                    </a:cubicBezTo>
                    <a:cubicBezTo>
                      <a:pt x="14" y="351"/>
                      <a:pt x="10" y="354"/>
                      <a:pt x="6" y="356"/>
                    </a:cubicBezTo>
                    <a:cubicBezTo>
                      <a:pt x="2" y="361"/>
                      <a:pt x="0" y="365"/>
                      <a:pt x="5" y="365"/>
                    </a:cubicBezTo>
                    <a:cubicBezTo>
                      <a:pt x="10" y="365"/>
                      <a:pt x="14" y="364"/>
                      <a:pt x="18" y="364"/>
                    </a:cubicBezTo>
                    <a:cubicBezTo>
                      <a:pt x="34" y="353"/>
                      <a:pt x="49" y="342"/>
                      <a:pt x="62" y="332"/>
                    </a:cubicBezTo>
                    <a:moveTo>
                      <a:pt x="188" y="310"/>
                    </a:moveTo>
                    <a:cubicBezTo>
                      <a:pt x="181" y="313"/>
                      <a:pt x="174" y="317"/>
                      <a:pt x="167" y="320"/>
                    </a:cubicBezTo>
                    <a:cubicBezTo>
                      <a:pt x="172" y="318"/>
                      <a:pt x="176" y="316"/>
                      <a:pt x="181" y="315"/>
                    </a:cubicBezTo>
                    <a:cubicBezTo>
                      <a:pt x="183" y="314"/>
                      <a:pt x="185" y="313"/>
                      <a:pt x="188" y="310"/>
                    </a:cubicBezTo>
                    <a:moveTo>
                      <a:pt x="227" y="286"/>
                    </a:moveTo>
                    <a:cubicBezTo>
                      <a:pt x="183" y="298"/>
                      <a:pt x="140" y="319"/>
                      <a:pt x="97" y="328"/>
                    </a:cubicBezTo>
                    <a:cubicBezTo>
                      <a:pt x="88" y="329"/>
                      <a:pt x="81" y="330"/>
                      <a:pt x="74" y="331"/>
                    </a:cubicBezTo>
                    <a:cubicBezTo>
                      <a:pt x="73" y="331"/>
                      <a:pt x="72" y="332"/>
                      <a:pt x="71" y="333"/>
                    </a:cubicBezTo>
                    <a:cubicBezTo>
                      <a:pt x="61" y="340"/>
                      <a:pt x="49" y="349"/>
                      <a:pt x="35" y="360"/>
                    </a:cubicBezTo>
                    <a:cubicBezTo>
                      <a:pt x="66" y="351"/>
                      <a:pt x="100" y="345"/>
                      <a:pt x="130" y="331"/>
                    </a:cubicBezTo>
                    <a:cubicBezTo>
                      <a:pt x="142" y="328"/>
                      <a:pt x="155" y="321"/>
                      <a:pt x="167" y="313"/>
                    </a:cubicBezTo>
                    <a:cubicBezTo>
                      <a:pt x="172" y="312"/>
                      <a:pt x="179" y="308"/>
                      <a:pt x="186" y="308"/>
                    </a:cubicBezTo>
                    <a:cubicBezTo>
                      <a:pt x="187" y="308"/>
                      <a:pt x="189" y="308"/>
                      <a:pt x="190" y="308"/>
                    </a:cubicBezTo>
                    <a:cubicBezTo>
                      <a:pt x="194" y="305"/>
                      <a:pt x="198" y="301"/>
                      <a:pt x="200" y="298"/>
                    </a:cubicBezTo>
                    <a:cubicBezTo>
                      <a:pt x="209" y="294"/>
                      <a:pt x="218" y="290"/>
                      <a:pt x="227" y="286"/>
                    </a:cubicBezTo>
                    <a:moveTo>
                      <a:pt x="415" y="213"/>
                    </a:moveTo>
                    <a:cubicBezTo>
                      <a:pt x="314" y="242"/>
                      <a:pt x="213" y="272"/>
                      <a:pt x="114" y="308"/>
                    </a:cubicBezTo>
                    <a:cubicBezTo>
                      <a:pt x="113" y="308"/>
                      <a:pt x="113" y="308"/>
                      <a:pt x="113" y="308"/>
                    </a:cubicBezTo>
                    <a:cubicBezTo>
                      <a:pt x="107" y="312"/>
                      <a:pt x="101" y="315"/>
                      <a:pt x="95" y="318"/>
                    </a:cubicBezTo>
                    <a:cubicBezTo>
                      <a:pt x="116" y="311"/>
                      <a:pt x="136" y="305"/>
                      <a:pt x="157" y="300"/>
                    </a:cubicBezTo>
                    <a:cubicBezTo>
                      <a:pt x="207" y="285"/>
                      <a:pt x="257" y="270"/>
                      <a:pt x="306" y="256"/>
                    </a:cubicBezTo>
                    <a:cubicBezTo>
                      <a:pt x="313" y="253"/>
                      <a:pt x="319" y="250"/>
                      <a:pt x="326" y="246"/>
                    </a:cubicBezTo>
                    <a:cubicBezTo>
                      <a:pt x="351" y="234"/>
                      <a:pt x="381" y="230"/>
                      <a:pt x="407" y="218"/>
                    </a:cubicBezTo>
                    <a:cubicBezTo>
                      <a:pt x="410" y="216"/>
                      <a:pt x="412" y="215"/>
                      <a:pt x="415" y="213"/>
                    </a:cubicBezTo>
                    <a:moveTo>
                      <a:pt x="626" y="129"/>
                    </a:moveTo>
                    <a:cubicBezTo>
                      <a:pt x="611" y="133"/>
                      <a:pt x="595" y="136"/>
                      <a:pt x="579" y="140"/>
                    </a:cubicBezTo>
                    <a:cubicBezTo>
                      <a:pt x="563" y="143"/>
                      <a:pt x="546" y="145"/>
                      <a:pt x="530" y="148"/>
                    </a:cubicBezTo>
                    <a:cubicBezTo>
                      <a:pt x="513" y="153"/>
                      <a:pt x="513" y="153"/>
                      <a:pt x="513" y="153"/>
                    </a:cubicBezTo>
                    <a:cubicBezTo>
                      <a:pt x="509" y="154"/>
                      <a:pt x="505" y="155"/>
                      <a:pt x="502" y="157"/>
                    </a:cubicBezTo>
                    <a:cubicBezTo>
                      <a:pt x="498" y="161"/>
                      <a:pt x="488" y="165"/>
                      <a:pt x="484" y="166"/>
                    </a:cubicBezTo>
                    <a:cubicBezTo>
                      <a:pt x="477" y="169"/>
                      <a:pt x="470" y="173"/>
                      <a:pt x="463" y="176"/>
                    </a:cubicBezTo>
                    <a:cubicBezTo>
                      <a:pt x="476" y="173"/>
                      <a:pt x="490" y="170"/>
                      <a:pt x="504" y="165"/>
                    </a:cubicBezTo>
                    <a:cubicBezTo>
                      <a:pt x="504" y="165"/>
                      <a:pt x="504" y="165"/>
                      <a:pt x="504" y="165"/>
                    </a:cubicBezTo>
                    <a:cubicBezTo>
                      <a:pt x="504" y="165"/>
                      <a:pt x="504" y="165"/>
                      <a:pt x="504" y="165"/>
                    </a:cubicBezTo>
                    <a:cubicBezTo>
                      <a:pt x="483" y="173"/>
                      <a:pt x="462" y="180"/>
                      <a:pt x="441" y="186"/>
                    </a:cubicBezTo>
                    <a:cubicBezTo>
                      <a:pt x="428" y="192"/>
                      <a:pt x="415" y="197"/>
                      <a:pt x="402" y="202"/>
                    </a:cubicBezTo>
                    <a:cubicBezTo>
                      <a:pt x="420" y="197"/>
                      <a:pt x="438" y="193"/>
                      <a:pt x="456" y="188"/>
                    </a:cubicBezTo>
                    <a:cubicBezTo>
                      <a:pt x="481" y="181"/>
                      <a:pt x="506" y="175"/>
                      <a:pt x="531" y="168"/>
                    </a:cubicBezTo>
                    <a:cubicBezTo>
                      <a:pt x="553" y="161"/>
                      <a:pt x="576" y="154"/>
                      <a:pt x="598" y="148"/>
                    </a:cubicBezTo>
                    <a:cubicBezTo>
                      <a:pt x="592" y="138"/>
                      <a:pt x="614" y="133"/>
                      <a:pt x="622" y="131"/>
                    </a:cubicBezTo>
                    <a:cubicBezTo>
                      <a:pt x="623" y="130"/>
                      <a:pt x="625" y="130"/>
                      <a:pt x="626" y="129"/>
                    </a:cubicBezTo>
                    <a:moveTo>
                      <a:pt x="708" y="85"/>
                    </a:moveTo>
                    <a:cubicBezTo>
                      <a:pt x="689" y="92"/>
                      <a:pt x="656" y="103"/>
                      <a:pt x="617" y="118"/>
                    </a:cubicBezTo>
                    <a:cubicBezTo>
                      <a:pt x="615" y="119"/>
                      <a:pt x="610" y="121"/>
                      <a:pt x="604" y="123"/>
                    </a:cubicBezTo>
                    <a:cubicBezTo>
                      <a:pt x="635" y="113"/>
                      <a:pt x="665" y="101"/>
                      <a:pt x="695" y="90"/>
                    </a:cubicBezTo>
                    <a:cubicBezTo>
                      <a:pt x="695" y="90"/>
                      <a:pt x="695" y="90"/>
                      <a:pt x="695" y="90"/>
                    </a:cubicBezTo>
                    <a:cubicBezTo>
                      <a:pt x="695" y="90"/>
                      <a:pt x="695" y="90"/>
                      <a:pt x="695" y="90"/>
                    </a:cubicBezTo>
                    <a:cubicBezTo>
                      <a:pt x="700" y="88"/>
                      <a:pt x="704" y="87"/>
                      <a:pt x="708" y="85"/>
                    </a:cubicBezTo>
                    <a:moveTo>
                      <a:pt x="729" y="79"/>
                    </a:moveTo>
                    <a:cubicBezTo>
                      <a:pt x="718" y="83"/>
                      <a:pt x="706" y="86"/>
                      <a:pt x="695" y="90"/>
                    </a:cubicBezTo>
                    <a:cubicBezTo>
                      <a:pt x="716" y="83"/>
                      <a:pt x="726" y="80"/>
                      <a:pt x="729" y="79"/>
                    </a:cubicBezTo>
                    <a:moveTo>
                      <a:pt x="852" y="48"/>
                    </a:moveTo>
                    <a:cubicBezTo>
                      <a:pt x="824" y="58"/>
                      <a:pt x="798" y="70"/>
                      <a:pt x="771" y="80"/>
                    </a:cubicBezTo>
                    <a:cubicBezTo>
                      <a:pt x="771" y="80"/>
                      <a:pt x="771" y="80"/>
                      <a:pt x="771" y="80"/>
                    </a:cubicBezTo>
                    <a:cubicBezTo>
                      <a:pt x="783" y="77"/>
                      <a:pt x="794" y="74"/>
                      <a:pt x="806" y="71"/>
                    </a:cubicBezTo>
                    <a:cubicBezTo>
                      <a:pt x="811" y="68"/>
                      <a:pt x="816" y="65"/>
                      <a:pt x="820" y="63"/>
                    </a:cubicBezTo>
                    <a:cubicBezTo>
                      <a:pt x="829" y="58"/>
                      <a:pt x="838" y="56"/>
                      <a:pt x="847" y="54"/>
                    </a:cubicBezTo>
                    <a:cubicBezTo>
                      <a:pt x="849" y="52"/>
                      <a:pt x="851" y="50"/>
                      <a:pt x="852" y="48"/>
                    </a:cubicBezTo>
                    <a:moveTo>
                      <a:pt x="887" y="36"/>
                    </a:moveTo>
                    <a:cubicBezTo>
                      <a:pt x="886" y="36"/>
                      <a:pt x="886" y="36"/>
                      <a:pt x="885" y="36"/>
                    </a:cubicBezTo>
                    <a:cubicBezTo>
                      <a:pt x="878" y="38"/>
                      <a:pt x="872" y="41"/>
                      <a:pt x="865" y="43"/>
                    </a:cubicBezTo>
                    <a:cubicBezTo>
                      <a:pt x="863" y="46"/>
                      <a:pt x="861" y="48"/>
                      <a:pt x="858" y="51"/>
                    </a:cubicBezTo>
                    <a:cubicBezTo>
                      <a:pt x="863" y="49"/>
                      <a:pt x="867" y="48"/>
                      <a:pt x="871" y="45"/>
                    </a:cubicBezTo>
                    <a:cubicBezTo>
                      <a:pt x="876" y="42"/>
                      <a:pt x="881" y="39"/>
                      <a:pt x="887" y="36"/>
                    </a:cubicBezTo>
                    <a:moveTo>
                      <a:pt x="916" y="0"/>
                    </a:moveTo>
                    <a:cubicBezTo>
                      <a:pt x="849" y="29"/>
                      <a:pt x="780" y="58"/>
                      <a:pt x="708" y="85"/>
                    </a:cubicBezTo>
                    <a:cubicBezTo>
                      <a:pt x="721" y="81"/>
                      <a:pt x="729" y="78"/>
                      <a:pt x="730" y="78"/>
                    </a:cubicBezTo>
                    <a:cubicBezTo>
                      <a:pt x="730" y="78"/>
                      <a:pt x="729" y="78"/>
                      <a:pt x="729" y="79"/>
                    </a:cubicBezTo>
                    <a:cubicBezTo>
                      <a:pt x="800" y="55"/>
                      <a:pt x="873" y="29"/>
                      <a:pt x="915" y="0"/>
                    </a:cubicBezTo>
                    <a:cubicBezTo>
                      <a:pt x="915" y="0"/>
                      <a:pt x="915" y="0"/>
                      <a:pt x="9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0" name="Freeform 596">
                <a:extLst>
                  <a:ext uri="{FF2B5EF4-FFF2-40B4-BE49-F238E27FC236}">
                    <a16:creationId xmlns="" xmlns:a16="http://schemas.microsoft.com/office/drawing/2014/main" id="{63ED3AEB-C11B-403F-8869-23E74F818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1718"/>
                <a:ext cx="112" cy="35"/>
              </a:xfrm>
              <a:custGeom>
                <a:avLst/>
                <a:gdLst>
                  <a:gd name="T0" fmla="*/ 71 w 71"/>
                  <a:gd name="T1" fmla="*/ 0 h 22"/>
                  <a:gd name="T2" fmla="*/ 12 w 71"/>
                  <a:gd name="T3" fmla="*/ 13 h 22"/>
                  <a:gd name="T4" fmla="*/ 0 w 71"/>
                  <a:gd name="T5" fmla="*/ 22 h 22"/>
                  <a:gd name="T6" fmla="*/ 71 w 71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22">
                    <a:moveTo>
                      <a:pt x="71" y="0"/>
                    </a:moveTo>
                    <a:cubicBezTo>
                      <a:pt x="51" y="3"/>
                      <a:pt x="32" y="8"/>
                      <a:pt x="12" y="13"/>
                    </a:cubicBezTo>
                    <a:cubicBezTo>
                      <a:pt x="8" y="16"/>
                      <a:pt x="4" y="19"/>
                      <a:pt x="0" y="22"/>
                    </a:cubicBezTo>
                    <a:cubicBezTo>
                      <a:pt x="24" y="15"/>
                      <a:pt x="49" y="10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1" name="Freeform 597">
                <a:extLst>
                  <a:ext uri="{FF2B5EF4-FFF2-40B4-BE49-F238E27FC236}">
                    <a16:creationId xmlns="" xmlns:a16="http://schemas.microsoft.com/office/drawing/2014/main" id="{10F9FC98-E9E3-4F1E-A52A-AFE50CCEB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2233"/>
                <a:ext cx="120" cy="54"/>
              </a:xfrm>
              <a:custGeom>
                <a:avLst/>
                <a:gdLst>
                  <a:gd name="T0" fmla="*/ 76 w 76"/>
                  <a:gd name="T1" fmla="*/ 0 h 34"/>
                  <a:gd name="T2" fmla="*/ 45 w 76"/>
                  <a:gd name="T3" fmla="*/ 11 h 34"/>
                  <a:gd name="T4" fmla="*/ 0 w 76"/>
                  <a:gd name="T5" fmla="*/ 34 h 34"/>
                  <a:gd name="T6" fmla="*/ 33 w 76"/>
                  <a:gd name="T7" fmla="*/ 22 h 34"/>
                  <a:gd name="T8" fmla="*/ 76 w 7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76" y="0"/>
                    </a:moveTo>
                    <a:cubicBezTo>
                      <a:pt x="64" y="3"/>
                      <a:pt x="52" y="6"/>
                      <a:pt x="45" y="11"/>
                    </a:cubicBezTo>
                    <a:cubicBezTo>
                      <a:pt x="31" y="19"/>
                      <a:pt x="16" y="27"/>
                      <a:pt x="0" y="34"/>
                    </a:cubicBezTo>
                    <a:cubicBezTo>
                      <a:pt x="13" y="31"/>
                      <a:pt x="25" y="27"/>
                      <a:pt x="33" y="22"/>
                    </a:cubicBezTo>
                    <a:cubicBezTo>
                      <a:pt x="47" y="14"/>
                      <a:pt x="61" y="7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2" name="Freeform 598">
                <a:extLst>
                  <a:ext uri="{FF2B5EF4-FFF2-40B4-BE49-F238E27FC236}">
                    <a16:creationId xmlns="" xmlns:a16="http://schemas.microsoft.com/office/drawing/2014/main" id="{4AE8A105-3BC4-4513-BF37-4912D8480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5" y="1631"/>
                <a:ext cx="1063" cy="518"/>
              </a:xfrm>
              <a:custGeom>
                <a:avLst/>
                <a:gdLst>
                  <a:gd name="T0" fmla="*/ 265 w 671"/>
                  <a:gd name="T1" fmla="*/ 240 h 327"/>
                  <a:gd name="T2" fmla="*/ 116 w 671"/>
                  <a:gd name="T3" fmla="*/ 282 h 327"/>
                  <a:gd name="T4" fmla="*/ 0 w 671"/>
                  <a:gd name="T5" fmla="*/ 327 h 327"/>
                  <a:gd name="T6" fmla="*/ 140 w 671"/>
                  <a:gd name="T7" fmla="*/ 288 h 327"/>
                  <a:gd name="T8" fmla="*/ 145 w 671"/>
                  <a:gd name="T9" fmla="*/ 286 h 327"/>
                  <a:gd name="T10" fmla="*/ 265 w 671"/>
                  <a:gd name="T11" fmla="*/ 240 h 327"/>
                  <a:gd name="T12" fmla="*/ 346 w 671"/>
                  <a:gd name="T13" fmla="*/ 197 h 327"/>
                  <a:gd name="T14" fmla="*/ 211 w 671"/>
                  <a:gd name="T15" fmla="*/ 243 h 327"/>
                  <a:gd name="T16" fmla="*/ 283 w 671"/>
                  <a:gd name="T17" fmla="*/ 226 h 327"/>
                  <a:gd name="T18" fmla="*/ 282 w 671"/>
                  <a:gd name="T19" fmla="*/ 225 h 327"/>
                  <a:gd name="T20" fmla="*/ 300 w 671"/>
                  <a:gd name="T21" fmla="*/ 219 h 327"/>
                  <a:gd name="T22" fmla="*/ 297 w 671"/>
                  <a:gd name="T23" fmla="*/ 219 h 327"/>
                  <a:gd name="T24" fmla="*/ 292 w 671"/>
                  <a:gd name="T25" fmla="*/ 218 h 327"/>
                  <a:gd name="T26" fmla="*/ 290 w 671"/>
                  <a:gd name="T27" fmla="*/ 218 h 327"/>
                  <a:gd name="T28" fmla="*/ 342 w 671"/>
                  <a:gd name="T29" fmla="*/ 200 h 327"/>
                  <a:gd name="T30" fmla="*/ 346 w 671"/>
                  <a:gd name="T31" fmla="*/ 197 h 327"/>
                  <a:gd name="T32" fmla="*/ 525 w 671"/>
                  <a:gd name="T33" fmla="*/ 95 h 327"/>
                  <a:gd name="T34" fmla="*/ 413 w 671"/>
                  <a:gd name="T35" fmla="*/ 120 h 327"/>
                  <a:gd name="T36" fmla="*/ 411 w 671"/>
                  <a:gd name="T37" fmla="*/ 122 h 327"/>
                  <a:gd name="T38" fmla="*/ 377 w 671"/>
                  <a:gd name="T39" fmla="*/ 138 h 327"/>
                  <a:gd name="T40" fmla="*/ 453 w 671"/>
                  <a:gd name="T41" fmla="*/ 125 h 327"/>
                  <a:gd name="T42" fmla="*/ 506 w 671"/>
                  <a:gd name="T43" fmla="*/ 109 h 327"/>
                  <a:gd name="T44" fmla="*/ 525 w 671"/>
                  <a:gd name="T45" fmla="*/ 95 h 327"/>
                  <a:gd name="T46" fmla="*/ 575 w 671"/>
                  <a:gd name="T47" fmla="*/ 82 h 327"/>
                  <a:gd name="T48" fmla="*/ 540 w 671"/>
                  <a:gd name="T49" fmla="*/ 91 h 327"/>
                  <a:gd name="T50" fmla="*/ 520 w 671"/>
                  <a:gd name="T51" fmla="*/ 105 h 327"/>
                  <a:gd name="T52" fmla="*/ 526 w 671"/>
                  <a:gd name="T53" fmla="*/ 103 h 327"/>
                  <a:gd name="T54" fmla="*/ 575 w 671"/>
                  <a:gd name="T55" fmla="*/ 82 h 327"/>
                  <a:gd name="T56" fmla="*/ 563 w 671"/>
                  <a:gd name="T57" fmla="*/ 66 h 327"/>
                  <a:gd name="T58" fmla="*/ 522 w 671"/>
                  <a:gd name="T59" fmla="*/ 72 h 327"/>
                  <a:gd name="T60" fmla="*/ 484 w 671"/>
                  <a:gd name="T61" fmla="*/ 78 h 327"/>
                  <a:gd name="T62" fmla="*/ 463 w 671"/>
                  <a:gd name="T63" fmla="*/ 92 h 327"/>
                  <a:gd name="T64" fmla="*/ 556 w 671"/>
                  <a:gd name="T65" fmla="*/ 71 h 327"/>
                  <a:gd name="T66" fmla="*/ 563 w 671"/>
                  <a:gd name="T67" fmla="*/ 66 h 327"/>
                  <a:gd name="T68" fmla="*/ 609 w 671"/>
                  <a:gd name="T69" fmla="*/ 60 h 327"/>
                  <a:gd name="T70" fmla="*/ 577 w 671"/>
                  <a:gd name="T71" fmla="*/ 64 h 327"/>
                  <a:gd name="T72" fmla="*/ 572 w 671"/>
                  <a:gd name="T73" fmla="*/ 68 h 327"/>
                  <a:gd name="T74" fmla="*/ 608 w 671"/>
                  <a:gd name="T75" fmla="*/ 61 h 327"/>
                  <a:gd name="T76" fmla="*/ 609 w 671"/>
                  <a:gd name="T77" fmla="*/ 60 h 327"/>
                  <a:gd name="T78" fmla="*/ 633 w 671"/>
                  <a:gd name="T79" fmla="*/ 14 h 327"/>
                  <a:gd name="T80" fmla="*/ 594 w 671"/>
                  <a:gd name="T81" fmla="*/ 30 h 327"/>
                  <a:gd name="T82" fmla="*/ 573 w 671"/>
                  <a:gd name="T83" fmla="*/ 48 h 327"/>
                  <a:gd name="T84" fmla="*/ 558 w 671"/>
                  <a:gd name="T85" fmla="*/ 55 h 327"/>
                  <a:gd name="T86" fmla="*/ 579 w 671"/>
                  <a:gd name="T87" fmla="*/ 53 h 327"/>
                  <a:gd name="T88" fmla="*/ 580 w 671"/>
                  <a:gd name="T89" fmla="*/ 53 h 327"/>
                  <a:gd name="T90" fmla="*/ 633 w 671"/>
                  <a:gd name="T91" fmla="*/ 14 h 327"/>
                  <a:gd name="T92" fmla="*/ 671 w 671"/>
                  <a:gd name="T93" fmla="*/ 0 h 327"/>
                  <a:gd name="T94" fmla="*/ 607 w 671"/>
                  <a:gd name="T95" fmla="*/ 42 h 327"/>
                  <a:gd name="T96" fmla="*/ 591 w 671"/>
                  <a:gd name="T97" fmla="*/ 54 h 327"/>
                  <a:gd name="T98" fmla="*/ 613 w 671"/>
                  <a:gd name="T99" fmla="*/ 57 h 327"/>
                  <a:gd name="T100" fmla="*/ 619 w 671"/>
                  <a:gd name="T101" fmla="*/ 52 h 327"/>
                  <a:gd name="T102" fmla="*/ 671 w 671"/>
                  <a:gd name="T103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1" h="327">
                    <a:moveTo>
                      <a:pt x="265" y="240"/>
                    </a:moveTo>
                    <a:cubicBezTo>
                      <a:pt x="215" y="255"/>
                      <a:pt x="166" y="268"/>
                      <a:pt x="116" y="282"/>
                    </a:cubicBezTo>
                    <a:cubicBezTo>
                      <a:pt x="76" y="295"/>
                      <a:pt x="37" y="309"/>
                      <a:pt x="0" y="327"/>
                    </a:cubicBezTo>
                    <a:cubicBezTo>
                      <a:pt x="47" y="314"/>
                      <a:pt x="93" y="301"/>
                      <a:pt x="140" y="288"/>
                    </a:cubicBezTo>
                    <a:cubicBezTo>
                      <a:pt x="141" y="287"/>
                      <a:pt x="143" y="287"/>
                      <a:pt x="145" y="286"/>
                    </a:cubicBezTo>
                    <a:cubicBezTo>
                      <a:pt x="183" y="274"/>
                      <a:pt x="225" y="260"/>
                      <a:pt x="265" y="240"/>
                    </a:cubicBezTo>
                    <a:moveTo>
                      <a:pt x="346" y="197"/>
                    </a:moveTo>
                    <a:cubicBezTo>
                      <a:pt x="302" y="210"/>
                      <a:pt x="257" y="225"/>
                      <a:pt x="211" y="243"/>
                    </a:cubicBezTo>
                    <a:cubicBezTo>
                      <a:pt x="235" y="237"/>
                      <a:pt x="259" y="231"/>
                      <a:pt x="283" y="226"/>
                    </a:cubicBezTo>
                    <a:cubicBezTo>
                      <a:pt x="283" y="225"/>
                      <a:pt x="282" y="225"/>
                      <a:pt x="282" y="225"/>
                    </a:cubicBezTo>
                    <a:cubicBezTo>
                      <a:pt x="288" y="223"/>
                      <a:pt x="294" y="221"/>
                      <a:pt x="300" y="219"/>
                    </a:cubicBezTo>
                    <a:cubicBezTo>
                      <a:pt x="299" y="219"/>
                      <a:pt x="298" y="219"/>
                      <a:pt x="297" y="219"/>
                    </a:cubicBezTo>
                    <a:cubicBezTo>
                      <a:pt x="295" y="218"/>
                      <a:pt x="293" y="218"/>
                      <a:pt x="292" y="218"/>
                    </a:cubicBezTo>
                    <a:cubicBezTo>
                      <a:pt x="291" y="218"/>
                      <a:pt x="290" y="218"/>
                      <a:pt x="290" y="218"/>
                    </a:cubicBezTo>
                    <a:cubicBezTo>
                      <a:pt x="308" y="213"/>
                      <a:pt x="325" y="206"/>
                      <a:pt x="342" y="200"/>
                    </a:cubicBezTo>
                    <a:cubicBezTo>
                      <a:pt x="343" y="199"/>
                      <a:pt x="345" y="198"/>
                      <a:pt x="346" y="197"/>
                    </a:cubicBezTo>
                    <a:moveTo>
                      <a:pt x="525" y="95"/>
                    </a:moveTo>
                    <a:cubicBezTo>
                      <a:pt x="488" y="103"/>
                      <a:pt x="450" y="112"/>
                      <a:pt x="413" y="120"/>
                    </a:cubicBezTo>
                    <a:cubicBezTo>
                      <a:pt x="412" y="121"/>
                      <a:pt x="412" y="122"/>
                      <a:pt x="411" y="122"/>
                    </a:cubicBezTo>
                    <a:cubicBezTo>
                      <a:pt x="400" y="128"/>
                      <a:pt x="389" y="133"/>
                      <a:pt x="377" y="138"/>
                    </a:cubicBezTo>
                    <a:cubicBezTo>
                      <a:pt x="402" y="134"/>
                      <a:pt x="427" y="130"/>
                      <a:pt x="453" y="125"/>
                    </a:cubicBezTo>
                    <a:cubicBezTo>
                      <a:pt x="471" y="120"/>
                      <a:pt x="488" y="115"/>
                      <a:pt x="506" y="109"/>
                    </a:cubicBezTo>
                    <a:cubicBezTo>
                      <a:pt x="511" y="105"/>
                      <a:pt x="517" y="100"/>
                      <a:pt x="525" y="95"/>
                    </a:cubicBezTo>
                    <a:moveTo>
                      <a:pt x="575" y="82"/>
                    </a:moveTo>
                    <a:cubicBezTo>
                      <a:pt x="564" y="85"/>
                      <a:pt x="552" y="88"/>
                      <a:pt x="540" y="91"/>
                    </a:cubicBezTo>
                    <a:cubicBezTo>
                      <a:pt x="533" y="96"/>
                      <a:pt x="526" y="101"/>
                      <a:pt x="520" y="105"/>
                    </a:cubicBezTo>
                    <a:cubicBezTo>
                      <a:pt x="522" y="104"/>
                      <a:pt x="524" y="103"/>
                      <a:pt x="526" y="103"/>
                    </a:cubicBezTo>
                    <a:cubicBezTo>
                      <a:pt x="543" y="97"/>
                      <a:pt x="559" y="90"/>
                      <a:pt x="575" y="82"/>
                    </a:cubicBezTo>
                    <a:moveTo>
                      <a:pt x="563" y="66"/>
                    </a:moveTo>
                    <a:cubicBezTo>
                      <a:pt x="549" y="68"/>
                      <a:pt x="536" y="70"/>
                      <a:pt x="522" y="72"/>
                    </a:cubicBezTo>
                    <a:cubicBezTo>
                      <a:pt x="510" y="74"/>
                      <a:pt x="497" y="76"/>
                      <a:pt x="484" y="78"/>
                    </a:cubicBezTo>
                    <a:cubicBezTo>
                      <a:pt x="478" y="83"/>
                      <a:pt x="471" y="88"/>
                      <a:pt x="463" y="92"/>
                    </a:cubicBezTo>
                    <a:cubicBezTo>
                      <a:pt x="494" y="85"/>
                      <a:pt x="525" y="78"/>
                      <a:pt x="556" y="71"/>
                    </a:cubicBezTo>
                    <a:cubicBezTo>
                      <a:pt x="558" y="70"/>
                      <a:pt x="560" y="68"/>
                      <a:pt x="563" y="66"/>
                    </a:cubicBezTo>
                    <a:moveTo>
                      <a:pt x="609" y="60"/>
                    </a:moveTo>
                    <a:cubicBezTo>
                      <a:pt x="598" y="61"/>
                      <a:pt x="588" y="63"/>
                      <a:pt x="577" y="64"/>
                    </a:cubicBezTo>
                    <a:cubicBezTo>
                      <a:pt x="576" y="65"/>
                      <a:pt x="574" y="67"/>
                      <a:pt x="572" y="68"/>
                    </a:cubicBezTo>
                    <a:cubicBezTo>
                      <a:pt x="584" y="65"/>
                      <a:pt x="596" y="63"/>
                      <a:pt x="608" y="61"/>
                    </a:cubicBezTo>
                    <a:cubicBezTo>
                      <a:pt x="608" y="60"/>
                      <a:pt x="608" y="60"/>
                      <a:pt x="609" y="60"/>
                    </a:cubicBezTo>
                    <a:moveTo>
                      <a:pt x="633" y="14"/>
                    </a:moveTo>
                    <a:cubicBezTo>
                      <a:pt x="621" y="20"/>
                      <a:pt x="608" y="26"/>
                      <a:pt x="594" y="30"/>
                    </a:cubicBezTo>
                    <a:cubicBezTo>
                      <a:pt x="589" y="32"/>
                      <a:pt x="578" y="44"/>
                      <a:pt x="573" y="48"/>
                    </a:cubicBezTo>
                    <a:cubicBezTo>
                      <a:pt x="568" y="51"/>
                      <a:pt x="563" y="53"/>
                      <a:pt x="558" y="55"/>
                    </a:cubicBezTo>
                    <a:cubicBezTo>
                      <a:pt x="565" y="54"/>
                      <a:pt x="572" y="54"/>
                      <a:pt x="579" y="53"/>
                    </a:cubicBezTo>
                    <a:cubicBezTo>
                      <a:pt x="580" y="53"/>
                      <a:pt x="580" y="53"/>
                      <a:pt x="580" y="53"/>
                    </a:cubicBezTo>
                    <a:cubicBezTo>
                      <a:pt x="596" y="42"/>
                      <a:pt x="613" y="29"/>
                      <a:pt x="633" y="14"/>
                    </a:cubicBezTo>
                    <a:moveTo>
                      <a:pt x="671" y="0"/>
                    </a:moveTo>
                    <a:cubicBezTo>
                      <a:pt x="641" y="16"/>
                      <a:pt x="623" y="34"/>
                      <a:pt x="607" y="42"/>
                    </a:cubicBezTo>
                    <a:cubicBezTo>
                      <a:pt x="602" y="46"/>
                      <a:pt x="597" y="50"/>
                      <a:pt x="591" y="54"/>
                    </a:cubicBezTo>
                    <a:cubicBezTo>
                      <a:pt x="599" y="54"/>
                      <a:pt x="606" y="56"/>
                      <a:pt x="613" y="57"/>
                    </a:cubicBezTo>
                    <a:cubicBezTo>
                      <a:pt x="615" y="55"/>
                      <a:pt x="617" y="54"/>
                      <a:pt x="619" y="52"/>
                    </a:cubicBezTo>
                    <a:cubicBezTo>
                      <a:pt x="627" y="47"/>
                      <a:pt x="655" y="13"/>
                      <a:pt x="6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" name="Freeform 599">
                <a:extLst>
                  <a:ext uri="{FF2B5EF4-FFF2-40B4-BE49-F238E27FC236}">
                    <a16:creationId xmlns="" xmlns:a16="http://schemas.microsoft.com/office/drawing/2014/main" id="{04AFD12C-9EBF-463D-96EF-D2D2BB5FD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1728"/>
                <a:ext cx="1612" cy="648"/>
              </a:xfrm>
              <a:custGeom>
                <a:avLst/>
                <a:gdLst>
                  <a:gd name="T0" fmla="*/ 26 w 1017"/>
                  <a:gd name="T1" fmla="*/ 398 h 409"/>
                  <a:gd name="T2" fmla="*/ 24 w 1017"/>
                  <a:gd name="T3" fmla="*/ 398 h 409"/>
                  <a:gd name="T4" fmla="*/ 15 w 1017"/>
                  <a:gd name="T5" fmla="*/ 401 h 409"/>
                  <a:gd name="T6" fmla="*/ 0 w 1017"/>
                  <a:gd name="T7" fmla="*/ 409 h 409"/>
                  <a:gd name="T8" fmla="*/ 13 w 1017"/>
                  <a:gd name="T9" fmla="*/ 402 h 409"/>
                  <a:gd name="T10" fmla="*/ 26 w 1017"/>
                  <a:gd name="T11" fmla="*/ 398 h 409"/>
                  <a:gd name="T12" fmla="*/ 525 w 1017"/>
                  <a:gd name="T13" fmla="*/ 221 h 409"/>
                  <a:gd name="T14" fmla="*/ 450 w 1017"/>
                  <a:gd name="T15" fmla="*/ 241 h 409"/>
                  <a:gd name="T16" fmla="*/ 396 w 1017"/>
                  <a:gd name="T17" fmla="*/ 255 h 409"/>
                  <a:gd name="T18" fmla="*/ 320 w 1017"/>
                  <a:gd name="T19" fmla="*/ 282 h 409"/>
                  <a:gd name="T20" fmla="*/ 249 w 1017"/>
                  <a:gd name="T21" fmla="*/ 311 h 409"/>
                  <a:gd name="T22" fmla="*/ 108 w 1017"/>
                  <a:gd name="T23" fmla="*/ 361 h 409"/>
                  <a:gd name="T24" fmla="*/ 409 w 1017"/>
                  <a:gd name="T25" fmla="*/ 266 h 409"/>
                  <a:gd name="T26" fmla="*/ 525 w 1017"/>
                  <a:gd name="T27" fmla="*/ 221 h 409"/>
                  <a:gd name="T28" fmla="*/ 498 w 1017"/>
                  <a:gd name="T29" fmla="*/ 218 h 409"/>
                  <a:gd name="T30" fmla="*/ 457 w 1017"/>
                  <a:gd name="T31" fmla="*/ 229 h 409"/>
                  <a:gd name="T32" fmla="*/ 435 w 1017"/>
                  <a:gd name="T33" fmla="*/ 239 h 409"/>
                  <a:gd name="T34" fmla="*/ 498 w 1017"/>
                  <a:gd name="T35" fmla="*/ 218 h 409"/>
                  <a:gd name="T36" fmla="*/ 965 w 1017"/>
                  <a:gd name="T37" fmla="*/ 10 h 409"/>
                  <a:gd name="T38" fmla="*/ 872 w 1017"/>
                  <a:gd name="T39" fmla="*/ 31 h 409"/>
                  <a:gd name="T40" fmla="*/ 835 w 1017"/>
                  <a:gd name="T41" fmla="*/ 46 h 409"/>
                  <a:gd name="T42" fmla="*/ 822 w 1017"/>
                  <a:gd name="T43" fmla="*/ 59 h 409"/>
                  <a:gd name="T44" fmla="*/ 934 w 1017"/>
                  <a:gd name="T45" fmla="*/ 34 h 409"/>
                  <a:gd name="T46" fmla="*/ 965 w 1017"/>
                  <a:gd name="T47" fmla="*/ 10 h 409"/>
                  <a:gd name="T48" fmla="*/ 1017 w 1017"/>
                  <a:gd name="T49" fmla="*/ 0 h 409"/>
                  <a:gd name="T50" fmla="*/ 981 w 1017"/>
                  <a:gd name="T51" fmla="*/ 7 h 409"/>
                  <a:gd name="T52" fmla="*/ 949 w 1017"/>
                  <a:gd name="T53" fmla="*/ 30 h 409"/>
                  <a:gd name="T54" fmla="*/ 984 w 1017"/>
                  <a:gd name="T55" fmla="*/ 21 h 409"/>
                  <a:gd name="T56" fmla="*/ 935 w 1017"/>
                  <a:gd name="T57" fmla="*/ 42 h 409"/>
                  <a:gd name="T58" fmla="*/ 929 w 1017"/>
                  <a:gd name="T59" fmla="*/ 44 h 409"/>
                  <a:gd name="T60" fmla="*/ 900 w 1017"/>
                  <a:gd name="T61" fmla="*/ 62 h 409"/>
                  <a:gd name="T62" fmla="*/ 909 w 1017"/>
                  <a:gd name="T63" fmla="*/ 53 h 409"/>
                  <a:gd name="T64" fmla="*/ 723 w 1017"/>
                  <a:gd name="T65" fmla="*/ 132 h 409"/>
                  <a:gd name="T66" fmla="*/ 689 w 1017"/>
                  <a:gd name="T67" fmla="*/ 143 h 409"/>
                  <a:gd name="T68" fmla="*/ 689 w 1017"/>
                  <a:gd name="T69" fmla="*/ 143 h 409"/>
                  <a:gd name="T70" fmla="*/ 598 w 1017"/>
                  <a:gd name="T71" fmla="*/ 176 h 409"/>
                  <a:gd name="T72" fmla="*/ 611 w 1017"/>
                  <a:gd name="T73" fmla="*/ 171 h 409"/>
                  <a:gd name="T74" fmla="*/ 702 w 1017"/>
                  <a:gd name="T75" fmla="*/ 138 h 409"/>
                  <a:gd name="T76" fmla="*/ 910 w 1017"/>
                  <a:gd name="T77" fmla="*/ 53 h 409"/>
                  <a:gd name="T78" fmla="*/ 915 w 1017"/>
                  <a:gd name="T79" fmla="*/ 48 h 409"/>
                  <a:gd name="T80" fmla="*/ 862 w 1017"/>
                  <a:gd name="T81" fmla="*/ 64 h 409"/>
                  <a:gd name="T82" fmla="*/ 786 w 1017"/>
                  <a:gd name="T83" fmla="*/ 77 h 409"/>
                  <a:gd name="T84" fmla="*/ 717 w 1017"/>
                  <a:gd name="T85" fmla="*/ 108 h 409"/>
                  <a:gd name="T86" fmla="*/ 651 w 1017"/>
                  <a:gd name="T87" fmla="*/ 134 h 409"/>
                  <a:gd name="T88" fmla="*/ 496 w 1017"/>
                  <a:gd name="T89" fmla="*/ 202 h 409"/>
                  <a:gd name="T90" fmla="*/ 496 w 1017"/>
                  <a:gd name="T91" fmla="*/ 210 h 409"/>
                  <a:gd name="T92" fmla="*/ 507 w 1017"/>
                  <a:gd name="T93" fmla="*/ 206 h 409"/>
                  <a:gd name="T94" fmla="*/ 524 w 1017"/>
                  <a:gd name="T95" fmla="*/ 201 h 409"/>
                  <a:gd name="T96" fmla="*/ 573 w 1017"/>
                  <a:gd name="T97" fmla="*/ 193 h 409"/>
                  <a:gd name="T98" fmla="*/ 620 w 1017"/>
                  <a:gd name="T99" fmla="*/ 182 h 409"/>
                  <a:gd name="T100" fmla="*/ 755 w 1017"/>
                  <a:gd name="T101" fmla="*/ 136 h 409"/>
                  <a:gd name="T102" fmla="*/ 775 w 1017"/>
                  <a:gd name="T103" fmla="*/ 123 h 409"/>
                  <a:gd name="T104" fmla="*/ 765 w 1017"/>
                  <a:gd name="T105" fmla="*/ 133 h 409"/>
                  <a:gd name="T106" fmla="*/ 846 w 1017"/>
                  <a:gd name="T107" fmla="*/ 101 h 409"/>
                  <a:gd name="T108" fmla="*/ 900 w 1017"/>
                  <a:gd name="T109" fmla="*/ 64 h 409"/>
                  <a:gd name="T110" fmla="*/ 859 w 1017"/>
                  <a:gd name="T111" fmla="*/ 96 h 409"/>
                  <a:gd name="T112" fmla="*/ 879 w 1017"/>
                  <a:gd name="T113" fmla="*/ 89 h 409"/>
                  <a:gd name="T114" fmla="*/ 881 w 1017"/>
                  <a:gd name="T115" fmla="*/ 89 h 409"/>
                  <a:gd name="T116" fmla="*/ 896 w 1017"/>
                  <a:gd name="T117" fmla="*/ 82 h 409"/>
                  <a:gd name="T118" fmla="*/ 956 w 1017"/>
                  <a:gd name="T119" fmla="*/ 43 h 409"/>
                  <a:gd name="T120" fmla="*/ 1017 w 1017"/>
                  <a:gd name="T121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17" h="409">
                    <a:moveTo>
                      <a:pt x="26" y="398"/>
                    </a:moveTo>
                    <a:cubicBezTo>
                      <a:pt x="24" y="398"/>
                      <a:pt x="24" y="398"/>
                      <a:pt x="24" y="398"/>
                    </a:cubicBezTo>
                    <a:cubicBezTo>
                      <a:pt x="21" y="399"/>
                      <a:pt x="18" y="400"/>
                      <a:pt x="15" y="401"/>
                    </a:cubicBezTo>
                    <a:cubicBezTo>
                      <a:pt x="9" y="402"/>
                      <a:pt x="4" y="406"/>
                      <a:pt x="0" y="409"/>
                    </a:cubicBezTo>
                    <a:cubicBezTo>
                      <a:pt x="4" y="407"/>
                      <a:pt x="8" y="404"/>
                      <a:pt x="13" y="402"/>
                    </a:cubicBezTo>
                    <a:cubicBezTo>
                      <a:pt x="26" y="398"/>
                      <a:pt x="26" y="398"/>
                      <a:pt x="26" y="398"/>
                    </a:cubicBezTo>
                    <a:moveTo>
                      <a:pt x="525" y="221"/>
                    </a:moveTo>
                    <a:cubicBezTo>
                      <a:pt x="500" y="228"/>
                      <a:pt x="475" y="234"/>
                      <a:pt x="450" y="241"/>
                    </a:cubicBezTo>
                    <a:cubicBezTo>
                      <a:pt x="432" y="246"/>
                      <a:pt x="414" y="250"/>
                      <a:pt x="396" y="255"/>
                    </a:cubicBezTo>
                    <a:cubicBezTo>
                      <a:pt x="370" y="265"/>
                      <a:pt x="345" y="274"/>
                      <a:pt x="320" y="282"/>
                    </a:cubicBezTo>
                    <a:cubicBezTo>
                      <a:pt x="297" y="293"/>
                      <a:pt x="274" y="303"/>
                      <a:pt x="249" y="311"/>
                    </a:cubicBezTo>
                    <a:cubicBezTo>
                      <a:pt x="199" y="330"/>
                      <a:pt x="153" y="339"/>
                      <a:pt x="108" y="361"/>
                    </a:cubicBezTo>
                    <a:cubicBezTo>
                      <a:pt x="207" y="325"/>
                      <a:pt x="308" y="295"/>
                      <a:pt x="409" y="266"/>
                    </a:cubicBezTo>
                    <a:cubicBezTo>
                      <a:pt x="446" y="248"/>
                      <a:pt x="485" y="234"/>
                      <a:pt x="525" y="221"/>
                    </a:cubicBezTo>
                    <a:moveTo>
                      <a:pt x="498" y="218"/>
                    </a:moveTo>
                    <a:cubicBezTo>
                      <a:pt x="484" y="223"/>
                      <a:pt x="470" y="226"/>
                      <a:pt x="457" y="229"/>
                    </a:cubicBezTo>
                    <a:cubicBezTo>
                      <a:pt x="450" y="232"/>
                      <a:pt x="442" y="236"/>
                      <a:pt x="435" y="239"/>
                    </a:cubicBezTo>
                    <a:cubicBezTo>
                      <a:pt x="456" y="233"/>
                      <a:pt x="477" y="226"/>
                      <a:pt x="498" y="218"/>
                    </a:cubicBezTo>
                    <a:moveTo>
                      <a:pt x="965" y="10"/>
                    </a:moveTo>
                    <a:cubicBezTo>
                      <a:pt x="934" y="17"/>
                      <a:pt x="903" y="24"/>
                      <a:pt x="872" y="31"/>
                    </a:cubicBezTo>
                    <a:cubicBezTo>
                      <a:pt x="861" y="37"/>
                      <a:pt x="849" y="42"/>
                      <a:pt x="835" y="46"/>
                    </a:cubicBezTo>
                    <a:cubicBezTo>
                      <a:pt x="832" y="47"/>
                      <a:pt x="826" y="55"/>
                      <a:pt x="822" y="59"/>
                    </a:cubicBezTo>
                    <a:cubicBezTo>
                      <a:pt x="859" y="51"/>
                      <a:pt x="897" y="42"/>
                      <a:pt x="934" y="34"/>
                    </a:cubicBezTo>
                    <a:cubicBezTo>
                      <a:pt x="942" y="27"/>
                      <a:pt x="953" y="19"/>
                      <a:pt x="965" y="10"/>
                    </a:cubicBezTo>
                    <a:moveTo>
                      <a:pt x="1017" y="0"/>
                    </a:moveTo>
                    <a:cubicBezTo>
                      <a:pt x="1005" y="2"/>
                      <a:pt x="993" y="4"/>
                      <a:pt x="981" y="7"/>
                    </a:cubicBezTo>
                    <a:cubicBezTo>
                      <a:pt x="970" y="15"/>
                      <a:pt x="959" y="23"/>
                      <a:pt x="949" y="30"/>
                    </a:cubicBezTo>
                    <a:cubicBezTo>
                      <a:pt x="961" y="27"/>
                      <a:pt x="973" y="24"/>
                      <a:pt x="984" y="21"/>
                    </a:cubicBezTo>
                    <a:cubicBezTo>
                      <a:pt x="968" y="29"/>
                      <a:pt x="952" y="36"/>
                      <a:pt x="935" y="42"/>
                    </a:cubicBezTo>
                    <a:cubicBezTo>
                      <a:pt x="933" y="42"/>
                      <a:pt x="931" y="43"/>
                      <a:pt x="929" y="44"/>
                    </a:cubicBezTo>
                    <a:cubicBezTo>
                      <a:pt x="913" y="55"/>
                      <a:pt x="902" y="62"/>
                      <a:pt x="900" y="62"/>
                    </a:cubicBezTo>
                    <a:cubicBezTo>
                      <a:pt x="899" y="62"/>
                      <a:pt x="902" y="59"/>
                      <a:pt x="909" y="53"/>
                    </a:cubicBezTo>
                    <a:cubicBezTo>
                      <a:pt x="867" y="82"/>
                      <a:pt x="794" y="108"/>
                      <a:pt x="723" y="132"/>
                    </a:cubicBezTo>
                    <a:cubicBezTo>
                      <a:pt x="720" y="133"/>
                      <a:pt x="710" y="136"/>
                      <a:pt x="689" y="143"/>
                    </a:cubicBezTo>
                    <a:cubicBezTo>
                      <a:pt x="689" y="143"/>
                      <a:pt x="689" y="143"/>
                      <a:pt x="689" y="143"/>
                    </a:cubicBezTo>
                    <a:cubicBezTo>
                      <a:pt x="659" y="154"/>
                      <a:pt x="629" y="166"/>
                      <a:pt x="598" y="176"/>
                    </a:cubicBezTo>
                    <a:cubicBezTo>
                      <a:pt x="604" y="174"/>
                      <a:pt x="609" y="172"/>
                      <a:pt x="611" y="171"/>
                    </a:cubicBezTo>
                    <a:cubicBezTo>
                      <a:pt x="650" y="156"/>
                      <a:pt x="683" y="145"/>
                      <a:pt x="702" y="138"/>
                    </a:cubicBezTo>
                    <a:cubicBezTo>
                      <a:pt x="774" y="111"/>
                      <a:pt x="843" y="82"/>
                      <a:pt x="910" y="53"/>
                    </a:cubicBezTo>
                    <a:cubicBezTo>
                      <a:pt x="911" y="51"/>
                      <a:pt x="913" y="50"/>
                      <a:pt x="915" y="48"/>
                    </a:cubicBezTo>
                    <a:cubicBezTo>
                      <a:pt x="897" y="54"/>
                      <a:pt x="880" y="59"/>
                      <a:pt x="862" y="64"/>
                    </a:cubicBezTo>
                    <a:cubicBezTo>
                      <a:pt x="836" y="69"/>
                      <a:pt x="811" y="73"/>
                      <a:pt x="786" y="77"/>
                    </a:cubicBezTo>
                    <a:cubicBezTo>
                      <a:pt x="762" y="86"/>
                      <a:pt x="738" y="94"/>
                      <a:pt x="717" y="108"/>
                    </a:cubicBezTo>
                    <a:cubicBezTo>
                      <a:pt x="697" y="120"/>
                      <a:pt x="671" y="123"/>
                      <a:pt x="651" y="134"/>
                    </a:cubicBezTo>
                    <a:cubicBezTo>
                      <a:pt x="603" y="165"/>
                      <a:pt x="550" y="183"/>
                      <a:pt x="496" y="202"/>
                    </a:cubicBezTo>
                    <a:cubicBezTo>
                      <a:pt x="497" y="205"/>
                      <a:pt x="497" y="208"/>
                      <a:pt x="496" y="210"/>
                    </a:cubicBezTo>
                    <a:cubicBezTo>
                      <a:pt x="499" y="208"/>
                      <a:pt x="503" y="207"/>
                      <a:pt x="507" y="206"/>
                    </a:cubicBezTo>
                    <a:cubicBezTo>
                      <a:pt x="524" y="201"/>
                      <a:pt x="524" y="201"/>
                      <a:pt x="524" y="201"/>
                    </a:cubicBezTo>
                    <a:cubicBezTo>
                      <a:pt x="540" y="198"/>
                      <a:pt x="557" y="196"/>
                      <a:pt x="573" y="193"/>
                    </a:cubicBezTo>
                    <a:cubicBezTo>
                      <a:pt x="589" y="189"/>
                      <a:pt x="605" y="186"/>
                      <a:pt x="620" y="182"/>
                    </a:cubicBezTo>
                    <a:cubicBezTo>
                      <a:pt x="666" y="164"/>
                      <a:pt x="711" y="149"/>
                      <a:pt x="755" y="136"/>
                    </a:cubicBezTo>
                    <a:cubicBezTo>
                      <a:pt x="762" y="132"/>
                      <a:pt x="769" y="127"/>
                      <a:pt x="775" y="123"/>
                    </a:cubicBezTo>
                    <a:cubicBezTo>
                      <a:pt x="772" y="127"/>
                      <a:pt x="769" y="130"/>
                      <a:pt x="765" y="133"/>
                    </a:cubicBezTo>
                    <a:cubicBezTo>
                      <a:pt x="792" y="123"/>
                      <a:pt x="818" y="111"/>
                      <a:pt x="846" y="101"/>
                    </a:cubicBezTo>
                    <a:cubicBezTo>
                      <a:pt x="859" y="87"/>
                      <a:pt x="871" y="74"/>
                      <a:pt x="900" y="64"/>
                    </a:cubicBezTo>
                    <a:cubicBezTo>
                      <a:pt x="887" y="70"/>
                      <a:pt x="872" y="83"/>
                      <a:pt x="859" y="96"/>
                    </a:cubicBezTo>
                    <a:cubicBezTo>
                      <a:pt x="866" y="94"/>
                      <a:pt x="872" y="91"/>
                      <a:pt x="879" y="89"/>
                    </a:cubicBezTo>
                    <a:cubicBezTo>
                      <a:pt x="880" y="89"/>
                      <a:pt x="880" y="89"/>
                      <a:pt x="881" y="89"/>
                    </a:cubicBezTo>
                    <a:cubicBezTo>
                      <a:pt x="886" y="86"/>
                      <a:pt x="891" y="84"/>
                      <a:pt x="896" y="82"/>
                    </a:cubicBezTo>
                    <a:cubicBezTo>
                      <a:pt x="917" y="67"/>
                      <a:pt x="939" y="52"/>
                      <a:pt x="956" y="43"/>
                    </a:cubicBezTo>
                    <a:cubicBezTo>
                      <a:pt x="996" y="24"/>
                      <a:pt x="994" y="19"/>
                      <a:pt x="10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4" name="Freeform 600">
                <a:extLst>
                  <a:ext uri="{FF2B5EF4-FFF2-40B4-BE49-F238E27FC236}">
                    <a16:creationId xmlns="" xmlns:a16="http://schemas.microsoft.com/office/drawing/2014/main" id="{28F99387-BC45-4C21-826F-2C95E152D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2" y="1715"/>
                <a:ext cx="205" cy="40"/>
              </a:xfrm>
              <a:custGeom>
                <a:avLst/>
                <a:gdLst>
                  <a:gd name="T0" fmla="*/ 107 w 129"/>
                  <a:gd name="T1" fmla="*/ 1 h 25"/>
                  <a:gd name="T2" fmla="*/ 93 w 129"/>
                  <a:gd name="T3" fmla="*/ 11 h 25"/>
                  <a:gd name="T4" fmla="*/ 125 w 129"/>
                  <a:gd name="T5" fmla="*/ 7 h 25"/>
                  <a:gd name="T6" fmla="*/ 129 w 129"/>
                  <a:gd name="T7" fmla="*/ 4 h 25"/>
                  <a:gd name="T8" fmla="*/ 107 w 129"/>
                  <a:gd name="T9" fmla="*/ 1 h 25"/>
                  <a:gd name="T10" fmla="*/ 95 w 129"/>
                  <a:gd name="T11" fmla="*/ 0 h 25"/>
                  <a:gd name="T12" fmla="*/ 74 w 129"/>
                  <a:gd name="T13" fmla="*/ 2 h 25"/>
                  <a:gd name="T14" fmla="*/ 3 w 129"/>
                  <a:gd name="T15" fmla="*/ 24 h 25"/>
                  <a:gd name="T16" fmla="*/ 0 w 129"/>
                  <a:gd name="T17" fmla="*/ 25 h 25"/>
                  <a:gd name="T18" fmla="*/ 38 w 129"/>
                  <a:gd name="T19" fmla="*/ 19 h 25"/>
                  <a:gd name="T20" fmla="*/ 79 w 129"/>
                  <a:gd name="T21" fmla="*/ 13 h 25"/>
                  <a:gd name="T22" fmla="*/ 96 w 129"/>
                  <a:gd name="T23" fmla="*/ 0 h 25"/>
                  <a:gd name="T24" fmla="*/ 95 w 129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25">
                    <a:moveTo>
                      <a:pt x="107" y="1"/>
                    </a:moveTo>
                    <a:cubicBezTo>
                      <a:pt x="103" y="4"/>
                      <a:pt x="98" y="8"/>
                      <a:pt x="93" y="11"/>
                    </a:cubicBezTo>
                    <a:cubicBezTo>
                      <a:pt x="104" y="10"/>
                      <a:pt x="114" y="8"/>
                      <a:pt x="125" y="7"/>
                    </a:cubicBezTo>
                    <a:cubicBezTo>
                      <a:pt x="126" y="6"/>
                      <a:pt x="127" y="5"/>
                      <a:pt x="129" y="4"/>
                    </a:cubicBezTo>
                    <a:cubicBezTo>
                      <a:pt x="122" y="3"/>
                      <a:pt x="115" y="1"/>
                      <a:pt x="107" y="1"/>
                    </a:cubicBezTo>
                    <a:moveTo>
                      <a:pt x="95" y="0"/>
                    </a:moveTo>
                    <a:cubicBezTo>
                      <a:pt x="88" y="1"/>
                      <a:pt x="81" y="1"/>
                      <a:pt x="74" y="2"/>
                    </a:cubicBezTo>
                    <a:cubicBezTo>
                      <a:pt x="52" y="12"/>
                      <a:pt x="27" y="17"/>
                      <a:pt x="3" y="24"/>
                    </a:cubicBezTo>
                    <a:cubicBezTo>
                      <a:pt x="2" y="24"/>
                      <a:pt x="1" y="25"/>
                      <a:pt x="0" y="25"/>
                    </a:cubicBezTo>
                    <a:cubicBezTo>
                      <a:pt x="13" y="23"/>
                      <a:pt x="26" y="21"/>
                      <a:pt x="38" y="19"/>
                    </a:cubicBezTo>
                    <a:cubicBezTo>
                      <a:pt x="52" y="17"/>
                      <a:pt x="65" y="15"/>
                      <a:pt x="79" y="13"/>
                    </a:cubicBezTo>
                    <a:cubicBezTo>
                      <a:pt x="84" y="9"/>
                      <a:pt x="90" y="5"/>
                      <a:pt x="96" y="0"/>
                    </a:cubicBezTo>
                    <a:cubicBezTo>
                      <a:pt x="96" y="0"/>
                      <a:pt x="96" y="0"/>
                      <a:pt x="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5" name="Freeform 601">
                <a:extLst>
                  <a:ext uri="{FF2B5EF4-FFF2-40B4-BE49-F238E27FC236}">
                    <a16:creationId xmlns="" xmlns:a16="http://schemas.microsoft.com/office/drawing/2014/main" id="{36C3891A-7DE4-4D80-A320-76B661926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" y="1935"/>
                <a:ext cx="1106" cy="423"/>
              </a:xfrm>
              <a:custGeom>
                <a:avLst/>
                <a:gdLst>
                  <a:gd name="T0" fmla="*/ 0 w 698"/>
                  <a:gd name="T1" fmla="*/ 267 h 267"/>
                  <a:gd name="T2" fmla="*/ 0 w 698"/>
                  <a:gd name="T3" fmla="*/ 267 h 267"/>
                  <a:gd name="T4" fmla="*/ 698 w 698"/>
                  <a:gd name="T5" fmla="*/ 0 h 267"/>
                  <a:gd name="T6" fmla="*/ 676 w 698"/>
                  <a:gd name="T7" fmla="*/ 7 h 267"/>
                  <a:gd name="T8" fmla="*/ 663 w 698"/>
                  <a:gd name="T9" fmla="*/ 12 h 267"/>
                  <a:gd name="T10" fmla="*/ 663 w 698"/>
                  <a:gd name="T11" fmla="*/ 12 h 267"/>
                  <a:gd name="T12" fmla="*/ 697 w 698"/>
                  <a:gd name="T13" fmla="*/ 1 h 267"/>
                  <a:gd name="T14" fmla="*/ 698 w 698"/>
                  <a:gd name="T1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8" h="267">
                    <a:moveTo>
                      <a:pt x="0" y="267"/>
                    </a:moveTo>
                    <a:cubicBezTo>
                      <a:pt x="0" y="267"/>
                      <a:pt x="0" y="267"/>
                      <a:pt x="0" y="267"/>
                    </a:cubicBezTo>
                    <a:moveTo>
                      <a:pt x="698" y="0"/>
                    </a:moveTo>
                    <a:cubicBezTo>
                      <a:pt x="697" y="0"/>
                      <a:pt x="689" y="3"/>
                      <a:pt x="676" y="7"/>
                    </a:cubicBezTo>
                    <a:cubicBezTo>
                      <a:pt x="672" y="9"/>
                      <a:pt x="668" y="10"/>
                      <a:pt x="663" y="12"/>
                    </a:cubicBezTo>
                    <a:cubicBezTo>
                      <a:pt x="663" y="12"/>
                      <a:pt x="663" y="12"/>
                      <a:pt x="663" y="12"/>
                    </a:cubicBezTo>
                    <a:cubicBezTo>
                      <a:pt x="674" y="8"/>
                      <a:pt x="686" y="5"/>
                      <a:pt x="697" y="1"/>
                    </a:cubicBezTo>
                    <a:cubicBezTo>
                      <a:pt x="697" y="0"/>
                      <a:pt x="698" y="0"/>
                      <a:pt x="69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6" name="Freeform 602">
                <a:extLst>
                  <a:ext uri="{FF2B5EF4-FFF2-40B4-BE49-F238E27FC236}">
                    <a16:creationId xmlns="" xmlns:a16="http://schemas.microsoft.com/office/drawing/2014/main" id="{26ABBF1B-1D7F-4ABC-BA0A-BD8DD0380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0" y="2135"/>
                <a:ext cx="660" cy="201"/>
              </a:xfrm>
              <a:custGeom>
                <a:avLst/>
                <a:gdLst>
                  <a:gd name="T0" fmla="*/ 19 w 416"/>
                  <a:gd name="T1" fmla="*/ 119 h 127"/>
                  <a:gd name="T2" fmla="*/ 0 w 416"/>
                  <a:gd name="T3" fmla="*/ 127 h 127"/>
                  <a:gd name="T4" fmla="*/ 9 w 416"/>
                  <a:gd name="T5" fmla="*/ 127 h 127"/>
                  <a:gd name="T6" fmla="*/ 19 w 416"/>
                  <a:gd name="T7" fmla="*/ 119 h 127"/>
                  <a:gd name="T8" fmla="*/ 416 w 416"/>
                  <a:gd name="T9" fmla="*/ 0 h 127"/>
                  <a:gd name="T10" fmla="*/ 241 w 416"/>
                  <a:gd name="T11" fmla="*/ 52 h 127"/>
                  <a:gd name="T12" fmla="*/ 162 w 416"/>
                  <a:gd name="T13" fmla="*/ 82 h 127"/>
                  <a:gd name="T14" fmla="*/ 165 w 416"/>
                  <a:gd name="T15" fmla="*/ 81 h 127"/>
                  <a:gd name="T16" fmla="*/ 325 w 416"/>
                  <a:gd name="T17" fmla="*/ 37 h 127"/>
                  <a:gd name="T18" fmla="*/ 328 w 416"/>
                  <a:gd name="T19" fmla="*/ 35 h 127"/>
                  <a:gd name="T20" fmla="*/ 416 w 416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6" h="127">
                    <a:moveTo>
                      <a:pt x="19" y="119"/>
                    </a:moveTo>
                    <a:cubicBezTo>
                      <a:pt x="13" y="122"/>
                      <a:pt x="7" y="124"/>
                      <a:pt x="0" y="127"/>
                    </a:cubicBezTo>
                    <a:cubicBezTo>
                      <a:pt x="3" y="127"/>
                      <a:pt x="6" y="127"/>
                      <a:pt x="9" y="127"/>
                    </a:cubicBezTo>
                    <a:cubicBezTo>
                      <a:pt x="12" y="124"/>
                      <a:pt x="16" y="121"/>
                      <a:pt x="19" y="119"/>
                    </a:cubicBezTo>
                    <a:moveTo>
                      <a:pt x="416" y="0"/>
                    </a:moveTo>
                    <a:cubicBezTo>
                      <a:pt x="358" y="18"/>
                      <a:pt x="299" y="35"/>
                      <a:pt x="241" y="52"/>
                    </a:cubicBezTo>
                    <a:cubicBezTo>
                      <a:pt x="215" y="63"/>
                      <a:pt x="188" y="71"/>
                      <a:pt x="162" y="82"/>
                    </a:cubicBezTo>
                    <a:cubicBezTo>
                      <a:pt x="163" y="82"/>
                      <a:pt x="164" y="81"/>
                      <a:pt x="165" y="81"/>
                    </a:cubicBezTo>
                    <a:cubicBezTo>
                      <a:pt x="218" y="67"/>
                      <a:pt x="271" y="52"/>
                      <a:pt x="325" y="37"/>
                    </a:cubicBezTo>
                    <a:cubicBezTo>
                      <a:pt x="326" y="36"/>
                      <a:pt x="327" y="35"/>
                      <a:pt x="328" y="35"/>
                    </a:cubicBezTo>
                    <a:cubicBezTo>
                      <a:pt x="355" y="18"/>
                      <a:pt x="385" y="11"/>
                      <a:pt x="4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7" name="Freeform 603">
                <a:extLst>
                  <a:ext uri="{FF2B5EF4-FFF2-40B4-BE49-F238E27FC236}">
                    <a16:creationId xmlns="" xmlns:a16="http://schemas.microsoft.com/office/drawing/2014/main" id="{161B7CBD-AE92-4A8F-B043-1A7ED8861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2217"/>
                <a:ext cx="368" cy="119"/>
              </a:xfrm>
              <a:custGeom>
                <a:avLst/>
                <a:gdLst>
                  <a:gd name="T0" fmla="*/ 232 w 232"/>
                  <a:gd name="T1" fmla="*/ 0 h 75"/>
                  <a:gd name="T2" fmla="*/ 83 w 232"/>
                  <a:gd name="T3" fmla="*/ 44 h 75"/>
                  <a:gd name="T4" fmla="*/ 21 w 232"/>
                  <a:gd name="T5" fmla="*/ 62 h 75"/>
                  <a:gd name="T6" fmla="*/ 10 w 232"/>
                  <a:gd name="T7" fmla="*/ 67 h 75"/>
                  <a:gd name="T8" fmla="*/ 0 w 232"/>
                  <a:gd name="T9" fmla="*/ 75 h 75"/>
                  <a:gd name="T10" fmla="*/ 23 w 232"/>
                  <a:gd name="T11" fmla="*/ 72 h 75"/>
                  <a:gd name="T12" fmla="*/ 153 w 232"/>
                  <a:gd name="T13" fmla="*/ 30 h 75"/>
                  <a:gd name="T14" fmla="*/ 232 w 232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2" h="75">
                    <a:moveTo>
                      <a:pt x="232" y="0"/>
                    </a:moveTo>
                    <a:cubicBezTo>
                      <a:pt x="183" y="14"/>
                      <a:pt x="133" y="29"/>
                      <a:pt x="83" y="44"/>
                    </a:cubicBezTo>
                    <a:cubicBezTo>
                      <a:pt x="62" y="49"/>
                      <a:pt x="42" y="55"/>
                      <a:pt x="21" y="62"/>
                    </a:cubicBezTo>
                    <a:cubicBezTo>
                      <a:pt x="17" y="63"/>
                      <a:pt x="14" y="65"/>
                      <a:pt x="10" y="67"/>
                    </a:cubicBezTo>
                    <a:cubicBezTo>
                      <a:pt x="7" y="69"/>
                      <a:pt x="3" y="72"/>
                      <a:pt x="0" y="75"/>
                    </a:cubicBezTo>
                    <a:cubicBezTo>
                      <a:pt x="7" y="74"/>
                      <a:pt x="14" y="73"/>
                      <a:pt x="23" y="72"/>
                    </a:cubicBezTo>
                    <a:cubicBezTo>
                      <a:pt x="66" y="63"/>
                      <a:pt x="109" y="42"/>
                      <a:pt x="153" y="30"/>
                    </a:cubicBezTo>
                    <a:cubicBezTo>
                      <a:pt x="179" y="19"/>
                      <a:pt x="206" y="11"/>
                      <a:pt x="2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8" name="Freeform 604">
                <a:extLst>
                  <a:ext uri="{FF2B5EF4-FFF2-40B4-BE49-F238E27FC236}">
                    <a16:creationId xmlns="" xmlns:a16="http://schemas.microsoft.com/office/drawing/2014/main" id="{004ACA28-7932-4581-8239-BD2248F486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0" y="2271"/>
                <a:ext cx="45" cy="15"/>
              </a:xfrm>
              <a:custGeom>
                <a:avLst/>
                <a:gdLst>
                  <a:gd name="T0" fmla="*/ 14 w 28"/>
                  <a:gd name="T1" fmla="*/ 1 h 9"/>
                  <a:gd name="T2" fmla="*/ 10 w 28"/>
                  <a:gd name="T3" fmla="*/ 3 h 9"/>
                  <a:gd name="T4" fmla="*/ 0 w 28"/>
                  <a:gd name="T5" fmla="*/ 9 h 9"/>
                  <a:gd name="T6" fmla="*/ 9 w 28"/>
                  <a:gd name="T7" fmla="*/ 6 h 9"/>
                  <a:gd name="T8" fmla="*/ 14 w 28"/>
                  <a:gd name="T9" fmla="*/ 1 h 9"/>
                  <a:gd name="T10" fmla="*/ 27 w 28"/>
                  <a:gd name="T11" fmla="*/ 0 h 9"/>
                  <a:gd name="T12" fmla="*/ 25 w 28"/>
                  <a:gd name="T13" fmla="*/ 1 h 9"/>
                  <a:gd name="T14" fmla="*/ 23 w 28"/>
                  <a:gd name="T15" fmla="*/ 0 h 9"/>
                  <a:gd name="T16" fmla="*/ 13 w 28"/>
                  <a:gd name="T17" fmla="*/ 5 h 9"/>
                  <a:gd name="T18" fmla="*/ 28 w 28"/>
                  <a:gd name="T19" fmla="*/ 1 h 9"/>
                  <a:gd name="T20" fmla="*/ 27 w 28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9">
                    <a:moveTo>
                      <a:pt x="14" y="1"/>
                    </a:moveTo>
                    <a:cubicBezTo>
                      <a:pt x="13" y="2"/>
                      <a:pt x="11" y="2"/>
                      <a:pt x="10" y="3"/>
                    </a:cubicBezTo>
                    <a:cubicBezTo>
                      <a:pt x="7" y="5"/>
                      <a:pt x="3" y="7"/>
                      <a:pt x="0" y="9"/>
                    </a:cubicBezTo>
                    <a:cubicBezTo>
                      <a:pt x="3" y="8"/>
                      <a:pt x="6" y="7"/>
                      <a:pt x="9" y="6"/>
                    </a:cubicBezTo>
                    <a:cubicBezTo>
                      <a:pt x="11" y="4"/>
                      <a:pt x="13" y="3"/>
                      <a:pt x="14" y="1"/>
                    </a:cubicBezTo>
                    <a:moveTo>
                      <a:pt x="27" y="0"/>
                    </a:moveTo>
                    <a:cubicBezTo>
                      <a:pt x="27" y="0"/>
                      <a:pt x="26" y="1"/>
                      <a:pt x="25" y="1"/>
                    </a:cubicBezTo>
                    <a:cubicBezTo>
                      <a:pt x="25" y="1"/>
                      <a:pt x="24" y="1"/>
                      <a:pt x="23" y="0"/>
                    </a:cubicBezTo>
                    <a:cubicBezTo>
                      <a:pt x="20" y="2"/>
                      <a:pt x="16" y="3"/>
                      <a:pt x="13" y="5"/>
                    </a:cubicBezTo>
                    <a:cubicBezTo>
                      <a:pt x="18" y="3"/>
                      <a:pt x="23" y="2"/>
                      <a:pt x="28" y="1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9" name="Freeform 605">
                <a:extLst>
                  <a:ext uri="{FF2B5EF4-FFF2-40B4-BE49-F238E27FC236}">
                    <a16:creationId xmlns="" xmlns:a16="http://schemas.microsoft.com/office/drawing/2014/main" id="{BE213B58-3DF2-4087-961B-A500072DD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2276"/>
                <a:ext cx="38" cy="16"/>
              </a:xfrm>
              <a:custGeom>
                <a:avLst/>
                <a:gdLst>
                  <a:gd name="T0" fmla="*/ 24 w 24"/>
                  <a:gd name="T1" fmla="*/ 0 h 10"/>
                  <a:gd name="T2" fmla="*/ 0 w 24"/>
                  <a:gd name="T3" fmla="*/ 10 h 10"/>
                  <a:gd name="T4" fmla="*/ 14 w 24"/>
                  <a:gd name="T5" fmla="*/ 6 h 10"/>
                  <a:gd name="T6" fmla="*/ 24 w 2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0">
                    <a:moveTo>
                      <a:pt x="24" y="0"/>
                    </a:moveTo>
                    <a:cubicBezTo>
                      <a:pt x="16" y="3"/>
                      <a:pt x="8" y="7"/>
                      <a:pt x="0" y="10"/>
                    </a:cubicBezTo>
                    <a:cubicBezTo>
                      <a:pt x="4" y="9"/>
                      <a:pt x="9" y="7"/>
                      <a:pt x="14" y="6"/>
                    </a:cubicBezTo>
                    <a:cubicBezTo>
                      <a:pt x="17" y="4"/>
                      <a:pt x="21" y="2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0" name="Freeform 606">
                <a:extLst>
                  <a:ext uri="{FF2B5EF4-FFF2-40B4-BE49-F238E27FC236}">
                    <a16:creationId xmlns="" xmlns:a16="http://schemas.microsoft.com/office/drawing/2014/main" id="{08B7ACFE-7EFD-454C-9B69-DD0F6AAD1B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6" y="2230"/>
                <a:ext cx="179" cy="78"/>
              </a:xfrm>
              <a:custGeom>
                <a:avLst/>
                <a:gdLst>
                  <a:gd name="T0" fmla="*/ 32 w 113"/>
                  <a:gd name="T1" fmla="*/ 36 h 49"/>
                  <a:gd name="T2" fmla="*/ 1 w 113"/>
                  <a:gd name="T3" fmla="*/ 48 h 49"/>
                  <a:gd name="T4" fmla="*/ 0 w 113"/>
                  <a:gd name="T5" fmla="*/ 49 h 49"/>
                  <a:gd name="T6" fmla="*/ 16 w 113"/>
                  <a:gd name="T7" fmla="*/ 44 h 49"/>
                  <a:gd name="T8" fmla="*/ 32 w 113"/>
                  <a:gd name="T9" fmla="*/ 36 h 49"/>
                  <a:gd name="T10" fmla="*/ 91 w 113"/>
                  <a:gd name="T11" fmla="*/ 12 h 49"/>
                  <a:gd name="T12" fmla="*/ 77 w 113"/>
                  <a:gd name="T13" fmla="*/ 18 h 49"/>
                  <a:gd name="T14" fmla="*/ 57 w 113"/>
                  <a:gd name="T15" fmla="*/ 29 h 49"/>
                  <a:gd name="T16" fmla="*/ 61 w 113"/>
                  <a:gd name="T17" fmla="*/ 27 h 49"/>
                  <a:gd name="T18" fmla="*/ 56 w 113"/>
                  <a:gd name="T19" fmla="*/ 32 h 49"/>
                  <a:gd name="T20" fmla="*/ 75 w 113"/>
                  <a:gd name="T21" fmla="*/ 27 h 49"/>
                  <a:gd name="T22" fmla="*/ 75 w 113"/>
                  <a:gd name="T23" fmla="*/ 27 h 49"/>
                  <a:gd name="T24" fmla="*/ 60 w 113"/>
                  <a:gd name="T25" fmla="*/ 31 h 49"/>
                  <a:gd name="T26" fmla="*/ 70 w 113"/>
                  <a:gd name="T27" fmla="*/ 26 h 49"/>
                  <a:gd name="T28" fmla="*/ 67 w 113"/>
                  <a:gd name="T29" fmla="*/ 25 h 49"/>
                  <a:gd name="T30" fmla="*/ 91 w 113"/>
                  <a:gd name="T31" fmla="*/ 12 h 49"/>
                  <a:gd name="T32" fmla="*/ 113 w 113"/>
                  <a:gd name="T33" fmla="*/ 0 h 49"/>
                  <a:gd name="T34" fmla="*/ 108 w 113"/>
                  <a:gd name="T35" fmla="*/ 2 h 49"/>
                  <a:gd name="T36" fmla="*/ 109 w 113"/>
                  <a:gd name="T37" fmla="*/ 2 h 49"/>
                  <a:gd name="T38" fmla="*/ 113 w 113"/>
                  <a:gd name="T3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3" h="49">
                    <a:moveTo>
                      <a:pt x="32" y="36"/>
                    </a:moveTo>
                    <a:cubicBezTo>
                      <a:pt x="20" y="40"/>
                      <a:pt x="8" y="43"/>
                      <a:pt x="1" y="48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5" y="47"/>
                      <a:pt x="10" y="46"/>
                      <a:pt x="16" y="44"/>
                    </a:cubicBezTo>
                    <a:cubicBezTo>
                      <a:pt x="21" y="41"/>
                      <a:pt x="27" y="39"/>
                      <a:pt x="32" y="36"/>
                    </a:cubicBezTo>
                    <a:moveTo>
                      <a:pt x="91" y="12"/>
                    </a:moveTo>
                    <a:cubicBezTo>
                      <a:pt x="86" y="14"/>
                      <a:pt x="82" y="16"/>
                      <a:pt x="77" y="18"/>
                    </a:cubicBezTo>
                    <a:cubicBezTo>
                      <a:pt x="71" y="22"/>
                      <a:pt x="64" y="25"/>
                      <a:pt x="57" y="29"/>
                    </a:cubicBezTo>
                    <a:cubicBezTo>
                      <a:pt x="58" y="28"/>
                      <a:pt x="60" y="28"/>
                      <a:pt x="61" y="27"/>
                    </a:cubicBezTo>
                    <a:cubicBezTo>
                      <a:pt x="60" y="29"/>
                      <a:pt x="58" y="30"/>
                      <a:pt x="56" y="32"/>
                    </a:cubicBezTo>
                    <a:cubicBezTo>
                      <a:pt x="62" y="30"/>
                      <a:pt x="68" y="29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0" y="28"/>
                      <a:pt x="65" y="29"/>
                      <a:pt x="60" y="31"/>
                    </a:cubicBezTo>
                    <a:cubicBezTo>
                      <a:pt x="63" y="29"/>
                      <a:pt x="67" y="28"/>
                      <a:pt x="70" y="26"/>
                    </a:cubicBezTo>
                    <a:cubicBezTo>
                      <a:pt x="69" y="26"/>
                      <a:pt x="68" y="26"/>
                      <a:pt x="67" y="25"/>
                    </a:cubicBezTo>
                    <a:cubicBezTo>
                      <a:pt x="75" y="21"/>
                      <a:pt x="83" y="17"/>
                      <a:pt x="91" y="12"/>
                    </a:cubicBezTo>
                    <a:moveTo>
                      <a:pt x="113" y="0"/>
                    </a:moveTo>
                    <a:cubicBezTo>
                      <a:pt x="111" y="1"/>
                      <a:pt x="109" y="2"/>
                      <a:pt x="108" y="2"/>
                    </a:cubicBezTo>
                    <a:cubicBezTo>
                      <a:pt x="108" y="2"/>
                      <a:pt x="109" y="2"/>
                      <a:pt x="109" y="2"/>
                    </a:cubicBezTo>
                    <a:cubicBezTo>
                      <a:pt x="110" y="1"/>
                      <a:pt x="111" y="1"/>
                      <a:pt x="1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808">
              <a:extLst>
                <a:ext uri="{FF2B5EF4-FFF2-40B4-BE49-F238E27FC236}">
                  <a16:creationId xmlns="" xmlns:a16="http://schemas.microsoft.com/office/drawing/2014/main" id="{52426BBC-D0B3-4C09-A58C-4C2754876E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9600" y="2609851"/>
              <a:ext cx="2511425" cy="1158875"/>
              <a:chOff x="1184" y="1644"/>
              <a:chExt cx="1582" cy="730"/>
            </a:xfrm>
          </p:grpSpPr>
          <p:sp>
            <p:nvSpPr>
              <p:cNvPr id="161" name="Freeform 608">
                <a:extLst>
                  <a:ext uri="{FF2B5EF4-FFF2-40B4-BE49-F238E27FC236}">
                    <a16:creationId xmlns="" xmlns:a16="http://schemas.microsoft.com/office/drawing/2014/main" id="{6172DDB5-74E7-4831-B39E-62DD77E68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2233"/>
                <a:ext cx="148" cy="67"/>
              </a:xfrm>
              <a:custGeom>
                <a:avLst/>
                <a:gdLst>
                  <a:gd name="T0" fmla="*/ 93 w 93"/>
                  <a:gd name="T1" fmla="*/ 0 h 42"/>
                  <a:gd name="T2" fmla="*/ 92 w 93"/>
                  <a:gd name="T3" fmla="*/ 0 h 42"/>
                  <a:gd name="T4" fmla="*/ 49 w 93"/>
                  <a:gd name="T5" fmla="*/ 22 h 42"/>
                  <a:gd name="T6" fmla="*/ 16 w 93"/>
                  <a:gd name="T7" fmla="*/ 34 h 42"/>
                  <a:gd name="T8" fmla="*/ 0 w 93"/>
                  <a:gd name="T9" fmla="*/ 42 h 42"/>
                  <a:gd name="T10" fmla="*/ 17 w 93"/>
                  <a:gd name="T11" fmla="*/ 37 h 42"/>
                  <a:gd name="T12" fmla="*/ 41 w 93"/>
                  <a:gd name="T13" fmla="*/ 27 h 42"/>
                  <a:gd name="T14" fmla="*/ 61 w 93"/>
                  <a:gd name="T15" fmla="*/ 16 h 42"/>
                  <a:gd name="T16" fmla="*/ 75 w 93"/>
                  <a:gd name="T17" fmla="*/ 10 h 42"/>
                  <a:gd name="T18" fmla="*/ 93 w 93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42">
                    <a:moveTo>
                      <a:pt x="93" y="0"/>
                    </a:moveTo>
                    <a:cubicBezTo>
                      <a:pt x="93" y="0"/>
                      <a:pt x="92" y="0"/>
                      <a:pt x="92" y="0"/>
                    </a:cubicBezTo>
                    <a:cubicBezTo>
                      <a:pt x="77" y="7"/>
                      <a:pt x="63" y="14"/>
                      <a:pt x="49" y="22"/>
                    </a:cubicBezTo>
                    <a:cubicBezTo>
                      <a:pt x="41" y="27"/>
                      <a:pt x="29" y="31"/>
                      <a:pt x="16" y="34"/>
                    </a:cubicBezTo>
                    <a:cubicBezTo>
                      <a:pt x="11" y="37"/>
                      <a:pt x="5" y="39"/>
                      <a:pt x="0" y="42"/>
                    </a:cubicBezTo>
                    <a:cubicBezTo>
                      <a:pt x="5" y="40"/>
                      <a:pt x="11" y="39"/>
                      <a:pt x="17" y="37"/>
                    </a:cubicBezTo>
                    <a:cubicBezTo>
                      <a:pt x="25" y="34"/>
                      <a:pt x="33" y="30"/>
                      <a:pt x="41" y="27"/>
                    </a:cubicBezTo>
                    <a:cubicBezTo>
                      <a:pt x="48" y="23"/>
                      <a:pt x="55" y="20"/>
                      <a:pt x="61" y="16"/>
                    </a:cubicBezTo>
                    <a:cubicBezTo>
                      <a:pt x="66" y="14"/>
                      <a:pt x="70" y="12"/>
                      <a:pt x="75" y="10"/>
                    </a:cubicBezTo>
                    <a:cubicBezTo>
                      <a:pt x="81" y="7"/>
                      <a:pt x="87" y="3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Freeform 609">
                <a:extLst>
                  <a:ext uri="{FF2B5EF4-FFF2-40B4-BE49-F238E27FC236}">
                    <a16:creationId xmlns="" xmlns:a16="http://schemas.microsoft.com/office/drawing/2014/main" id="{45BF82E8-DE39-4E78-A623-EA713DCF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2248"/>
                <a:ext cx="206" cy="80"/>
              </a:xfrm>
              <a:custGeom>
                <a:avLst/>
                <a:gdLst>
                  <a:gd name="T0" fmla="*/ 130 w 130"/>
                  <a:gd name="T1" fmla="*/ 0 h 51"/>
                  <a:gd name="T2" fmla="*/ 123 w 130"/>
                  <a:gd name="T3" fmla="*/ 2 h 51"/>
                  <a:gd name="T4" fmla="*/ 93 w 130"/>
                  <a:gd name="T5" fmla="*/ 11 h 51"/>
                  <a:gd name="T6" fmla="*/ 82 w 130"/>
                  <a:gd name="T7" fmla="*/ 15 h 51"/>
                  <a:gd name="T8" fmla="*/ 69 w 130"/>
                  <a:gd name="T9" fmla="*/ 17 h 51"/>
                  <a:gd name="T10" fmla="*/ 65 w 130"/>
                  <a:gd name="T11" fmla="*/ 18 h 51"/>
                  <a:gd name="T12" fmla="*/ 0 w 130"/>
                  <a:gd name="T13" fmla="*/ 51 h 51"/>
                  <a:gd name="T14" fmla="*/ 69 w 130"/>
                  <a:gd name="T15" fmla="*/ 27 h 51"/>
                  <a:gd name="T16" fmla="*/ 130 w 13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51">
                    <a:moveTo>
                      <a:pt x="130" y="0"/>
                    </a:moveTo>
                    <a:cubicBezTo>
                      <a:pt x="127" y="0"/>
                      <a:pt x="125" y="1"/>
                      <a:pt x="123" y="2"/>
                    </a:cubicBezTo>
                    <a:cubicBezTo>
                      <a:pt x="113" y="5"/>
                      <a:pt x="103" y="9"/>
                      <a:pt x="93" y="11"/>
                    </a:cubicBezTo>
                    <a:cubicBezTo>
                      <a:pt x="89" y="12"/>
                      <a:pt x="86" y="14"/>
                      <a:pt x="82" y="15"/>
                    </a:cubicBezTo>
                    <a:cubicBezTo>
                      <a:pt x="78" y="16"/>
                      <a:pt x="73" y="16"/>
                      <a:pt x="69" y="17"/>
                    </a:cubicBezTo>
                    <a:cubicBezTo>
                      <a:pt x="68" y="17"/>
                      <a:pt x="66" y="18"/>
                      <a:pt x="65" y="18"/>
                    </a:cubicBezTo>
                    <a:cubicBezTo>
                      <a:pt x="43" y="30"/>
                      <a:pt x="21" y="42"/>
                      <a:pt x="0" y="51"/>
                    </a:cubicBezTo>
                    <a:cubicBezTo>
                      <a:pt x="21" y="47"/>
                      <a:pt x="49" y="36"/>
                      <a:pt x="69" y="27"/>
                    </a:cubicBezTo>
                    <a:cubicBezTo>
                      <a:pt x="89" y="18"/>
                      <a:pt x="109" y="9"/>
                      <a:pt x="1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Freeform 610">
                <a:extLst>
                  <a:ext uri="{FF2B5EF4-FFF2-40B4-BE49-F238E27FC236}">
                    <a16:creationId xmlns="" xmlns:a16="http://schemas.microsoft.com/office/drawing/2014/main" id="{F56EF199-DAD7-467A-86BC-0A2533742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2251"/>
                <a:ext cx="48" cy="14"/>
              </a:xfrm>
              <a:custGeom>
                <a:avLst/>
                <a:gdLst>
                  <a:gd name="T0" fmla="*/ 30 w 30"/>
                  <a:gd name="T1" fmla="*/ 0 h 9"/>
                  <a:gd name="T2" fmla="*/ 0 w 30"/>
                  <a:gd name="T3" fmla="*/ 9 h 9"/>
                  <a:gd name="T4" fmla="*/ 30 w 3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20" y="3"/>
                      <a:pt x="10" y="6"/>
                      <a:pt x="0" y="9"/>
                    </a:cubicBezTo>
                    <a:cubicBezTo>
                      <a:pt x="10" y="7"/>
                      <a:pt x="20" y="3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Freeform 611">
                <a:extLst>
                  <a:ext uri="{FF2B5EF4-FFF2-40B4-BE49-F238E27FC236}">
                    <a16:creationId xmlns="" xmlns:a16="http://schemas.microsoft.com/office/drawing/2014/main" id="{1D4D4F73-8B46-45E6-B3A6-579C10F50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2113"/>
                <a:ext cx="30" cy="8"/>
              </a:xfrm>
              <a:custGeom>
                <a:avLst/>
                <a:gdLst>
                  <a:gd name="T0" fmla="*/ 19 w 19"/>
                  <a:gd name="T1" fmla="*/ 0 h 5"/>
                  <a:gd name="T2" fmla="*/ 0 w 19"/>
                  <a:gd name="T3" fmla="*/ 5 h 5"/>
                  <a:gd name="T4" fmla="*/ 6 w 19"/>
                  <a:gd name="T5" fmla="*/ 5 h 5"/>
                  <a:gd name="T6" fmla="*/ 15 w 19"/>
                  <a:gd name="T7" fmla="*/ 3 h 5"/>
                  <a:gd name="T8" fmla="*/ 19 w 1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4" y="5"/>
                      <a:pt x="6" y="5"/>
                    </a:cubicBezTo>
                    <a:cubicBezTo>
                      <a:pt x="9" y="4"/>
                      <a:pt x="12" y="3"/>
                      <a:pt x="15" y="3"/>
                    </a:cubicBezTo>
                    <a:cubicBezTo>
                      <a:pt x="16" y="2"/>
                      <a:pt x="18" y="1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Freeform 612">
                <a:extLst>
                  <a:ext uri="{FF2B5EF4-FFF2-40B4-BE49-F238E27FC236}">
                    <a16:creationId xmlns="" xmlns:a16="http://schemas.microsoft.com/office/drawing/2014/main" id="{2D962196-001C-405D-9BC5-379277CF1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1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Freeform 613">
                <a:extLst>
                  <a:ext uri="{FF2B5EF4-FFF2-40B4-BE49-F238E27FC236}">
                    <a16:creationId xmlns="" xmlns:a16="http://schemas.microsoft.com/office/drawing/2014/main" id="{EE6F7931-6D2D-4E1D-884B-05E4D115C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118"/>
                <a:ext cx="14" cy="3"/>
              </a:xfrm>
              <a:custGeom>
                <a:avLst/>
                <a:gdLst>
                  <a:gd name="T0" fmla="*/ 9 w 9"/>
                  <a:gd name="T1" fmla="*/ 0 h 2"/>
                  <a:gd name="T2" fmla="*/ 0 w 9"/>
                  <a:gd name="T3" fmla="*/ 2 h 2"/>
                  <a:gd name="T4" fmla="*/ 3 w 9"/>
                  <a:gd name="T5" fmla="*/ 2 h 2"/>
                  <a:gd name="T6" fmla="*/ 4 w 9"/>
                  <a:gd name="T7" fmla="*/ 2 h 2"/>
                  <a:gd name="T8" fmla="*/ 4 w 9"/>
                  <a:gd name="T9" fmla="*/ 2 h 2"/>
                  <a:gd name="T10" fmla="*/ 9 w 9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Freeform 614">
                <a:extLst>
                  <a:ext uri="{FF2B5EF4-FFF2-40B4-BE49-F238E27FC236}">
                    <a16:creationId xmlns="" xmlns:a16="http://schemas.microsoft.com/office/drawing/2014/main" id="{37910718-3C1A-4C78-BCCD-E82B5FCB8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103"/>
                <a:ext cx="46" cy="15"/>
              </a:xfrm>
              <a:custGeom>
                <a:avLst/>
                <a:gdLst>
                  <a:gd name="T0" fmla="*/ 29 w 29"/>
                  <a:gd name="T1" fmla="*/ 0 h 9"/>
                  <a:gd name="T2" fmla="*/ 4 w 29"/>
                  <a:gd name="T3" fmla="*/ 6 h 9"/>
                  <a:gd name="T4" fmla="*/ 0 w 29"/>
                  <a:gd name="T5" fmla="*/ 9 h 9"/>
                  <a:gd name="T6" fmla="*/ 26 w 29"/>
                  <a:gd name="T7" fmla="*/ 2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1" y="8"/>
                      <a:pt x="0" y="9"/>
                    </a:cubicBezTo>
                    <a:cubicBezTo>
                      <a:pt x="8" y="6"/>
                      <a:pt x="17" y="4"/>
                      <a:pt x="26" y="2"/>
                    </a:cubicBezTo>
                    <a:cubicBezTo>
                      <a:pt x="27" y="1"/>
                      <a:pt x="28" y="1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Freeform 615">
                <a:extLst>
                  <a:ext uri="{FF2B5EF4-FFF2-40B4-BE49-F238E27FC236}">
                    <a16:creationId xmlns="" xmlns:a16="http://schemas.microsoft.com/office/drawing/2014/main" id="{E8DA9664-8D51-40B6-A5CB-82B98182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110"/>
                <a:ext cx="43" cy="11"/>
              </a:xfrm>
              <a:custGeom>
                <a:avLst/>
                <a:gdLst>
                  <a:gd name="T0" fmla="*/ 27 w 27"/>
                  <a:gd name="T1" fmla="*/ 0 h 7"/>
                  <a:gd name="T2" fmla="*/ 0 w 27"/>
                  <a:gd name="T3" fmla="*/ 7 h 7"/>
                  <a:gd name="T4" fmla="*/ 0 w 27"/>
                  <a:gd name="T5" fmla="*/ 7 h 7"/>
                  <a:gd name="T6" fmla="*/ 14 w 27"/>
                  <a:gd name="T7" fmla="*/ 6 h 7"/>
                  <a:gd name="T8" fmla="*/ 27 w 2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7" y="0"/>
                    </a:moveTo>
                    <a:cubicBezTo>
                      <a:pt x="18" y="2"/>
                      <a:pt x="9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9" y="7"/>
                      <a:pt x="14" y="6"/>
                    </a:cubicBezTo>
                    <a:cubicBezTo>
                      <a:pt x="18" y="4"/>
                      <a:pt x="22" y="2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Freeform 616">
                <a:extLst>
                  <a:ext uri="{FF2B5EF4-FFF2-40B4-BE49-F238E27FC236}">
                    <a16:creationId xmlns="" xmlns:a16="http://schemas.microsoft.com/office/drawing/2014/main" id="{F79C539D-2A44-4DC3-9762-83E3C2311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106"/>
                <a:ext cx="49" cy="15"/>
              </a:xfrm>
              <a:custGeom>
                <a:avLst/>
                <a:gdLst>
                  <a:gd name="T0" fmla="*/ 31 w 31"/>
                  <a:gd name="T1" fmla="*/ 0 h 9"/>
                  <a:gd name="T2" fmla="*/ 5 w 31"/>
                  <a:gd name="T3" fmla="*/ 7 h 9"/>
                  <a:gd name="T4" fmla="*/ 0 w 31"/>
                  <a:gd name="T5" fmla="*/ 9 h 9"/>
                  <a:gd name="T6" fmla="*/ 27 w 31"/>
                  <a:gd name="T7" fmla="*/ 2 h 9"/>
                  <a:gd name="T8" fmla="*/ 31 w 3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9">
                    <a:moveTo>
                      <a:pt x="31" y="0"/>
                    </a:moveTo>
                    <a:cubicBezTo>
                      <a:pt x="22" y="2"/>
                      <a:pt x="13" y="4"/>
                      <a:pt x="5" y="7"/>
                    </a:cubicBezTo>
                    <a:cubicBezTo>
                      <a:pt x="3" y="7"/>
                      <a:pt x="2" y="8"/>
                      <a:pt x="0" y="9"/>
                    </a:cubicBezTo>
                    <a:cubicBezTo>
                      <a:pt x="9" y="6"/>
                      <a:pt x="18" y="4"/>
                      <a:pt x="27" y="2"/>
                    </a:cubicBezTo>
                    <a:cubicBezTo>
                      <a:pt x="28" y="1"/>
                      <a:pt x="29" y="1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Freeform 617">
                <a:extLst>
                  <a:ext uri="{FF2B5EF4-FFF2-40B4-BE49-F238E27FC236}">
                    <a16:creationId xmlns="" xmlns:a16="http://schemas.microsoft.com/office/drawing/2014/main" id="{2591B658-3049-46D8-AB25-7BA7C333C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162"/>
                <a:ext cx="135" cy="38"/>
              </a:xfrm>
              <a:custGeom>
                <a:avLst/>
                <a:gdLst>
                  <a:gd name="T0" fmla="*/ 85 w 85"/>
                  <a:gd name="T1" fmla="*/ 0 h 24"/>
                  <a:gd name="T2" fmla="*/ 0 w 85"/>
                  <a:gd name="T3" fmla="*/ 24 h 24"/>
                  <a:gd name="T4" fmla="*/ 64 w 85"/>
                  <a:gd name="T5" fmla="*/ 7 h 24"/>
                  <a:gd name="T6" fmla="*/ 81 w 85"/>
                  <a:gd name="T7" fmla="*/ 2 h 24"/>
                  <a:gd name="T8" fmla="*/ 85 w 8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4">
                    <a:moveTo>
                      <a:pt x="85" y="0"/>
                    </a:moveTo>
                    <a:cubicBezTo>
                      <a:pt x="57" y="7"/>
                      <a:pt x="29" y="15"/>
                      <a:pt x="0" y="24"/>
                    </a:cubicBezTo>
                    <a:cubicBezTo>
                      <a:pt x="22" y="18"/>
                      <a:pt x="43" y="13"/>
                      <a:pt x="64" y="7"/>
                    </a:cubicBezTo>
                    <a:cubicBezTo>
                      <a:pt x="70" y="6"/>
                      <a:pt x="76" y="4"/>
                      <a:pt x="81" y="2"/>
                    </a:cubicBezTo>
                    <a:cubicBezTo>
                      <a:pt x="83" y="1"/>
                      <a:pt x="84" y="1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Freeform 618">
                <a:extLst>
                  <a:ext uri="{FF2B5EF4-FFF2-40B4-BE49-F238E27FC236}">
                    <a16:creationId xmlns="" xmlns:a16="http://schemas.microsoft.com/office/drawing/2014/main" id="{5E1027EE-DB1C-446A-A5BE-005F48B62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173"/>
                <a:ext cx="136" cy="38"/>
              </a:xfrm>
              <a:custGeom>
                <a:avLst/>
                <a:gdLst>
                  <a:gd name="T0" fmla="*/ 86 w 86"/>
                  <a:gd name="T1" fmla="*/ 0 h 24"/>
                  <a:gd name="T2" fmla="*/ 22 w 86"/>
                  <a:gd name="T3" fmla="*/ 17 h 24"/>
                  <a:gd name="T4" fmla="*/ 0 w 86"/>
                  <a:gd name="T5" fmla="*/ 24 h 24"/>
                  <a:gd name="T6" fmla="*/ 86 w 86"/>
                  <a:gd name="T7" fmla="*/ 1 h 24"/>
                  <a:gd name="T8" fmla="*/ 86 w 8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4">
                    <a:moveTo>
                      <a:pt x="86" y="0"/>
                    </a:moveTo>
                    <a:cubicBezTo>
                      <a:pt x="65" y="6"/>
                      <a:pt x="44" y="11"/>
                      <a:pt x="22" y="17"/>
                    </a:cubicBezTo>
                    <a:cubicBezTo>
                      <a:pt x="15" y="19"/>
                      <a:pt x="7" y="22"/>
                      <a:pt x="0" y="24"/>
                    </a:cubicBezTo>
                    <a:cubicBezTo>
                      <a:pt x="28" y="16"/>
                      <a:pt x="57" y="8"/>
                      <a:pt x="86" y="1"/>
                    </a:cubicBezTo>
                    <a:cubicBezTo>
                      <a:pt x="86" y="1"/>
                      <a:pt x="86" y="1"/>
                      <a:pt x="8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Freeform 619">
                <a:extLst>
                  <a:ext uri="{FF2B5EF4-FFF2-40B4-BE49-F238E27FC236}">
                    <a16:creationId xmlns="" xmlns:a16="http://schemas.microsoft.com/office/drawing/2014/main" id="{AC149015-648A-4539-9F05-460C1651B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145"/>
                <a:ext cx="234" cy="71"/>
              </a:xfrm>
              <a:custGeom>
                <a:avLst/>
                <a:gdLst>
                  <a:gd name="T0" fmla="*/ 148 w 148"/>
                  <a:gd name="T1" fmla="*/ 0 h 45"/>
                  <a:gd name="T2" fmla="*/ 96 w 148"/>
                  <a:gd name="T3" fmla="*/ 8 h 45"/>
                  <a:gd name="T4" fmla="*/ 22 w 148"/>
                  <a:gd name="T5" fmla="*/ 32 h 45"/>
                  <a:gd name="T6" fmla="*/ 0 w 148"/>
                  <a:gd name="T7" fmla="*/ 45 h 45"/>
                  <a:gd name="T8" fmla="*/ 37 w 148"/>
                  <a:gd name="T9" fmla="*/ 35 h 45"/>
                  <a:gd name="T10" fmla="*/ 122 w 148"/>
                  <a:gd name="T11" fmla="*/ 11 h 45"/>
                  <a:gd name="T12" fmla="*/ 148 w 14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45">
                    <a:moveTo>
                      <a:pt x="148" y="0"/>
                    </a:moveTo>
                    <a:cubicBezTo>
                      <a:pt x="131" y="3"/>
                      <a:pt x="114" y="5"/>
                      <a:pt x="96" y="8"/>
                    </a:cubicBezTo>
                    <a:cubicBezTo>
                      <a:pt x="72" y="16"/>
                      <a:pt x="47" y="24"/>
                      <a:pt x="22" y="32"/>
                    </a:cubicBezTo>
                    <a:cubicBezTo>
                      <a:pt x="15" y="36"/>
                      <a:pt x="7" y="40"/>
                      <a:pt x="0" y="45"/>
                    </a:cubicBezTo>
                    <a:cubicBezTo>
                      <a:pt x="13" y="41"/>
                      <a:pt x="25" y="38"/>
                      <a:pt x="37" y="35"/>
                    </a:cubicBezTo>
                    <a:cubicBezTo>
                      <a:pt x="66" y="26"/>
                      <a:pt x="94" y="18"/>
                      <a:pt x="122" y="11"/>
                    </a:cubicBezTo>
                    <a:cubicBezTo>
                      <a:pt x="131" y="8"/>
                      <a:pt x="140" y="4"/>
                      <a:pt x="1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Freeform 620">
                <a:extLst>
                  <a:ext uri="{FF2B5EF4-FFF2-40B4-BE49-F238E27FC236}">
                    <a16:creationId xmlns="" xmlns:a16="http://schemas.microsoft.com/office/drawing/2014/main" id="{88C707E7-C17D-49BB-A9A8-A14C6569F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" y="2200"/>
                <a:ext cx="66" cy="21"/>
              </a:xfrm>
              <a:custGeom>
                <a:avLst/>
                <a:gdLst>
                  <a:gd name="T0" fmla="*/ 42 w 42"/>
                  <a:gd name="T1" fmla="*/ 0 h 13"/>
                  <a:gd name="T2" fmla="*/ 5 w 42"/>
                  <a:gd name="T3" fmla="*/ 10 h 13"/>
                  <a:gd name="T4" fmla="*/ 0 w 42"/>
                  <a:gd name="T5" fmla="*/ 13 h 13"/>
                  <a:gd name="T6" fmla="*/ 20 w 42"/>
                  <a:gd name="T7" fmla="*/ 7 h 13"/>
                  <a:gd name="T8" fmla="*/ 42 w 42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3">
                    <a:moveTo>
                      <a:pt x="42" y="0"/>
                    </a:moveTo>
                    <a:cubicBezTo>
                      <a:pt x="30" y="3"/>
                      <a:pt x="18" y="6"/>
                      <a:pt x="5" y="10"/>
                    </a:cubicBezTo>
                    <a:cubicBezTo>
                      <a:pt x="3" y="11"/>
                      <a:pt x="2" y="12"/>
                      <a:pt x="0" y="13"/>
                    </a:cubicBezTo>
                    <a:cubicBezTo>
                      <a:pt x="6" y="11"/>
                      <a:pt x="13" y="9"/>
                      <a:pt x="20" y="7"/>
                    </a:cubicBezTo>
                    <a:cubicBezTo>
                      <a:pt x="27" y="5"/>
                      <a:pt x="35" y="2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Freeform 621">
                <a:extLst>
                  <a:ext uri="{FF2B5EF4-FFF2-40B4-BE49-F238E27FC236}">
                    <a16:creationId xmlns="" xmlns:a16="http://schemas.microsoft.com/office/drawing/2014/main" id="{77542A10-3881-479A-B6C9-515A233F0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2160"/>
                <a:ext cx="11" cy="5"/>
              </a:xfrm>
              <a:custGeom>
                <a:avLst/>
                <a:gdLst>
                  <a:gd name="T0" fmla="*/ 7 w 7"/>
                  <a:gd name="T1" fmla="*/ 0 h 3"/>
                  <a:gd name="T2" fmla="*/ 4 w 7"/>
                  <a:gd name="T3" fmla="*/ 1 h 3"/>
                  <a:gd name="T4" fmla="*/ 0 w 7"/>
                  <a:gd name="T5" fmla="*/ 3 h 3"/>
                  <a:gd name="T6" fmla="*/ 7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2"/>
                      <a:pt x="0" y="3"/>
                    </a:cubicBezTo>
                    <a:cubicBezTo>
                      <a:pt x="2" y="2"/>
                      <a:pt x="5" y="1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Freeform 622">
                <a:extLst>
                  <a:ext uri="{FF2B5EF4-FFF2-40B4-BE49-F238E27FC236}">
                    <a16:creationId xmlns="" xmlns:a16="http://schemas.microsoft.com/office/drawing/2014/main" id="{3DC0415D-EB07-4251-BF7C-089C91243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9" y="2145"/>
                <a:ext cx="41" cy="17"/>
              </a:xfrm>
              <a:custGeom>
                <a:avLst/>
                <a:gdLst>
                  <a:gd name="T0" fmla="*/ 26 w 26"/>
                  <a:gd name="T1" fmla="*/ 0 h 11"/>
                  <a:gd name="T2" fmla="*/ 26 w 26"/>
                  <a:gd name="T3" fmla="*/ 0 h 11"/>
                  <a:gd name="T4" fmla="*/ 0 w 26"/>
                  <a:gd name="T5" fmla="*/ 11 h 11"/>
                  <a:gd name="T6" fmla="*/ 3 w 26"/>
                  <a:gd name="T7" fmla="*/ 10 h 11"/>
                  <a:gd name="T8" fmla="*/ 12 w 26"/>
                  <a:gd name="T9" fmla="*/ 7 h 11"/>
                  <a:gd name="T10" fmla="*/ 26 w 26"/>
                  <a:gd name="T11" fmla="*/ 2 h 11"/>
                  <a:gd name="T12" fmla="*/ 26 w 2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8" y="4"/>
                      <a:pt x="9" y="8"/>
                      <a:pt x="0" y="11"/>
                    </a:cubicBezTo>
                    <a:cubicBezTo>
                      <a:pt x="1" y="11"/>
                      <a:pt x="2" y="11"/>
                      <a:pt x="3" y="10"/>
                    </a:cubicBezTo>
                    <a:cubicBezTo>
                      <a:pt x="6" y="9"/>
                      <a:pt x="9" y="8"/>
                      <a:pt x="12" y="7"/>
                    </a:cubicBezTo>
                    <a:cubicBezTo>
                      <a:pt x="16" y="6"/>
                      <a:pt x="21" y="4"/>
                      <a:pt x="26" y="2"/>
                    </a:cubicBezTo>
                    <a:cubicBezTo>
                      <a:pt x="26" y="2"/>
                      <a:pt x="26" y="1"/>
                      <a:pt x="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Freeform 623">
                <a:extLst>
                  <a:ext uri="{FF2B5EF4-FFF2-40B4-BE49-F238E27FC236}">
                    <a16:creationId xmlns="" xmlns:a16="http://schemas.microsoft.com/office/drawing/2014/main" id="{EDBBE253-76AF-4E64-BA0F-05FD96AB1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2194"/>
                <a:ext cx="54" cy="20"/>
              </a:xfrm>
              <a:custGeom>
                <a:avLst/>
                <a:gdLst>
                  <a:gd name="T0" fmla="*/ 33 w 34"/>
                  <a:gd name="T1" fmla="*/ 0 h 13"/>
                  <a:gd name="T2" fmla="*/ 23 w 34"/>
                  <a:gd name="T3" fmla="*/ 1 h 13"/>
                  <a:gd name="T4" fmla="*/ 6 w 34"/>
                  <a:gd name="T5" fmla="*/ 9 h 13"/>
                  <a:gd name="T6" fmla="*/ 0 w 34"/>
                  <a:gd name="T7" fmla="*/ 13 h 13"/>
                  <a:gd name="T8" fmla="*/ 32 w 34"/>
                  <a:gd name="T9" fmla="*/ 1 h 13"/>
                  <a:gd name="T10" fmla="*/ 34 w 34"/>
                  <a:gd name="T11" fmla="*/ 0 h 13"/>
                  <a:gd name="T12" fmla="*/ 33 w 3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">
                    <a:moveTo>
                      <a:pt x="33" y="0"/>
                    </a:moveTo>
                    <a:cubicBezTo>
                      <a:pt x="30" y="0"/>
                      <a:pt x="26" y="1"/>
                      <a:pt x="23" y="1"/>
                    </a:cubicBezTo>
                    <a:cubicBezTo>
                      <a:pt x="17" y="4"/>
                      <a:pt x="12" y="6"/>
                      <a:pt x="6" y="9"/>
                    </a:cubicBezTo>
                    <a:cubicBezTo>
                      <a:pt x="4" y="10"/>
                      <a:pt x="2" y="12"/>
                      <a:pt x="0" y="13"/>
                    </a:cubicBezTo>
                    <a:cubicBezTo>
                      <a:pt x="11" y="9"/>
                      <a:pt x="21" y="5"/>
                      <a:pt x="32" y="1"/>
                    </a:cubicBezTo>
                    <a:cubicBezTo>
                      <a:pt x="33" y="1"/>
                      <a:pt x="33" y="0"/>
                      <a:pt x="34" y="0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Freeform 624">
                <a:extLst>
                  <a:ext uri="{FF2B5EF4-FFF2-40B4-BE49-F238E27FC236}">
                    <a16:creationId xmlns="" xmlns:a16="http://schemas.microsoft.com/office/drawing/2014/main" id="{2E02C39B-6D54-498A-947A-1CBB0B29E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2195"/>
                <a:ext cx="27" cy="13"/>
              </a:xfrm>
              <a:custGeom>
                <a:avLst/>
                <a:gdLst>
                  <a:gd name="T0" fmla="*/ 17 w 17"/>
                  <a:gd name="T1" fmla="*/ 0 h 8"/>
                  <a:gd name="T2" fmla="*/ 11 w 17"/>
                  <a:gd name="T3" fmla="*/ 1 h 8"/>
                  <a:gd name="T4" fmla="*/ 8 w 17"/>
                  <a:gd name="T5" fmla="*/ 2 h 8"/>
                  <a:gd name="T6" fmla="*/ 0 w 17"/>
                  <a:gd name="T7" fmla="*/ 8 h 8"/>
                  <a:gd name="T8" fmla="*/ 17 w 1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7" y="0"/>
                    </a:moveTo>
                    <a:cubicBezTo>
                      <a:pt x="15" y="1"/>
                      <a:pt x="13" y="1"/>
                      <a:pt x="11" y="1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6" y="4"/>
                      <a:pt x="3" y="6"/>
                      <a:pt x="0" y="8"/>
                    </a:cubicBezTo>
                    <a:cubicBezTo>
                      <a:pt x="6" y="5"/>
                      <a:pt x="11" y="3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Freeform 625">
                <a:extLst>
                  <a:ext uri="{FF2B5EF4-FFF2-40B4-BE49-F238E27FC236}">
                    <a16:creationId xmlns="" xmlns:a16="http://schemas.microsoft.com/office/drawing/2014/main" id="{8882FEA8-6948-4E4E-9C16-DE4296ACD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2195"/>
                <a:ext cx="57" cy="22"/>
              </a:xfrm>
              <a:custGeom>
                <a:avLst/>
                <a:gdLst>
                  <a:gd name="T0" fmla="*/ 36 w 36"/>
                  <a:gd name="T1" fmla="*/ 0 h 14"/>
                  <a:gd name="T2" fmla="*/ 4 w 36"/>
                  <a:gd name="T3" fmla="*/ 12 h 14"/>
                  <a:gd name="T4" fmla="*/ 0 w 36"/>
                  <a:gd name="T5" fmla="*/ 14 h 14"/>
                  <a:gd name="T6" fmla="*/ 19 w 36"/>
                  <a:gd name="T7" fmla="*/ 9 h 14"/>
                  <a:gd name="T8" fmla="*/ 36 w 3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cubicBezTo>
                      <a:pt x="25" y="4"/>
                      <a:pt x="15" y="8"/>
                      <a:pt x="4" y="12"/>
                    </a:cubicBezTo>
                    <a:cubicBezTo>
                      <a:pt x="2" y="13"/>
                      <a:pt x="1" y="14"/>
                      <a:pt x="0" y="14"/>
                    </a:cubicBezTo>
                    <a:cubicBezTo>
                      <a:pt x="6" y="13"/>
                      <a:pt x="12" y="11"/>
                      <a:pt x="19" y="9"/>
                    </a:cubicBezTo>
                    <a:cubicBezTo>
                      <a:pt x="25" y="6"/>
                      <a:pt x="30" y="3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Freeform 626">
                <a:extLst>
                  <a:ext uri="{FF2B5EF4-FFF2-40B4-BE49-F238E27FC236}">
                    <a16:creationId xmlns="" xmlns:a16="http://schemas.microsoft.com/office/drawing/2014/main" id="{46F1232A-0968-4FC6-ADCD-2F7779A1D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214"/>
                <a:ext cx="130" cy="37"/>
              </a:xfrm>
              <a:custGeom>
                <a:avLst/>
                <a:gdLst>
                  <a:gd name="T0" fmla="*/ 82 w 82"/>
                  <a:gd name="T1" fmla="*/ 0 h 23"/>
                  <a:gd name="T2" fmla="*/ 19 w 82"/>
                  <a:gd name="T3" fmla="*/ 16 h 23"/>
                  <a:gd name="T4" fmla="*/ 0 w 82"/>
                  <a:gd name="T5" fmla="*/ 23 h 23"/>
                  <a:gd name="T6" fmla="*/ 39 w 82"/>
                  <a:gd name="T7" fmla="*/ 17 h 23"/>
                  <a:gd name="T8" fmla="*/ 82 w 8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23">
                    <a:moveTo>
                      <a:pt x="82" y="0"/>
                    </a:moveTo>
                    <a:cubicBezTo>
                      <a:pt x="61" y="5"/>
                      <a:pt x="40" y="11"/>
                      <a:pt x="19" y="16"/>
                    </a:cubicBezTo>
                    <a:cubicBezTo>
                      <a:pt x="13" y="18"/>
                      <a:pt x="6" y="20"/>
                      <a:pt x="0" y="23"/>
                    </a:cubicBezTo>
                    <a:cubicBezTo>
                      <a:pt x="13" y="21"/>
                      <a:pt x="26" y="19"/>
                      <a:pt x="39" y="17"/>
                    </a:cubicBezTo>
                    <a:cubicBezTo>
                      <a:pt x="53" y="11"/>
                      <a:pt x="67" y="6"/>
                      <a:pt x="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Freeform 627">
                <a:extLst>
                  <a:ext uri="{FF2B5EF4-FFF2-40B4-BE49-F238E27FC236}">
                    <a16:creationId xmlns="" xmlns:a16="http://schemas.microsoft.com/office/drawing/2014/main" id="{C7A74337-4638-4924-A03A-45B0D8B52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2257"/>
                <a:ext cx="114" cy="44"/>
              </a:xfrm>
              <a:custGeom>
                <a:avLst/>
                <a:gdLst>
                  <a:gd name="T0" fmla="*/ 71 w 72"/>
                  <a:gd name="T1" fmla="*/ 0 h 28"/>
                  <a:gd name="T2" fmla="*/ 53 w 72"/>
                  <a:gd name="T3" fmla="*/ 6 h 28"/>
                  <a:gd name="T4" fmla="*/ 54 w 72"/>
                  <a:gd name="T5" fmla="*/ 6 h 28"/>
                  <a:gd name="T6" fmla="*/ 52 w 72"/>
                  <a:gd name="T7" fmla="*/ 6 h 28"/>
                  <a:gd name="T8" fmla="*/ 39 w 72"/>
                  <a:gd name="T9" fmla="*/ 11 h 28"/>
                  <a:gd name="T10" fmla="*/ 7 w 72"/>
                  <a:gd name="T11" fmla="*/ 22 h 28"/>
                  <a:gd name="T12" fmla="*/ 0 w 72"/>
                  <a:gd name="T13" fmla="*/ 28 h 28"/>
                  <a:gd name="T14" fmla="*/ 58 w 72"/>
                  <a:gd name="T15" fmla="*/ 5 h 28"/>
                  <a:gd name="T16" fmla="*/ 72 w 72"/>
                  <a:gd name="T17" fmla="*/ 0 h 28"/>
                  <a:gd name="T18" fmla="*/ 71 w 7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8">
                    <a:moveTo>
                      <a:pt x="71" y="0"/>
                    </a:moveTo>
                    <a:cubicBezTo>
                      <a:pt x="65" y="2"/>
                      <a:pt x="59" y="4"/>
                      <a:pt x="53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48" y="8"/>
                      <a:pt x="44" y="9"/>
                      <a:pt x="39" y="11"/>
                    </a:cubicBezTo>
                    <a:cubicBezTo>
                      <a:pt x="29" y="16"/>
                      <a:pt x="19" y="20"/>
                      <a:pt x="7" y="22"/>
                    </a:cubicBezTo>
                    <a:cubicBezTo>
                      <a:pt x="5" y="24"/>
                      <a:pt x="3" y="26"/>
                      <a:pt x="0" y="28"/>
                    </a:cubicBezTo>
                    <a:cubicBezTo>
                      <a:pt x="19" y="20"/>
                      <a:pt x="39" y="13"/>
                      <a:pt x="58" y="5"/>
                    </a:cubicBezTo>
                    <a:cubicBezTo>
                      <a:pt x="61" y="4"/>
                      <a:pt x="66" y="2"/>
                      <a:pt x="72" y="0"/>
                    </a:cubicBezTo>
                    <a:cubicBezTo>
                      <a:pt x="72" y="0"/>
                      <a:pt x="71" y="0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Freeform 628">
                <a:extLst>
                  <a:ext uri="{FF2B5EF4-FFF2-40B4-BE49-F238E27FC236}">
                    <a16:creationId xmlns="" xmlns:a16="http://schemas.microsoft.com/office/drawing/2014/main" id="{67213063-306E-4548-BF04-F63FBEFE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292"/>
                <a:ext cx="62" cy="28"/>
              </a:xfrm>
              <a:custGeom>
                <a:avLst/>
                <a:gdLst>
                  <a:gd name="T0" fmla="*/ 39 w 39"/>
                  <a:gd name="T1" fmla="*/ 0 h 18"/>
                  <a:gd name="T2" fmla="*/ 35 w 39"/>
                  <a:gd name="T3" fmla="*/ 1 h 18"/>
                  <a:gd name="T4" fmla="*/ 34 w 39"/>
                  <a:gd name="T5" fmla="*/ 0 h 18"/>
                  <a:gd name="T6" fmla="*/ 0 w 39"/>
                  <a:gd name="T7" fmla="*/ 18 h 18"/>
                  <a:gd name="T8" fmla="*/ 32 w 39"/>
                  <a:gd name="T9" fmla="*/ 6 h 18"/>
                  <a:gd name="T10" fmla="*/ 39 w 3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8">
                    <a:moveTo>
                      <a:pt x="39" y="0"/>
                    </a:moveTo>
                    <a:cubicBezTo>
                      <a:pt x="38" y="0"/>
                      <a:pt x="36" y="0"/>
                      <a:pt x="35" y="1"/>
                    </a:cubicBezTo>
                    <a:cubicBezTo>
                      <a:pt x="34" y="1"/>
                      <a:pt x="34" y="0"/>
                      <a:pt x="34" y="0"/>
                    </a:cubicBezTo>
                    <a:cubicBezTo>
                      <a:pt x="23" y="6"/>
                      <a:pt x="12" y="12"/>
                      <a:pt x="0" y="18"/>
                    </a:cubicBezTo>
                    <a:cubicBezTo>
                      <a:pt x="11" y="14"/>
                      <a:pt x="21" y="10"/>
                      <a:pt x="32" y="6"/>
                    </a:cubicBezTo>
                    <a:cubicBezTo>
                      <a:pt x="35" y="4"/>
                      <a:pt x="37" y="2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Freeform 629">
                <a:extLst>
                  <a:ext uri="{FF2B5EF4-FFF2-40B4-BE49-F238E27FC236}">
                    <a16:creationId xmlns="" xmlns:a16="http://schemas.microsoft.com/office/drawing/2014/main" id="{C55B972F-F205-4179-8BAC-7F7A1B4BF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309"/>
                <a:ext cx="55" cy="26"/>
              </a:xfrm>
              <a:custGeom>
                <a:avLst/>
                <a:gdLst>
                  <a:gd name="T0" fmla="*/ 35 w 35"/>
                  <a:gd name="T1" fmla="*/ 0 h 16"/>
                  <a:gd name="T2" fmla="*/ 18 w 35"/>
                  <a:gd name="T3" fmla="*/ 4 h 16"/>
                  <a:gd name="T4" fmla="*/ 0 w 35"/>
                  <a:gd name="T5" fmla="*/ 16 h 16"/>
                  <a:gd name="T6" fmla="*/ 0 w 35"/>
                  <a:gd name="T7" fmla="*/ 16 h 16"/>
                  <a:gd name="T8" fmla="*/ 35 w 3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35" y="0"/>
                    </a:moveTo>
                    <a:cubicBezTo>
                      <a:pt x="30" y="1"/>
                      <a:pt x="24" y="3"/>
                      <a:pt x="18" y="4"/>
                    </a:cubicBezTo>
                    <a:cubicBezTo>
                      <a:pt x="12" y="8"/>
                      <a:pt x="6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0"/>
                      <a:pt x="24" y="5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Freeform 630">
                <a:extLst>
                  <a:ext uri="{FF2B5EF4-FFF2-40B4-BE49-F238E27FC236}">
                    <a16:creationId xmlns="" xmlns:a16="http://schemas.microsoft.com/office/drawing/2014/main" id="{45E82225-D74B-4722-959D-C9A18B6E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" y="2316"/>
                <a:ext cx="90" cy="35"/>
              </a:xfrm>
              <a:custGeom>
                <a:avLst/>
                <a:gdLst>
                  <a:gd name="T0" fmla="*/ 57 w 57"/>
                  <a:gd name="T1" fmla="*/ 0 h 22"/>
                  <a:gd name="T2" fmla="*/ 23 w 57"/>
                  <a:gd name="T3" fmla="*/ 9 h 22"/>
                  <a:gd name="T4" fmla="*/ 0 w 57"/>
                  <a:gd name="T5" fmla="*/ 22 h 22"/>
                  <a:gd name="T6" fmla="*/ 34 w 57"/>
                  <a:gd name="T7" fmla="*/ 13 h 22"/>
                  <a:gd name="T8" fmla="*/ 39 w 57"/>
                  <a:gd name="T9" fmla="*/ 12 h 22"/>
                  <a:gd name="T10" fmla="*/ 57 w 57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2">
                    <a:moveTo>
                      <a:pt x="57" y="0"/>
                    </a:moveTo>
                    <a:cubicBezTo>
                      <a:pt x="46" y="3"/>
                      <a:pt x="35" y="6"/>
                      <a:pt x="23" y="9"/>
                    </a:cubicBezTo>
                    <a:cubicBezTo>
                      <a:pt x="16" y="13"/>
                      <a:pt x="8" y="17"/>
                      <a:pt x="0" y="22"/>
                    </a:cubicBezTo>
                    <a:cubicBezTo>
                      <a:pt x="12" y="19"/>
                      <a:pt x="23" y="15"/>
                      <a:pt x="34" y="13"/>
                    </a:cubicBezTo>
                    <a:cubicBezTo>
                      <a:pt x="35" y="13"/>
                      <a:pt x="37" y="12"/>
                      <a:pt x="39" y="12"/>
                    </a:cubicBezTo>
                    <a:cubicBezTo>
                      <a:pt x="45" y="8"/>
                      <a:pt x="51" y="4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Freeform 631">
                <a:extLst>
                  <a:ext uri="{FF2B5EF4-FFF2-40B4-BE49-F238E27FC236}">
                    <a16:creationId xmlns="" xmlns:a16="http://schemas.microsoft.com/office/drawing/2014/main" id="{822F70F2-3A96-49A4-B6A4-746DBF1CD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2336"/>
                <a:ext cx="175" cy="38"/>
              </a:xfrm>
              <a:custGeom>
                <a:avLst/>
                <a:gdLst>
                  <a:gd name="T0" fmla="*/ 110 w 110"/>
                  <a:gd name="T1" fmla="*/ 0 h 24"/>
                  <a:gd name="T2" fmla="*/ 82 w 110"/>
                  <a:gd name="T3" fmla="*/ 6 h 24"/>
                  <a:gd name="T4" fmla="*/ 2 w 110"/>
                  <a:gd name="T5" fmla="*/ 19 h 24"/>
                  <a:gd name="T6" fmla="*/ 0 w 110"/>
                  <a:gd name="T7" fmla="*/ 19 h 24"/>
                  <a:gd name="T8" fmla="*/ 0 w 110"/>
                  <a:gd name="T9" fmla="*/ 19 h 24"/>
                  <a:gd name="T10" fmla="*/ 36 w 110"/>
                  <a:gd name="T11" fmla="*/ 24 h 24"/>
                  <a:gd name="T12" fmla="*/ 74 w 110"/>
                  <a:gd name="T13" fmla="*/ 17 h 24"/>
                  <a:gd name="T14" fmla="*/ 110 w 110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24">
                    <a:moveTo>
                      <a:pt x="110" y="0"/>
                    </a:moveTo>
                    <a:cubicBezTo>
                      <a:pt x="101" y="2"/>
                      <a:pt x="92" y="4"/>
                      <a:pt x="82" y="6"/>
                    </a:cubicBezTo>
                    <a:cubicBezTo>
                      <a:pt x="56" y="10"/>
                      <a:pt x="29" y="15"/>
                      <a:pt x="2" y="19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2" y="22"/>
                      <a:pt x="23" y="24"/>
                      <a:pt x="36" y="24"/>
                    </a:cubicBezTo>
                    <a:cubicBezTo>
                      <a:pt x="49" y="23"/>
                      <a:pt x="62" y="21"/>
                      <a:pt x="74" y="17"/>
                    </a:cubicBezTo>
                    <a:cubicBezTo>
                      <a:pt x="86" y="12"/>
                      <a:pt x="98" y="6"/>
                      <a:pt x="1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Freeform 632">
                <a:extLst>
                  <a:ext uri="{FF2B5EF4-FFF2-40B4-BE49-F238E27FC236}">
                    <a16:creationId xmlns="" xmlns:a16="http://schemas.microsoft.com/office/drawing/2014/main" id="{0F648B4E-8036-40B3-908A-B40C394C6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306"/>
                <a:ext cx="66" cy="29"/>
              </a:xfrm>
              <a:custGeom>
                <a:avLst/>
                <a:gdLst>
                  <a:gd name="T0" fmla="*/ 42 w 42"/>
                  <a:gd name="T1" fmla="*/ 0 h 18"/>
                  <a:gd name="T2" fmla="*/ 35 w 42"/>
                  <a:gd name="T3" fmla="*/ 2 h 18"/>
                  <a:gd name="T4" fmla="*/ 0 w 42"/>
                  <a:gd name="T5" fmla="*/ 18 h 18"/>
                  <a:gd name="T6" fmla="*/ 16 w 42"/>
                  <a:gd name="T7" fmla="*/ 14 h 18"/>
                  <a:gd name="T8" fmla="*/ 4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cubicBezTo>
                      <a:pt x="39" y="0"/>
                      <a:pt x="37" y="1"/>
                      <a:pt x="35" y="2"/>
                    </a:cubicBezTo>
                    <a:cubicBezTo>
                      <a:pt x="24" y="7"/>
                      <a:pt x="12" y="12"/>
                      <a:pt x="0" y="18"/>
                    </a:cubicBezTo>
                    <a:cubicBezTo>
                      <a:pt x="6" y="17"/>
                      <a:pt x="11" y="16"/>
                      <a:pt x="16" y="14"/>
                    </a:cubicBezTo>
                    <a:cubicBezTo>
                      <a:pt x="24" y="9"/>
                      <a:pt x="33" y="4"/>
                      <a:pt x="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Freeform 633">
                <a:extLst>
                  <a:ext uri="{FF2B5EF4-FFF2-40B4-BE49-F238E27FC236}">
                    <a16:creationId xmlns="" xmlns:a16="http://schemas.microsoft.com/office/drawing/2014/main" id="{0DB9B19E-8BC4-4161-AEAE-2DC446756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2292"/>
                <a:ext cx="89" cy="36"/>
              </a:xfrm>
              <a:custGeom>
                <a:avLst/>
                <a:gdLst>
                  <a:gd name="T0" fmla="*/ 55 w 56"/>
                  <a:gd name="T1" fmla="*/ 0 h 23"/>
                  <a:gd name="T2" fmla="*/ 26 w 56"/>
                  <a:gd name="T3" fmla="*/ 9 h 23"/>
                  <a:gd name="T4" fmla="*/ 0 w 56"/>
                  <a:gd name="T5" fmla="*/ 23 h 23"/>
                  <a:gd name="T6" fmla="*/ 18 w 56"/>
                  <a:gd name="T7" fmla="*/ 19 h 23"/>
                  <a:gd name="T8" fmla="*/ 22 w 56"/>
                  <a:gd name="T9" fmla="*/ 18 h 23"/>
                  <a:gd name="T10" fmla="*/ 56 w 56"/>
                  <a:gd name="T11" fmla="*/ 0 h 23"/>
                  <a:gd name="T12" fmla="*/ 55 w 56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3">
                    <a:moveTo>
                      <a:pt x="55" y="0"/>
                    </a:moveTo>
                    <a:cubicBezTo>
                      <a:pt x="45" y="3"/>
                      <a:pt x="35" y="6"/>
                      <a:pt x="26" y="9"/>
                    </a:cubicBezTo>
                    <a:cubicBezTo>
                      <a:pt x="17" y="13"/>
                      <a:pt x="8" y="18"/>
                      <a:pt x="0" y="23"/>
                    </a:cubicBezTo>
                    <a:cubicBezTo>
                      <a:pt x="6" y="22"/>
                      <a:pt x="12" y="20"/>
                      <a:pt x="18" y="19"/>
                    </a:cubicBezTo>
                    <a:cubicBezTo>
                      <a:pt x="19" y="18"/>
                      <a:pt x="21" y="18"/>
                      <a:pt x="22" y="18"/>
                    </a:cubicBezTo>
                    <a:cubicBezTo>
                      <a:pt x="34" y="12"/>
                      <a:pt x="45" y="6"/>
                      <a:pt x="56" y="0"/>
                    </a:cubicBezTo>
                    <a:cubicBezTo>
                      <a:pt x="56" y="0"/>
                      <a:pt x="55" y="0"/>
                      <a:pt x="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Freeform 634">
                <a:extLst>
                  <a:ext uri="{FF2B5EF4-FFF2-40B4-BE49-F238E27FC236}">
                    <a16:creationId xmlns="" xmlns:a16="http://schemas.microsoft.com/office/drawing/2014/main" id="{F6CDA0EA-F41A-47E7-B4C4-DBDCE16C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2333"/>
                <a:ext cx="69" cy="30"/>
              </a:xfrm>
              <a:custGeom>
                <a:avLst/>
                <a:gdLst>
                  <a:gd name="T0" fmla="*/ 44 w 44"/>
                  <a:gd name="T1" fmla="*/ 0 h 19"/>
                  <a:gd name="T2" fmla="*/ 36 w 44"/>
                  <a:gd name="T3" fmla="*/ 2 h 19"/>
                  <a:gd name="T4" fmla="*/ 0 w 44"/>
                  <a:gd name="T5" fmla="*/ 19 h 19"/>
                  <a:gd name="T6" fmla="*/ 15 w 44"/>
                  <a:gd name="T7" fmla="*/ 15 h 19"/>
                  <a:gd name="T8" fmla="*/ 44 w 4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44" y="0"/>
                    </a:moveTo>
                    <a:cubicBezTo>
                      <a:pt x="41" y="1"/>
                      <a:pt x="39" y="1"/>
                      <a:pt x="36" y="2"/>
                    </a:cubicBezTo>
                    <a:cubicBezTo>
                      <a:pt x="24" y="8"/>
                      <a:pt x="12" y="14"/>
                      <a:pt x="0" y="19"/>
                    </a:cubicBezTo>
                    <a:cubicBezTo>
                      <a:pt x="5" y="18"/>
                      <a:pt x="10" y="17"/>
                      <a:pt x="15" y="15"/>
                    </a:cubicBezTo>
                    <a:cubicBezTo>
                      <a:pt x="25" y="10"/>
                      <a:pt x="34" y="5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 635">
                <a:extLst>
                  <a:ext uri="{FF2B5EF4-FFF2-40B4-BE49-F238E27FC236}">
                    <a16:creationId xmlns="" xmlns:a16="http://schemas.microsoft.com/office/drawing/2014/main" id="{0D5D6381-3C68-46E8-99A1-E3C66D1C5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" y="2330"/>
                <a:ext cx="61" cy="27"/>
              </a:xfrm>
              <a:custGeom>
                <a:avLst/>
                <a:gdLst>
                  <a:gd name="T0" fmla="*/ 39 w 39"/>
                  <a:gd name="T1" fmla="*/ 0 h 17"/>
                  <a:gd name="T2" fmla="*/ 29 w 39"/>
                  <a:gd name="T3" fmla="*/ 2 h 17"/>
                  <a:gd name="T4" fmla="*/ 0 w 39"/>
                  <a:gd name="T5" fmla="*/ 17 h 17"/>
                  <a:gd name="T6" fmla="*/ 16 w 39"/>
                  <a:gd name="T7" fmla="*/ 13 h 17"/>
                  <a:gd name="T8" fmla="*/ 39 w 3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7">
                    <a:moveTo>
                      <a:pt x="39" y="0"/>
                    </a:moveTo>
                    <a:cubicBezTo>
                      <a:pt x="36" y="0"/>
                      <a:pt x="33" y="1"/>
                      <a:pt x="29" y="2"/>
                    </a:cubicBezTo>
                    <a:cubicBezTo>
                      <a:pt x="19" y="7"/>
                      <a:pt x="10" y="12"/>
                      <a:pt x="0" y="17"/>
                    </a:cubicBezTo>
                    <a:cubicBezTo>
                      <a:pt x="6" y="16"/>
                      <a:pt x="11" y="14"/>
                      <a:pt x="16" y="13"/>
                    </a:cubicBezTo>
                    <a:cubicBezTo>
                      <a:pt x="24" y="8"/>
                      <a:pt x="32" y="4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Freeform 636">
                <a:extLst>
                  <a:ext uri="{FF2B5EF4-FFF2-40B4-BE49-F238E27FC236}">
                    <a16:creationId xmlns="" xmlns:a16="http://schemas.microsoft.com/office/drawing/2014/main" id="{A4184DCF-DCA9-4DD6-90E6-9918597FB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257"/>
                <a:ext cx="124" cy="52"/>
              </a:xfrm>
              <a:custGeom>
                <a:avLst/>
                <a:gdLst>
                  <a:gd name="T0" fmla="*/ 78 w 78"/>
                  <a:gd name="T1" fmla="*/ 0 h 33"/>
                  <a:gd name="T2" fmla="*/ 64 w 78"/>
                  <a:gd name="T3" fmla="*/ 5 h 33"/>
                  <a:gd name="T4" fmla="*/ 6 w 78"/>
                  <a:gd name="T5" fmla="*/ 28 h 33"/>
                  <a:gd name="T6" fmla="*/ 0 w 78"/>
                  <a:gd name="T7" fmla="*/ 33 h 33"/>
                  <a:gd name="T8" fmla="*/ 19 w 78"/>
                  <a:gd name="T9" fmla="*/ 28 h 33"/>
                  <a:gd name="T10" fmla="*/ 78 w 78"/>
                  <a:gd name="T11" fmla="*/ 0 h 33"/>
                  <a:gd name="T12" fmla="*/ 78 w 78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33">
                    <a:moveTo>
                      <a:pt x="78" y="0"/>
                    </a:moveTo>
                    <a:cubicBezTo>
                      <a:pt x="72" y="2"/>
                      <a:pt x="67" y="4"/>
                      <a:pt x="64" y="5"/>
                    </a:cubicBezTo>
                    <a:cubicBezTo>
                      <a:pt x="45" y="13"/>
                      <a:pt x="25" y="20"/>
                      <a:pt x="6" y="28"/>
                    </a:cubicBezTo>
                    <a:cubicBezTo>
                      <a:pt x="4" y="30"/>
                      <a:pt x="2" y="31"/>
                      <a:pt x="0" y="33"/>
                    </a:cubicBezTo>
                    <a:cubicBezTo>
                      <a:pt x="6" y="31"/>
                      <a:pt x="13" y="29"/>
                      <a:pt x="19" y="28"/>
                    </a:cubicBezTo>
                    <a:cubicBezTo>
                      <a:pt x="38" y="18"/>
                      <a:pt x="58" y="9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Freeform 637">
                <a:extLst>
                  <a:ext uri="{FF2B5EF4-FFF2-40B4-BE49-F238E27FC236}">
                    <a16:creationId xmlns="" xmlns:a16="http://schemas.microsoft.com/office/drawing/2014/main" id="{7AA7A7E4-344A-4EFA-B246-E85140C27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" y="2301"/>
                <a:ext cx="54" cy="19"/>
              </a:xfrm>
              <a:custGeom>
                <a:avLst/>
                <a:gdLst>
                  <a:gd name="T0" fmla="*/ 34 w 34"/>
                  <a:gd name="T1" fmla="*/ 0 h 12"/>
                  <a:gd name="T2" fmla="*/ 2 w 34"/>
                  <a:gd name="T3" fmla="*/ 12 h 12"/>
                  <a:gd name="T4" fmla="*/ 0 w 34"/>
                  <a:gd name="T5" fmla="*/ 12 h 12"/>
                  <a:gd name="T6" fmla="*/ 28 w 34"/>
                  <a:gd name="T7" fmla="*/ 5 h 12"/>
                  <a:gd name="T8" fmla="*/ 34 w 3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34" y="0"/>
                    </a:moveTo>
                    <a:cubicBezTo>
                      <a:pt x="23" y="4"/>
                      <a:pt x="13" y="8"/>
                      <a:pt x="2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9" y="10"/>
                      <a:pt x="19" y="8"/>
                      <a:pt x="28" y="5"/>
                    </a:cubicBezTo>
                    <a:cubicBezTo>
                      <a:pt x="30" y="3"/>
                      <a:pt x="32" y="2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Freeform 638">
                <a:extLst>
                  <a:ext uri="{FF2B5EF4-FFF2-40B4-BE49-F238E27FC236}">
                    <a16:creationId xmlns="" xmlns:a16="http://schemas.microsoft.com/office/drawing/2014/main" id="{1D131F35-5062-49FE-B051-6A19788D1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257"/>
                <a:ext cx="95" cy="44"/>
              </a:xfrm>
              <a:custGeom>
                <a:avLst/>
                <a:gdLst>
                  <a:gd name="T0" fmla="*/ 59 w 60"/>
                  <a:gd name="T1" fmla="*/ 0 h 28"/>
                  <a:gd name="T2" fmla="*/ 0 w 60"/>
                  <a:gd name="T3" fmla="*/ 28 h 28"/>
                  <a:gd name="T4" fmla="*/ 13 w 60"/>
                  <a:gd name="T5" fmla="*/ 24 h 28"/>
                  <a:gd name="T6" fmla="*/ 60 w 60"/>
                  <a:gd name="T7" fmla="*/ 1 h 28"/>
                  <a:gd name="T8" fmla="*/ 59 w 6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">
                    <a:moveTo>
                      <a:pt x="59" y="0"/>
                    </a:moveTo>
                    <a:cubicBezTo>
                      <a:pt x="39" y="9"/>
                      <a:pt x="19" y="18"/>
                      <a:pt x="0" y="28"/>
                    </a:cubicBezTo>
                    <a:cubicBezTo>
                      <a:pt x="4" y="26"/>
                      <a:pt x="9" y="25"/>
                      <a:pt x="13" y="24"/>
                    </a:cubicBezTo>
                    <a:cubicBezTo>
                      <a:pt x="29" y="16"/>
                      <a:pt x="45" y="8"/>
                      <a:pt x="60" y="1"/>
                    </a:cubicBezTo>
                    <a:cubicBezTo>
                      <a:pt x="60" y="1"/>
                      <a:pt x="59" y="0"/>
                      <a:pt x="5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Freeform 639">
                <a:extLst>
                  <a:ext uri="{FF2B5EF4-FFF2-40B4-BE49-F238E27FC236}">
                    <a16:creationId xmlns="" xmlns:a16="http://schemas.microsoft.com/office/drawing/2014/main" id="{99C99719-E65E-42D9-A850-ADA4DED0B0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7" y="2259"/>
                <a:ext cx="195" cy="63"/>
              </a:xfrm>
              <a:custGeom>
                <a:avLst/>
                <a:gdLst>
                  <a:gd name="T0" fmla="*/ 4 w 123"/>
                  <a:gd name="T1" fmla="*/ 39 h 40"/>
                  <a:gd name="T2" fmla="*/ 0 w 123"/>
                  <a:gd name="T3" fmla="*/ 40 h 40"/>
                  <a:gd name="T4" fmla="*/ 2 w 123"/>
                  <a:gd name="T5" fmla="*/ 39 h 40"/>
                  <a:gd name="T6" fmla="*/ 4 w 123"/>
                  <a:gd name="T7" fmla="*/ 39 h 40"/>
                  <a:gd name="T8" fmla="*/ 109 w 123"/>
                  <a:gd name="T9" fmla="*/ 0 h 40"/>
                  <a:gd name="T10" fmla="*/ 62 w 123"/>
                  <a:gd name="T11" fmla="*/ 23 h 40"/>
                  <a:gd name="T12" fmla="*/ 123 w 123"/>
                  <a:gd name="T13" fmla="*/ 2 h 40"/>
                  <a:gd name="T14" fmla="*/ 109 w 123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40">
                    <a:moveTo>
                      <a:pt x="4" y="39"/>
                    </a:moveTo>
                    <a:cubicBezTo>
                      <a:pt x="3" y="39"/>
                      <a:pt x="1" y="39"/>
                      <a:pt x="0" y="40"/>
                    </a:cubicBezTo>
                    <a:cubicBezTo>
                      <a:pt x="1" y="40"/>
                      <a:pt x="2" y="40"/>
                      <a:pt x="2" y="39"/>
                    </a:cubicBezTo>
                    <a:cubicBezTo>
                      <a:pt x="3" y="39"/>
                      <a:pt x="3" y="39"/>
                      <a:pt x="4" y="39"/>
                    </a:cubicBezTo>
                    <a:moveTo>
                      <a:pt x="109" y="0"/>
                    </a:moveTo>
                    <a:cubicBezTo>
                      <a:pt x="94" y="7"/>
                      <a:pt x="78" y="15"/>
                      <a:pt x="62" y="23"/>
                    </a:cubicBezTo>
                    <a:cubicBezTo>
                      <a:pt x="82" y="17"/>
                      <a:pt x="103" y="10"/>
                      <a:pt x="123" y="2"/>
                    </a:cubicBezTo>
                    <a:cubicBezTo>
                      <a:pt x="118" y="2"/>
                      <a:pt x="114" y="1"/>
                      <a:pt x="1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Freeform 640">
                <a:extLst>
                  <a:ext uri="{FF2B5EF4-FFF2-40B4-BE49-F238E27FC236}">
                    <a16:creationId xmlns="" xmlns:a16="http://schemas.microsoft.com/office/drawing/2014/main" id="{E3B2A7DD-DF6A-4E57-BCF2-63834B50A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2032"/>
                <a:ext cx="5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Freeform 641">
                <a:extLst>
                  <a:ext uri="{FF2B5EF4-FFF2-40B4-BE49-F238E27FC236}">
                    <a16:creationId xmlns="" xmlns:a16="http://schemas.microsoft.com/office/drawing/2014/main" id="{0A6374E2-2405-4D66-9259-7597E35DB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2060"/>
                <a:ext cx="5" cy="2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Freeform 642">
                <a:extLst>
                  <a:ext uri="{FF2B5EF4-FFF2-40B4-BE49-F238E27FC236}">
                    <a16:creationId xmlns="" xmlns:a16="http://schemas.microsoft.com/office/drawing/2014/main" id="{3FFB8DF0-3874-4A4E-BD5E-E02329AC3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034"/>
                <a:ext cx="36" cy="15"/>
              </a:xfrm>
              <a:custGeom>
                <a:avLst/>
                <a:gdLst>
                  <a:gd name="T0" fmla="*/ 23 w 23"/>
                  <a:gd name="T1" fmla="*/ 0 h 10"/>
                  <a:gd name="T2" fmla="*/ 22 w 23"/>
                  <a:gd name="T3" fmla="*/ 0 h 10"/>
                  <a:gd name="T4" fmla="*/ 0 w 23"/>
                  <a:gd name="T5" fmla="*/ 10 h 10"/>
                  <a:gd name="T6" fmla="*/ 8 w 23"/>
                  <a:gd name="T7" fmla="*/ 8 h 10"/>
                  <a:gd name="T8" fmla="*/ 17 w 23"/>
                  <a:gd name="T9" fmla="*/ 4 h 10"/>
                  <a:gd name="T10" fmla="*/ 23 w 2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23" y="0"/>
                    </a:moveTo>
                    <a:cubicBezTo>
                      <a:pt x="23" y="0"/>
                      <a:pt x="22" y="0"/>
                      <a:pt x="22" y="0"/>
                    </a:cubicBezTo>
                    <a:cubicBezTo>
                      <a:pt x="15" y="3"/>
                      <a:pt x="8" y="6"/>
                      <a:pt x="0" y="10"/>
                    </a:cubicBezTo>
                    <a:cubicBezTo>
                      <a:pt x="2" y="9"/>
                      <a:pt x="5" y="8"/>
                      <a:pt x="8" y="8"/>
                    </a:cubicBezTo>
                    <a:cubicBezTo>
                      <a:pt x="11" y="6"/>
                      <a:pt x="14" y="5"/>
                      <a:pt x="17" y="4"/>
                    </a:cubicBezTo>
                    <a:cubicBezTo>
                      <a:pt x="19" y="2"/>
                      <a:pt x="21" y="1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Freeform 643">
                <a:extLst>
                  <a:ext uri="{FF2B5EF4-FFF2-40B4-BE49-F238E27FC236}">
                    <a16:creationId xmlns="" xmlns:a16="http://schemas.microsoft.com/office/drawing/2014/main" id="{5056AA49-16B3-4ECC-BD49-021118D68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2046"/>
                <a:ext cx="37" cy="14"/>
              </a:xfrm>
              <a:custGeom>
                <a:avLst/>
                <a:gdLst>
                  <a:gd name="T0" fmla="*/ 23 w 23"/>
                  <a:gd name="T1" fmla="*/ 0 h 9"/>
                  <a:gd name="T2" fmla="*/ 15 w 23"/>
                  <a:gd name="T3" fmla="*/ 2 h 9"/>
                  <a:gd name="T4" fmla="*/ 5 w 23"/>
                  <a:gd name="T5" fmla="*/ 6 h 9"/>
                  <a:gd name="T6" fmla="*/ 0 w 23"/>
                  <a:gd name="T7" fmla="*/ 9 h 9"/>
                  <a:gd name="T8" fmla="*/ 1 w 23"/>
                  <a:gd name="T9" fmla="*/ 9 h 9"/>
                  <a:gd name="T10" fmla="*/ 23 w 2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9">
                    <a:moveTo>
                      <a:pt x="23" y="0"/>
                    </a:moveTo>
                    <a:cubicBezTo>
                      <a:pt x="20" y="0"/>
                      <a:pt x="17" y="1"/>
                      <a:pt x="15" y="2"/>
                    </a:cubicBezTo>
                    <a:cubicBezTo>
                      <a:pt x="12" y="3"/>
                      <a:pt x="8" y="5"/>
                      <a:pt x="5" y="6"/>
                    </a:cubicBezTo>
                    <a:cubicBezTo>
                      <a:pt x="4" y="7"/>
                      <a:pt x="2" y="8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6"/>
                      <a:pt x="16" y="3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Freeform 644">
                <a:extLst>
                  <a:ext uri="{FF2B5EF4-FFF2-40B4-BE49-F238E27FC236}">
                    <a16:creationId xmlns="" xmlns:a16="http://schemas.microsoft.com/office/drawing/2014/main" id="{8698AF4A-6E50-47D2-93CC-A015BB9D1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086"/>
                <a:ext cx="44" cy="11"/>
              </a:xfrm>
              <a:custGeom>
                <a:avLst/>
                <a:gdLst>
                  <a:gd name="T0" fmla="*/ 28 w 28"/>
                  <a:gd name="T1" fmla="*/ 0 h 7"/>
                  <a:gd name="T2" fmla="*/ 14 w 28"/>
                  <a:gd name="T3" fmla="*/ 0 h 7"/>
                  <a:gd name="T4" fmla="*/ 0 w 28"/>
                  <a:gd name="T5" fmla="*/ 7 h 7"/>
                  <a:gd name="T6" fmla="*/ 19 w 28"/>
                  <a:gd name="T7" fmla="*/ 3 h 7"/>
                  <a:gd name="T8" fmla="*/ 28 w 2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">
                    <a:moveTo>
                      <a:pt x="28" y="0"/>
                    </a:moveTo>
                    <a:cubicBezTo>
                      <a:pt x="23" y="0"/>
                      <a:pt x="19" y="0"/>
                      <a:pt x="14" y="0"/>
                    </a:cubicBezTo>
                    <a:cubicBezTo>
                      <a:pt x="9" y="3"/>
                      <a:pt x="5" y="5"/>
                      <a:pt x="0" y="7"/>
                    </a:cubicBezTo>
                    <a:cubicBezTo>
                      <a:pt x="7" y="6"/>
                      <a:pt x="13" y="4"/>
                      <a:pt x="19" y="3"/>
                    </a:cubicBezTo>
                    <a:cubicBezTo>
                      <a:pt x="22" y="2"/>
                      <a:pt x="25" y="1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Freeform 645">
                <a:extLst>
                  <a:ext uri="{FF2B5EF4-FFF2-40B4-BE49-F238E27FC236}">
                    <a16:creationId xmlns="" xmlns:a16="http://schemas.microsoft.com/office/drawing/2014/main" id="{B2AE8B58-72F6-4756-A183-3FC3B965E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2095"/>
                <a:ext cx="29" cy="10"/>
              </a:xfrm>
              <a:custGeom>
                <a:avLst/>
                <a:gdLst>
                  <a:gd name="T0" fmla="*/ 18 w 18"/>
                  <a:gd name="T1" fmla="*/ 0 h 6"/>
                  <a:gd name="T2" fmla="*/ 6 w 18"/>
                  <a:gd name="T3" fmla="*/ 3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cubicBezTo>
                      <a:pt x="14" y="1"/>
                      <a:pt x="10" y="2"/>
                      <a:pt x="6" y="3"/>
                    </a:cubicBezTo>
                    <a:cubicBezTo>
                      <a:pt x="4" y="4"/>
                      <a:pt x="2" y="5"/>
                      <a:pt x="0" y="6"/>
                    </a:cubicBezTo>
                    <a:cubicBezTo>
                      <a:pt x="6" y="4"/>
                      <a:pt x="12" y="2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Freeform 646">
                <a:extLst>
                  <a:ext uri="{FF2B5EF4-FFF2-40B4-BE49-F238E27FC236}">
                    <a16:creationId xmlns="" xmlns:a16="http://schemas.microsoft.com/office/drawing/2014/main" id="{BA9F2DAB-ACEB-4782-BA04-C7E992A5F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2091"/>
                <a:ext cx="35" cy="9"/>
              </a:xfrm>
              <a:custGeom>
                <a:avLst/>
                <a:gdLst>
                  <a:gd name="T0" fmla="*/ 22 w 22"/>
                  <a:gd name="T1" fmla="*/ 0 h 6"/>
                  <a:gd name="T2" fmla="*/ 3 w 22"/>
                  <a:gd name="T3" fmla="*/ 4 h 6"/>
                  <a:gd name="T4" fmla="*/ 0 w 22"/>
                  <a:gd name="T5" fmla="*/ 6 h 6"/>
                  <a:gd name="T6" fmla="*/ 12 w 22"/>
                  <a:gd name="T7" fmla="*/ 3 h 6"/>
                  <a:gd name="T8" fmla="*/ 22 w 2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cubicBezTo>
                      <a:pt x="16" y="1"/>
                      <a:pt x="10" y="3"/>
                      <a:pt x="3" y="4"/>
                    </a:cubicBezTo>
                    <a:cubicBezTo>
                      <a:pt x="2" y="5"/>
                      <a:pt x="1" y="6"/>
                      <a:pt x="0" y="6"/>
                    </a:cubicBezTo>
                    <a:cubicBezTo>
                      <a:pt x="4" y="5"/>
                      <a:pt x="8" y="4"/>
                      <a:pt x="12" y="3"/>
                    </a:cubicBezTo>
                    <a:cubicBezTo>
                      <a:pt x="15" y="2"/>
                      <a:pt x="19" y="1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Freeform 647">
                <a:extLst>
                  <a:ext uri="{FF2B5EF4-FFF2-40B4-BE49-F238E27FC236}">
                    <a16:creationId xmlns="" xmlns:a16="http://schemas.microsoft.com/office/drawing/2014/main" id="{07E6E084-B1E0-4BD7-8699-E8F32BEB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2105"/>
                <a:ext cx="49" cy="14"/>
              </a:xfrm>
              <a:custGeom>
                <a:avLst/>
                <a:gdLst>
                  <a:gd name="T0" fmla="*/ 31 w 31"/>
                  <a:gd name="T1" fmla="*/ 0 h 9"/>
                  <a:gd name="T2" fmla="*/ 0 w 31"/>
                  <a:gd name="T3" fmla="*/ 9 h 9"/>
                  <a:gd name="T4" fmla="*/ 16 w 31"/>
                  <a:gd name="T5" fmla="*/ 7 h 9"/>
                  <a:gd name="T6" fmla="*/ 31 w 3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9">
                    <a:moveTo>
                      <a:pt x="31" y="0"/>
                    </a:moveTo>
                    <a:cubicBezTo>
                      <a:pt x="21" y="3"/>
                      <a:pt x="10" y="6"/>
                      <a:pt x="0" y="9"/>
                    </a:cubicBezTo>
                    <a:cubicBezTo>
                      <a:pt x="5" y="9"/>
                      <a:pt x="11" y="8"/>
                      <a:pt x="16" y="7"/>
                    </a:cubicBezTo>
                    <a:cubicBezTo>
                      <a:pt x="21" y="5"/>
                      <a:pt x="26" y="2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Freeform 648">
                <a:extLst>
                  <a:ext uri="{FF2B5EF4-FFF2-40B4-BE49-F238E27FC236}">
                    <a16:creationId xmlns="" xmlns:a16="http://schemas.microsoft.com/office/drawing/2014/main" id="{5889C4BB-B557-4B5F-BE0A-8B6B47C98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2140"/>
                <a:ext cx="51" cy="17"/>
              </a:xfrm>
              <a:custGeom>
                <a:avLst/>
                <a:gdLst>
                  <a:gd name="T0" fmla="*/ 32 w 32"/>
                  <a:gd name="T1" fmla="*/ 0 h 11"/>
                  <a:gd name="T2" fmla="*/ 2 w 32"/>
                  <a:gd name="T3" fmla="*/ 8 h 11"/>
                  <a:gd name="T4" fmla="*/ 0 w 32"/>
                  <a:gd name="T5" fmla="*/ 11 h 11"/>
                  <a:gd name="T6" fmla="*/ 15 w 32"/>
                  <a:gd name="T7" fmla="*/ 7 h 11"/>
                  <a:gd name="T8" fmla="*/ 32 w 3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32" y="0"/>
                    </a:moveTo>
                    <a:cubicBezTo>
                      <a:pt x="22" y="3"/>
                      <a:pt x="12" y="5"/>
                      <a:pt x="2" y="8"/>
                    </a:cubicBezTo>
                    <a:cubicBezTo>
                      <a:pt x="1" y="9"/>
                      <a:pt x="1" y="10"/>
                      <a:pt x="0" y="11"/>
                    </a:cubicBezTo>
                    <a:cubicBezTo>
                      <a:pt x="5" y="9"/>
                      <a:pt x="10" y="8"/>
                      <a:pt x="15" y="7"/>
                    </a:cubicBezTo>
                    <a:cubicBezTo>
                      <a:pt x="21" y="5"/>
                      <a:pt x="26" y="3"/>
                      <a:pt x="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Freeform 649">
                <a:extLst>
                  <a:ext uri="{FF2B5EF4-FFF2-40B4-BE49-F238E27FC236}">
                    <a16:creationId xmlns="" xmlns:a16="http://schemas.microsoft.com/office/drawing/2014/main" id="{3775A24E-C88F-46DE-8A65-EF67F53F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130"/>
                <a:ext cx="70" cy="22"/>
              </a:xfrm>
              <a:custGeom>
                <a:avLst/>
                <a:gdLst>
                  <a:gd name="T0" fmla="*/ 44 w 44"/>
                  <a:gd name="T1" fmla="*/ 0 h 14"/>
                  <a:gd name="T2" fmla="*/ 0 w 44"/>
                  <a:gd name="T3" fmla="*/ 9 h 14"/>
                  <a:gd name="T4" fmla="*/ 0 w 44"/>
                  <a:gd name="T5" fmla="*/ 11 h 14"/>
                  <a:gd name="T6" fmla="*/ 0 w 44"/>
                  <a:gd name="T7" fmla="*/ 14 h 14"/>
                  <a:gd name="T8" fmla="*/ 30 w 44"/>
                  <a:gd name="T9" fmla="*/ 6 h 14"/>
                  <a:gd name="T10" fmla="*/ 44 w 4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4">
                    <a:moveTo>
                      <a:pt x="44" y="0"/>
                    </a:moveTo>
                    <a:cubicBezTo>
                      <a:pt x="30" y="4"/>
                      <a:pt x="15" y="7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0" y="11"/>
                      <a:pt x="20" y="9"/>
                      <a:pt x="30" y="6"/>
                    </a:cubicBezTo>
                    <a:cubicBezTo>
                      <a:pt x="35" y="4"/>
                      <a:pt x="40" y="2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Freeform 650">
                <a:extLst>
                  <a:ext uri="{FF2B5EF4-FFF2-40B4-BE49-F238E27FC236}">
                    <a16:creationId xmlns="" xmlns:a16="http://schemas.microsoft.com/office/drawing/2014/main" id="{EE9C5088-0CA8-45B7-8C53-443775F87D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3" y="1647"/>
                <a:ext cx="683" cy="412"/>
              </a:xfrm>
              <a:custGeom>
                <a:avLst/>
                <a:gdLst>
                  <a:gd name="T0" fmla="*/ 0 w 431"/>
                  <a:gd name="T1" fmla="*/ 260 h 260"/>
                  <a:gd name="T2" fmla="*/ 54 w 431"/>
                  <a:gd name="T3" fmla="*/ 241 h 260"/>
                  <a:gd name="T4" fmla="*/ 16 w 431"/>
                  <a:gd name="T5" fmla="*/ 256 h 260"/>
                  <a:gd name="T6" fmla="*/ 54 w 431"/>
                  <a:gd name="T7" fmla="*/ 241 h 260"/>
                  <a:gd name="T8" fmla="*/ 19 w 431"/>
                  <a:gd name="T9" fmla="*/ 241 h 260"/>
                  <a:gd name="T10" fmla="*/ 93 w 431"/>
                  <a:gd name="T11" fmla="*/ 190 h 260"/>
                  <a:gd name="T12" fmla="*/ 93 w 431"/>
                  <a:gd name="T13" fmla="*/ 190 h 260"/>
                  <a:gd name="T14" fmla="*/ 81 w 431"/>
                  <a:gd name="T15" fmla="*/ 207 h 260"/>
                  <a:gd name="T16" fmla="*/ 184 w 431"/>
                  <a:gd name="T17" fmla="*/ 178 h 260"/>
                  <a:gd name="T18" fmla="*/ 74 w 431"/>
                  <a:gd name="T19" fmla="*/ 227 h 260"/>
                  <a:gd name="T20" fmla="*/ 184 w 431"/>
                  <a:gd name="T21" fmla="*/ 178 h 260"/>
                  <a:gd name="T22" fmla="*/ 177 w 431"/>
                  <a:gd name="T23" fmla="*/ 189 h 260"/>
                  <a:gd name="T24" fmla="*/ 132 w 431"/>
                  <a:gd name="T25" fmla="*/ 158 h 260"/>
                  <a:gd name="T26" fmla="*/ 129 w 431"/>
                  <a:gd name="T27" fmla="*/ 162 h 260"/>
                  <a:gd name="T28" fmla="*/ 126 w 431"/>
                  <a:gd name="T29" fmla="*/ 171 h 260"/>
                  <a:gd name="T30" fmla="*/ 118 w 431"/>
                  <a:gd name="T31" fmla="*/ 174 h 260"/>
                  <a:gd name="T32" fmla="*/ 113 w 431"/>
                  <a:gd name="T33" fmla="*/ 186 h 260"/>
                  <a:gd name="T34" fmla="*/ 131 w 431"/>
                  <a:gd name="T35" fmla="*/ 180 h 260"/>
                  <a:gd name="T36" fmla="*/ 154 w 431"/>
                  <a:gd name="T37" fmla="*/ 151 h 260"/>
                  <a:gd name="T38" fmla="*/ 170 w 431"/>
                  <a:gd name="T39" fmla="*/ 146 h 260"/>
                  <a:gd name="T40" fmla="*/ 203 w 431"/>
                  <a:gd name="T41" fmla="*/ 143 h 260"/>
                  <a:gd name="T42" fmla="*/ 184 w 431"/>
                  <a:gd name="T43" fmla="*/ 165 h 260"/>
                  <a:gd name="T44" fmla="*/ 197 w 431"/>
                  <a:gd name="T45" fmla="*/ 168 h 260"/>
                  <a:gd name="T46" fmla="*/ 212 w 431"/>
                  <a:gd name="T47" fmla="*/ 165 h 260"/>
                  <a:gd name="T48" fmla="*/ 268 w 431"/>
                  <a:gd name="T49" fmla="*/ 119 h 260"/>
                  <a:gd name="T50" fmla="*/ 237 w 431"/>
                  <a:gd name="T51" fmla="*/ 129 h 260"/>
                  <a:gd name="T52" fmla="*/ 215 w 431"/>
                  <a:gd name="T53" fmla="*/ 139 h 260"/>
                  <a:gd name="T54" fmla="*/ 346 w 431"/>
                  <a:gd name="T55" fmla="*/ 96 h 260"/>
                  <a:gd name="T56" fmla="*/ 280 w 431"/>
                  <a:gd name="T57" fmla="*/ 127 h 260"/>
                  <a:gd name="T58" fmla="*/ 302 w 431"/>
                  <a:gd name="T59" fmla="*/ 77 h 260"/>
                  <a:gd name="T60" fmla="*/ 290 w 431"/>
                  <a:gd name="T61" fmla="*/ 88 h 260"/>
                  <a:gd name="T62" fmla="*/ 412 w 431"/>
                  <a:gd name="T63" fmla="*/ 47 h 260"/>
                  <a:gd name="T64" fmla="*/ 400 w 431"/>
                  <a:gd name="T65" fmla="*/ 39 h 260"/>
                  <a:gd name="T66" fmla="*/ 341 w 431"/>
                  <a:gd name="T67" fmla="*/ 68 h 260"/>
                  <a:gd name="T68" fmla="*/ 431 w 431"/>
                  <a:gd name="T69" fmla="*/ 27 h 260"/>
                  <a:gd name="T70" fmla="*/ 421 w 431"/>
                  <a:gd name="T71" fmla="*/ 40 h 260"/>
                  <a:gd name="T72" fmla="*/ 401 w 431"/>
                  <a:gd name="T73" fmla="*/ 31 h 260"/>
                  <a:gd name="T74" fmla="*/ 407 w 431"/>
                  <a:gd name="T75" fmla="*/ 34 h 260"/>
                  <a:gd name="T76" fmla="*/ 419 w 431"/>
                  <a:gd name="T77" fmla="*/ 10 h 260"/>
                  <a:gd name="T78" fmla="*/ 419 w 431"/>
                  <a:gd name="T79" fmla="*/ 12 h 260"/>
                  <a:gd name="T80" fmla="*/ 411 w 431"/>
                  <a:gd name="T81" fmla="*/ 0 h 260"/>
                  <a:gd name="T82" fmla="*/ 367 w 431"/>
                  <a:gd name="T83" fmla="*/ 2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1" h="260">
                    <a:moveTo>
                      <a:pt x="28" y="248"/>
                    </a:moveTo>
                    <a:cubicBezTo>
                      <a:pt x="21" y="250"/>
                      <a:pt x="13" y="252"/>
                      <a:pt x="5" y="254"/>
                    </a:cubicBezTo>
                    <a:cubicBezTo>
                      <a:pt x="3" y="256"/>
                      <a:pt x="2" y="258"/>
                      <a:pt x="0" y="260"/>
                    </a:cubicBezTo>
                    <a:cubicBezTo>
                      <a:pt x="2" y="259"/>
                      <a:pt x="4" y="259"/>
                      <a:pt x="6" y="258"/>
                    </a:cubicBezTo>
                    <a:cubicBezTo>
                      <a:pt x="14" y="255"/>
                      <a:pt x="21" y="251"/>
                      <a:pt x="28" y="248"/>
                    </a:cubicBezTo>
                    <a:moveTo>
                      <a:pt x="54" y="241"/>
                    </a:moveTo>
                    <a:cubicBezTo>
                      <a:pt x="52" y="241"/>
                      <a:pt x="50" y="242"/>
                      <a:pt x="48" y="242"/>
                    </a:cubicBezTo>
                    <a:cubicBezTo>
                      <a:pt x="48" y="243"/>
                      <a:pt x="47" y="243"/>
                      <a:pt x="46" y="244"/>
                    </a:cubicBezTo>
                    <a:cubicBezTo>
                      <a:pt x="39" y="249"/>
                      <a:pt x="27" y="252"/>
                      <a:pt x="16" y="256"/>
                    </a:cubicBezTo>
                    <a:cubicBezTo>
                      <a:pt x="21" y="255"/>
                      <a:pt x="27" y="253"/>
                      <a:pt x="32" y="252"/>
                    </a:cubicBezTo>
                    <a:cubicBezTo>
                      <a:pt x="36" y="250"/>
                      <a:pt x="40" y="249"/>
                      <a:pt x="43" y="247"/>
                    </a:cubicBezTo>
                    <a:cubicBezTo>
                      <a:pt x="47" y="245"/>
                      <a:pt x="50" y="243"/>
                      <a:pt x="54" y="241"/>
                    </a:cubicBezTo>
                    <a:moveTo>
                      <a:pt x="89" y="210"/>
                    </a:moveTo>
                    <a:cubicBezTo>
                      <a:pt x="82" y="212"/>
                      <a:pt x="74" y="214"/>
                      <a:pt x="67" y="215"/>
                    </a:cubicBezTo>
                    <a:cubicBezTo>
                      <a:pt x="51" y="224"/>
                      <a:pt x="35" y="233"/>
                      <a:pt x="19" y="241"/>
                    </a:cubicBezTo>
                    <a:cubicBezTo>
                      <a:pt x="32" y="238"/>
                      <a:pt x="46" y="234"/>
                      <a:pt x="59" y="231"/>
                    </a:cubicBezTo>
                    <a:cubicBezTo>
                      <a:pt x="69" y="224"/>
                      <a:pt x="79" y="217"/>
                      <a:pt x="89" y="210"/>
                    </a:cubicBezTo>
                    <a:moveTo>
                      <a:pt x="93" y="190"/>
                    </a:moveTo>
                    <a:cubicBezTo>
                      <a:pt x="87" y="191"/>
                      <a:pt x="82" y="192"/>
                      <a:pt x="76" y="193"/>
                    </a:cubicBezTo>
                    <a:cubicBezTo>
                      <a:pt x="74" y="194"/>
                      <a:pt x="72" y="196"/>
                      <a:pt x="70" y="197"/>
                    </a:cubicBezTo>
                    <a:cubicBezTo>
                      <a:pt x="78" y="195"/>
                      <a:pt x="86" y="192"/>
                      <a:pt x="93" y="190"/>
                    </a:cubicBezTo>
                    <a:moveTo>
                      <a:pt x="122" y="186"/>
                    </a:moveTo>
                    <a:cubicBezTo>
                      <a:pt x="118" y="187"/>
                      <a:pt x="113" y="188"/>
                      <a:pt x="108" y="189"/>
                    </a:cubicBezTo>
                    <a:cubicBezTo>
                      <a:pt x="100" y="195"/>
                      <a:pt x="91" y="201"/>
                      <a:pt x="81" y="207"/>
                    </a:cubicBezTo>
                    <a:cubicBezTo>
                      <a:pt x="89" y="204"/>
                      <a:pt x="97" y="201"/>
                      <a:pt x="105" y="198"/>
                    </a:cubicBezTo>
                    <a:cubicBezTo>
                      <a:pt x="111" y="194"/>
                      <a:pt x="117" y="190"/>
                      <a:pt x="122" y="186"/>
                    </a:cubicBezTo>
                    <a:moveTo>
                      <a:pt x="184" y="178"/>
                    </a:moveTo>
                    <a:cubicBezTo>
                      <a:pt x="172" y="183"/>
                      <a:pt x="159" y="188"/>
                      <a:pt x="146" y="194"/>
                    </a:cubicBezTo>
                    <a:cubicBezTo>
                      <a:pt x="138" y="197"/>
                      <a:pt x="129" y="199"/>
                      <a:pt x="121" y="202"/>
                    </a:cubicBezTo>
                    <a:cubicBezTo>
                      <a:pt x="105" y="210"/>
                      <a:pt x="89" y="218"/>
                      <a:pt x="74" y="227"/>
                    </a:cubicBezTo>
                    <a:cubicBezTo>
                      <a:pt x="82" y="225"/>
                      <a:pt x="89" y="223"/>
                      <a:pt x="97" y="221"/>
                    </a:cubicBezTo>
                    <a:cubicBezTo>
                      <a:pt x="115" y="214"/>
                      <a:pt x="132" y="208"/>
                      <a:pt x="149" y="201"/>
                    </a:cubicBezTo>
                    <a:cubicBezTo>
                      <a:pt x="161" y="194"/>
                      <a:pt x="173" y="186"/>
                      <a:pt x="184" y="178"/>
                    </a:cubicBezTo>
                    <a:moveTo>
                      <a:pt x="204" y="170"/>
                    </a:moveTo>
                    <a:cubicBezTo>
                      <a:pt x="200" y="171"/>
                      <a:pt x="196" y="173"/>
                      <a:pt x="192" y="174"/>
                    </a:cubicBezTo>
                    <a:cubicBezTo>
                      <a:pt x="188" y="180"/>
                      <a:pt x="183" y="184"/>
                      <a:pt x="177" y="189"/>
                    </a:cubicBezTo>
                    <a:cubicBezTo>
                      <a:pt x="181" y="187"/>
                      <a:pt x="185" y="186"/>
                      <a:pt x="188" y="184"/>
                    </a:cubicBezTo>
                    <a:cubicBezTo>
                      <a:pt x="192" y="181"/>
                      <a:pt x="198" y="174"/>
                      <a:pt x="204" y="170"/>
                    </a:cubicBezTo>
                    <a:moveTo>
                      <a:pt x="132" y="158"/>
                    </a:moveTo>
                    <a:cubicBezTo>
                      <a:pt x="128" y="160"/>
                      <a:pt x="124" y="161"/>
                      <a:pt x="119" y="163"/>
                    </a:cubicBezTo>
                    <a:cubicBezTo>
                      <a:pt x="118" y="164"/>
                      <a:pt x="116" y="166"/>
                      <a:pt x="114" y="168"/>
                    </a:cubicBezTo>
                    <a:cubicBezTo>
                      <a:pt x="119" y="166"/>
                      <a:pt x="124" y="164"/>
                      <a:pt x="129" y="162"/>
                    </a:cubicBezTo>
                    <a:cubicBezTo>
                      <a:pt x="130" y="161"/>
                      <a:pt x="131" y="160"/>
                      <a:pt x="132" y="158"/>
                    </a:cubicBezTo>
                    <a:moveTo>
                      <a:pt x="171" y="155"/>
                    </a:moveTo>
                    <a:cubicBezTo>
                      <a:pt x="156" y="160"/>
                      <a:pt x="141" y="166"/>
                      <a:pt x="126" y="171"/>
                    </a:cubicBezTo>
                    <a:cubicBezTo>
                      <a:pt x="122" y="174"/>
                      <a:pt x="119" y="176"/>
                      <a:pt x="116" y="178"/>
                    </a:cubicBezTo>
                    <a:cubicBezTo>
                      <a:pt x="117" y="176"/>
                      <a:pt x="118" y="175"/>
                      <a:pt x="119" y="174"/>
                    </a:cubicBezTo>
                    <a:cubicBezTo>
                      <a:pt x="119" y="174"/>
                      <a:pt x="118" y="174"/>
                      <a:pt x="118" y="174"/>
                    </a:cubicBezTo>
                    <a:cubicBezTo>
                      <a:pt x="110" y="178"/>
                      <a:pt x="101" y="186"/>
                      <a:pt x="94" y="191"/>
                    </a:cubicBezTo>
                    <a:cubicBezTo>
                      <a:pt x="100" y="189"/>
                      <a:pt x="107" y="188"/>
                      <a:pt x="113" y="186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3" y="186"/>
                      <a:pt x="112" y="186"/>
                      <a:pt x="112" y="186"/>
                    </a:cubicBezTo>
                    <a:cubicBezTo>
                      <a:pt x="118" y="184"/>
                      <a:pt x="124" y="182"/>
                      <a:pt x="131" y="180"/>
                    </a:cubicBezTo>
                    <a:cubicBezTo>
                      <a:pt x="145" y="170"/>
                      <a:pt x="158" y="161"/>
                      <a:pt x="171" y="155"/>
                    </a:cubicBezTo>
                    <a:moveTo>
                      <a:pt x="170" y="146"/>
                    </a:moveTo>
                    <a:cubicBezTo>
                      <a:pt x="164" y="148"/>
                      <a:pt x="159" y="149"/>
                      <a:pt x="154" y="151"/>
                    </a:cubicBezTo>
                    <a:cubicBezTo>
                      <a:pt x="152" y="153"/>
                      <a:pt x="150" y="154"/>
                      <a:pt x="148" y="156"/>
                    </a:cubicBezTo>
                    <a:cubicBezTo>
                      <a:pt x="150" y="155"/>
                      <a:pt x="152" y="154"/>
                      <a:pt x="154" y="154"/>
                    </a:cubicBezTo>
                    <a:cubicBezTo>
                      <a:pt x="159" y="152"/>
                      <a:pt x="164" y="149"/>
                      <a:pt x="170" y="146"/>
                    </a:cubicBezTo>
                    <a:moveTo>
                      <a:pt x="204" y="142"/>
                    </a:moveTo>
                    <a:cubicBezTo>
                      <a:pt x="203" y="143"/>
                      <a:pt x="203" y="143"/>
                      <a:pt x="202" y="143"/>
                    </a:cubicBezTo>
                    <a:cubicBezTo>
                      <a:pt x="203" y="143"/>
                      <a:pt x="203" y="143"/>
                      <a:pt x="203" y="143"/>
                    </a:cubicBezTo>
                    <a:cubicBezTo>
                      <a:pt x="204" y="143"/>
                      <a:pt x="204" y="143"/>
                      <a:pt x="204" y="142"/>
                    </a:cubicBezTo>
                    <a:moveTo>
                      <a:pt x="266" y="133"/>
                    </a:moveTo>
                    <a:cubicBezTo>
                      <a:pt x="237" y="146"/>
                      <a:pt x="210" y="154"/>
                      <a:pt x="184" y="165"/>
                    </a:cubicBezTo>
                    <a:cubicBezTo>
                      <a:pt x="177" y="169"/>
                      <a:pt x="170" y="174"/>
                      <a:pt x="163" y="178"/>
                    </a:cubicBezTo>
                    <a:cubicBezTo>
                      <a:pt x="174" y="175"/>
                      <a:pt x="185" y="171"/>
                      <a:pt x="196" y="169"/>
                    </a:cubicBezTo>
                    <a:cubicBezTo>
                      <a:pt x="196" y="169"/>
                      <a:pt x="197" y="168"/>
                      <a:pt x="197" y="168"/>
                    </a:cubicBezTo>
                    <a:cubicBezTo>
                      <a:pt x="197" y="168"/>
                      <a:pt x="197" y="169"/>
                      <a:pt x="197" y="169"/>
                    </a:cubicBezTo>
                    <a:cubicBezTo>
                      <a:pt x="201" y="168"/>
                      <a:pt x="205" y="167"/>
                      <a:pt x="209" y="167"/>
                    </a:cubicBezTo>
                    <a:cubicBezTo>
                      <a:pt x="210" y="166"/>
                      <a:pt x="211" y="165"/>
                      <a:pt x="212" y="165"/>
                    </a:cubicBezTo>
                    <a:cubicBezTo>
                      <a:pt x="226" y="160"/>
                      <a:pt x="240" y="155"/>
                      <a:pt x="254" y="148"/>
                    </a:cubicBezTo>
                    <a:cubicBezTo>
                      <a:pt x="258" y="143"/>
                      <a:pt x="261" y="138"/>
                      <a:pt x="266" y="133"/>
                    </a:cubicBezTo>
                    <a:moveTo>
                      <a:pt x="268" y="119"/>
                    </a:moveTo>
                    <a:cubicBezTo>
                      <a:pt x="260" y="121"/>
                      <a:pt x="253" y="123"/>
                      <a:pt x="245" y="125"/>
                    </a:cubicBezTo>
                    <a:cubicBezTo>
                      <a:pt x="241" y="127"/>
                      <a:pt x="238" y="128"/>
                      <a:pt x="234" y="130"/>
                    </a:cubicBezTo>
                    <a:cubicBezTo>
                      <a:pt x="235" y="130"/>
                      <a:pt x="236" y="130"/>
                      <a:pt x="237" y="129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37" y="129"/>
                      <a:pt x="237" y="129"/>
                      <a:pt x="237" y="129"/>
                    </a:cubicBezTo>
                    <a:cubicBezTo>
                      <a:pt x="215" y="139"/>
                      <a:pt x="215" y="139"/>
                      <a:pt x="215" y="139"/>
                    </a:cubicBezTo>
                    <a:cubicBezTo>
                      <a:pt x="211" y="144"/>
                      <a:pt x="205" y="148"/>
                      <a:pt x="200" y="152"/>
                    </a:cubicBezTo>
                    <a:cubicBezTo>
                      <a:pt x="222" y="143"/>
                      <a:pt x="244" y="132"/>
                      <a:pt x="268" y="119"/>
                    </a:cubicBezTo>
                    <a:moveTo>
                      <a:pt x="346" y="96"/>
                    </a:moveTo>
                    <a:cubicBezTo>
                      <a:pt x="341" y="97"/>
                      <a:pt x="337" y="99"/>
                      <a:pt x="332" y="101"/>
                    </a:cubicBezTo>
                    <a:cubicBezTo>
                      <a:pt x="319" y="108"/>
                      <a:pt x="304" y="116"/>
                      <a:pt x="290" y="123"/>
                    </a:cubicBezTo>
                    <a:cubicBezTo>
                      <a:pt x="286" y="124"/>
                      <a:pt x="283" y="126"/>
                      <a:pt x="280" y="127"/>
                    </a:cubicBezTo>
                    <a:cubicBezTo>
                      <a:pt x="275" y="132"/>
                      <a:pt x="270" y="137"/>
                      <a:pt x="266" y="143"/>
                    </a:cubicBezTo>
                    <a:cubicBezTo>
                      <a:pt x="294" y="129"/>
                      <a:pt x="320" y="112"/>
                      <a:pt x="346" y="96"/>
                    </a:cubicBezTo>
                    <a:moveTo>
                      <a:pt x="302" y="77"/>
                    </a:moveTo>
                    <a:cubicBezTo>
                      <a:pt x="296" y="79"/>
                      <a:pt x="291" y="81"/>
                      <a:pt x="285" y="84"/>
                    </a:cubicBezTo>
                    <a:cubicBezTo>
                      <a:pt x="282" y="86"/>
                      <a:pt x="279" y="89"/>
                      <a:pt x="275" y="92"/>
                    </a:cubicBezTo>
                    <a:cubicBezTo>
                      <a:pt x="280" y="91"/>
                      <a:pt x="285" y="89"/>
                      <a:pt x="290" y="88"/>
                    </a:cubicBezTo>
                    <a:cubicBezTo>
                      <a:pt x="294" y="84"/>
                      <a:pt x="298" y="81"/>
                      <a:pt x="302" y="77"/>
                    </a:cubicBezTo>
                    <a:moveTo>
                      <a:pt x="418" y="44"/>
                    </a:moveTo>
                    <a:cubicBezTo>
                      <a:pt x="412" y="47"/>
                      <a:pt x="412" y="47"/>
                      <a:pt x="412" y="47"/>
                    </a:cubicBezTo>
                    <a:cubicBezTo>
                      <a:pt x="414" y="47"/>
                      <a:pt x="415" y="47"/>
                      <a:pt x="416" y="46"/>
                    </a:cubicBezTo>
                    <a:cubicBezTo>
                      <a:pt x="417" y="46"/>
                      <a:pt x="417" y="45"/>
                      <a:pt x="418" y="44"/>
                    </a:cubicBezTo>
                    <a:moveTo>
                      <a:pt x="400" y="39"/>
                    </a:moveTo>
                    <a:cubicBezTo>
                      <a:pt x="381" y="47"/>
                      <a:pt x="361" y="54"/>
                      <a:pt x="341" y="62"/>
                    </a:cubicBezTo>
                    <a:cubicBezTo>
                      <a:pt x="335" y="66"/>
                      <a:pt x="330" y="70"/>
                      <a:pt x="324" y="73"/>
                    </a:cubicBezTo>
                    <a:cubicBezTo>
                      <a:pt x="330" y="71"/>
                      <a:pt x="336" y="69"/>
                      <a:pt x="341" y="68"/>
                    </a:cubicBezTo>
                    <a:cubicBezTo>
                      <a:pt x="353" y="63"/>
                      <a:pt x="365" y="59"/>
                      <a:pt x="377" y="56"/>
                    </a:cubicBezTo>
                    <a:cubicBezTo>
                      <a:pt x="385" y="51"/>
                      <a:pt x="392" y="45"/>
                      <a:pt x="400" y="39"/>
                    </a:cubicBezTo>
                    <a:moveTo>
                      <a:pt x="431" y="27"/>
                    </a:moveTo>
                    <a:cubicBezTo>
                      <a:pt x="419" y="35"/>
                      <a:pt x="409" y="44"/>
                      <a:pt x="400" y="50"/>
                    </a:cubicBezTo>
                    <a:cubicBezTo>
                      <a:pt x="401" y="50"/>
                      <a:pt x="401" y="50"/>
                      <a:pt x="401" y="50"/>
                    </a:cubicBezTo>
                    <a:cubicBezTo>
                      <a:pt x="407" y="46"/>
                      <a:pt x="414" y="43"/>
                      <a:pt x="421" y="40"/>
                    </a:cubicBezTo>
                    <a:cubicBezTo>
                      <a:pt x="425" y="35"/>
                      <a:pt x="429" y="30"/>
                      <a:pt x="431" y="27"/>
                    </a:cubicBezTo>
                    <a:moveTo>
                      <a:pt x="420" y="21"/>
                    </a:moveTo>
                    <a:cubicBezTo>
                      <a:pt x="416" y="23"/>
                      <a:pt x="409" y="27"/>
                      <a:pt x="401" y="31"/>
                    </a:cubicBezTo>
                    <a:cubicBezTo>
                      <a:pt x="401" y="32"/>
                      <a:pt x="401" y="33"/>
                      <a:pt x="401" y="35"/>
                    </a:cubicBezTo>
                    <a:cubicBezTo>
                      <a:pt x="403" y="34"/>
                      <a:pt x="404" y="34"/>
                      <a:pt x="405" y="34"/>
                    </a:cubicBezTo>
                    <a:cubicBezTo>
                      <a:pt x="406" y="34"/>
                      <a:pt x="406" y="34"/>
                      <a:pt x="407" y="34"/>
                    </a:cubicBezTo>
                    <a:cubicBezTo>
                      <a:pt x="412" y="30"/>
                      <a:pt x="416" y="26"/>
                      <a:pt x="421" y="22"/>
                    </a:cubicBezTo>
                    <a:cubicBezTo>
                      <a:pt x="421" y="22"/>
                      <a:pt x="421" y="21"/>
                      <a:pt x="420" y="21"/>
                    </a:cubicBezTo>
                    <a:moveTo>
                      <a:pt x="419" y="10"/>
                    </a:moveTo>
                    <a:cubicBezTo>
                      <a:pt x="414" y="14"/>
                      <a:pt x="409" y="17"/>
                      <a:pt x="403" y="21"/>
                    </a:cubicBezTo>
                    <a:cubicBezTo>
                      <a:pt x="404" y="21"/>
                      <a:pt x="405" y="21"/>
                      <a:pt x="406" y="21"/>
                    </a:cubicBezTo>
                    <a:cubicBezTo>
                      <a:pt x="411" y="18"/>
                      <a:pt x="415" y="14"/>
                      <a:pt x="419" y="12"/>
                    </a:cubicBezTo>
                    <a:cubicBezTo>
                      <a:pt x="419" y="11"/>
                      <a:pt x="419" y="11"/>
                      <a:pt x="419" y="10"/>
                    </a:cubicBezTo>
                    <a:cubicBezTo>
                      <a:pt x="419" y="10"/>
                      <a:pt x="419" y="10"/>
                      <a:pt x="419" y="10"/>
                    </a:cubicBezTo>
                    <a:moveTo>
                      <a:pt x="411" y="0"/>
                    </a:moveTo>
                    <a:cubicBezTo>
                      <a:pt x="411" y="0"/>
                      <a:pt x="411" y="0"/>
                      <a:pt x="411" y="0"/>
                    </a:cubicBezTo>
                    <a:cubicBezTo>
                      <a:pt x="407" y="1"/>
                      <a:pt x="402" y="2"/>
                      <a:pt x="398" y="3"/>
                    </a:cubicBezTo>
                    <a:cubicBezTo>
                      <a:pt x="374" y="21"/>
                      <a:pt x="365" y="28"/>
                      <a:pt x="367" y="28"/>
                    </a:cubicBezTo>
                    <a:cubicBezTo>
                      <a:pt x="367" y="28"/>
                      <a:pt x="368" y="28"/>
                      <a:pt x="369" y="27"/>
                    </a:cubicBezTo>
                    <a:cubicBezTo>
                      <a:pt x="374" y="24"/>
                      <a:pt x="390" y="14"/>
                      <a:pt x="4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Freeform 651">
                <a:extLst>
                  <a:ext uri="{FF2B5EF4-FFF2-40B4-BE49-F238E27FC236}">
                    <a16:creationId xmlns="" xmlns:a16="http://schemas.microsoft.com/office/drawing/2014/main" id="{EBDD38AD-9B05-4668-8CCF-5DB39476AB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2" y="1680"/>
                <a:ext cx="470" cy="225"/>
              </a:xfrm>
              <a:custGeom>
                <a:avLst/>
                <a:gdLst>
                  <a:gd name="T0" fmla="*/ 16 w 297"/>
                  <a:gd name="T1" fmla="*/ 134 h 142"/>
                  <a:gd name="T2" fmla="*/ 5 w 297"/>
                  <a:gd name="T3" fmla="*/ 137 h 142"/>
                  <a:gd name="T4" fmla="*/ 0 w 297"/>
                  <a:gd name="T5" fmla="*/ 142 h 142"/>
                  <a:gd name="T6" fmla="*/ 13 w 297"/>
                  <a:gd name="T7" fmla="*/ 137 h 142"/>
                  <a:gd name="T8" fmla="*/ 16 w 297"/>
                  <a:gd name="T9" fmla="*/ 134 h 142"/>
                  <a:gd name="T10" fmla="*/ 71 w 297"/>
                  <a:gd name="T11" fmla="*/ 113 h 142"/>
                  <a:gd name="T12" fmla="*/ 53 w 297"/>
                  <a:gd name="T13" fmla="*/ 117 h 142"/>
                  <a:gd name="T14" fmla="*/ 35 w 297"/>
                  <a:gd name="T15" fmla="*/ 130 h 142"/>
                  <a:gd name="T16" fmla="*/ 51 w 297"/>
                  <a:gd name="T17" fmla="*/ 125 h 142"/>
                  <a:gd name="T18" fmla="*/ 71 w 297"/>
                  <a:gd name="T19" fmla="*/ 113 h 142"/>
                  <a:gd name="T20" fmla="*/ 270 w 297"/>
                  <a:gd name="T21" fmla="*/ 36 h 142"/>
                  <a:gd name="T22" fmla="*/ 269 w 297"/>
                  <a:gd name="T23" fmla="*/ 37 h 142"/>
                  <a:gd name="T24" fmla="*/ 270 w 297"/>
                  <a:gd name="T25" fmla="*/ 36 h 142"/>
                  <a:gd name="T26" fmla="*/ 270 w 297"/>
                  <a:gd name="T27" fmla="*/ 36 h 142"/>
                  <a:gd name="T28" fmla="*/ 258 w 297"/>
                  <a:gd name="T29" fmla="*/ 35 h 142"/>
                  <a:gd name="T30" fmla="*/ 222 w 297"/>
                  <a:gd name="T31" fmla="*/ 47 h 142"/>
                  <a:gd name="T32" fmla="*/ 205 w 297"/>
                  <a:gd name="T33" fmla="*/ 52 h 142"/>
                  <a:gd name="T34" fmla="*/ 150 w 297"/>
                  <a:gd name="T35" fmla="*/ 86 h 142"/>
                  <a:gd name="T36" fmla="*/ 171 w 297"/>
                  <a:gd name="T37" fmla="*/ 67 h 142"/>
                  <a:gd name="T38" fmla="*/ 156 w 297"/>
                  <a:gd name="T39" fmla="*/ 71 h 142"/>
                  <a:gd name="T40" fmla="*/ 95 w 297"/>
                  <a:gd name="T41" fmla="*/ 102 h 142"/>
                  <a:gd name="T42" fmla="*/ 71 w 297"/>
                  <a:gd name="T43" fmla="*/ 113 h 142"/>
                  <a:gd name="T44" fmla="*/ 143 w 297"/>
                  <a:gd name="T45" fmla="*/ 95 h 142"/>
                  <a:gd name="T46" fmla="*/ 143 w 297"/>
                  <a:gd name="T47" fmla="*/ 95 h 142"/>
                  <a:gd name="T48" fmla="*/ 143 w 297"/>
                  <a:gd name="T49" fmla="*/ 95 h 142"/>
                  <a:gd name="T50" fmla="*/ 126 w 297"/>
                  <a:gd name="T51" fmla="*/ 104 h 142"/>
                  <a:gd name="T52" fmla="*/ 149 w 297"/>
                  <a:gd name="T53" fmla="*/ 98 h 142"/>
                  <a:gd name="T54" fmla="*/ 164 w 297"/>
                  <a:gd name="T55" fmla="*/ 90 h 142"/>
                  <a:gd name="T56" fmla="*/ 232 w 297"/>
                  <a:gd name="T57" fmla="*/ 51 h 142"/>
                  <a:gd name="T58" fmla="*/ 258 w 297"/>
                  <a:gd name="T59" fmla="*/ 35 h 142"/>
                  <a:gd name="T60" fmla="*/ 282 w 297"/>
                  <a:gd name="T61" fmla="*/ 29 h 142"/>
                  <a:gd name="T62" fmla="*/ 281 w 297"/>
                  <a:gd name="T63" fmla="*/ 29 h 142"/>
                  <a:gd name="T64" fmla="*/ 278 w 297"/>
                  <a:gd name="T65" fmla="*/ 31 h 142"/>
                  <a:gd name="T66" fmla="*/ 279 w 297"/>
                  <a:gd name="T67" fmla="*/ 31 h 142"/>
                  <a:gd name="T68" fmla="*/ 282 w 297"/>
                  <a:gd name="T69" fmla="*/ 29 h 142"/>
                  <a:gd name="T70" fmla="*/ 297 w 297"/>
                  <a:gd name="T71" fmla="*/ 25 h 142"/>
                  <a:gd name="T72" fmla="*/ 293 w 297"/>
                  <a:gd name="T73" fmla="*/ 26 h 142"/>
                  <a:gd name="T74" fmla="*/ 285 w 297"/>
                  <a:gd name="T75" fmla="*/ 30 h 142"/>
                  <a:gd name="T76" fmla="*/ 213 w 297"/>
                  <a:gd name="T77" fmla="*/ 80 h 142"/>
                  <a:gd name="T78" fmla="*/ 227 w 297"/>
                  <a:gd name="T79" fmla="*/ 75 h 142"/>
                  <a:gd name="T80" fmla="*/ 276 w 297"/>
                  <a:gd name="T81" fmla="*/ 45 h 142"/>
                  <a:gd name="T82" fmla="*/ 284 w 297"/>
                  <a:gd name="T83" fmla="*/ 41 h 142"/>
                  <a:gd name="T84" fmla="*/ 297 w 297"/>
                  <a:gd name="T85" fmla="*/ 25 h 142"/>
                  <a:gd name="T86" fmla="*/ 282 w 297"/>
                  <a:gd name="T87" fmla="*/ 10 h 142"/>
                  <a:gd name="T88" fmla="*/ 244 w 297"/>
                  <a:gd name="T89" fmla="*/ 27 h 142"/>
                  <a:gd name="T90" fmla="*/ 222 w 297"/>
                  <a:gd name="T91" fmla="*/ 41 h 142"/>
                  <a:gd name="T92" fmla="*/ 281 w 297"/>
                  <a:gd name="T93" fmla="*/ 18 h 142"/>
                  <a:gd name="T94" fmla="*/ 288 w 297"/>
                  <a:gd name="T95" fmla="*/ 13 h 142"/>
                  <a:gd name="T96" fmla="*/ 286 w 297"/>
                  <a:gd name="T97" fmla="*/ 13 h 142"/>
                  <a:gd name="T98" fmla="*/ 282 w 297"/>
                  <a:gd name="T99" fmla="*/ 14 h 142"/>
                  <a:gd name="T100" fmla="*/ 282 w 297"/>
                  <a:gd name="T101" fmla="*/ 10 h 142"/>
                  <a:gd name="T102" fmla="*/ 247 w 297"/>
                  <a:gd name="T103" fmla="*/ 10 h 142"/>
                  <a:gd name="T104" fmla="*/ 166 w 297"/>
                  <a:gd name="T105" fmla="*/ 63 h 142"/>
                  <a:gd name="T106" fmla="*/ 183 w 297"/>
                  <a:gd name="T107" fmla="*/ 56 h 142"/>
                  <a:gd name="T108" fmla="*/ 247 w 297"/>
                  <a:gd name="T109" fmla="*/ 10 h 142"/>
                  <a:gd name="T110" fmla="*/ 287 w 297"/>
                  <a:gd name="T111" fmla="*/ 0 h 142"/>
                  <a:gd name="T112" fmla="*/ 284 w 297"/>
                  <a:gd name="T113" fmla="*/ 0 h 142"/>
                  <a:gd name="T114" fmla="*/ 273 w 297"/>
                  <a:gd name="T115" fmla="*/ 7 h 142"/>
                  <a:gd name="T116" fmla="*/ 284 w 297"/>
                  <a:gd name="T117" fmla="*/ 1 h 142"/>
                  <a:gd name="T118" fmla="*/ 287 w 297"/>
                  <a:gd name="T11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7" h="142">
                    <a:moveTo>
                      <a:pt x="16" y="134"/>
                    </a:moveTo>
                    <a:cubicBezTo>
                      <a:pt x="13" y="135"/>
                      <a:pt x="9" y="136"/>
                      <a:pt x="5" y="137"/>
                    </a:cubicBezTo>
                    <a:cubicBezTo>
                      <a:pt x="4" y="138"/>
                      <a:pt x="2" y="140"/>
                      <a:pt x="0" y="142"/>
                    </a:cubicBezTo>
                    <a:cubicBezTo>
                      <a:pt x="5" y="140"/>
                      <a:pt x="9" y="139"/>
                      <a:pt x="13" y="137"/>
                    </a:cubicBezTo>
                    <a:cubicBezTo>
                      <a:pt x="14" y="136"/>
                      <a:pt x="15" y="135"/>
                      <a:pt x="16" y="134"/>
                    </a:cubicBezTo>
                    <a:moveTo>
                      <a:pt x="71" y="113"/>
                    </a:moveTo>
                    <a:cubicBezTo>
                      <a:pt x="65" y="114"/>
                      <a:pt x="59" y="116"/>
                      <a:pt x="53" y="117"/>
                    </a:cubicBezTo>
                    <a:cubicBezTo>
                      <a:pt x="47" y="121"/>
                      <a:pt x="41" y="126"/>
                      <a:pt x="35" y="130"/>
                    </a:cubicBezTo>
                    <a:cubicBezTo>
                      <a:pt x="40" y="128"/>
                      <a:pt x="45" y="127"/>
                      <a:pt x="51" y="125"/>
                    </a:cubicBezTo>
                    <a:cubicBezTo>
                      <a:pt x="58" y="120"/>
                      <a:pt x="65" y="115"/>
                      <a:pt x="71" y="113"/>
                    </a:cubicBezTo>
                    <a:moveTo>
                      <a:pt x="270" y="36"/>
                    </a:moveTo>
                    <a:cubicBezTo>
                      <a:pt x="270" y="36"/>
                      <a:pt x="269" y="36"/>
                      <a:pt x="269" y="37"/>
                    </a:cubicBezTo>
                    <a:cubicBezTo>
                      <a:pt x="269" y="37"/>
                      <a:pt x="269" y="36"/>
                      <a:pt x="270" y="36"/>
                    </a:cubicBezTo>
                    <a:cubicBezTo>
                      <a:pt x="270" y="36"/>
                      <a:pt x="270" y="36"/>
                      <a:pt x="270" y="36"/>
                    </a:cubicBezTo>
                    <a:moveTo>
                      <a:pt x="258" y="35"/>
                    </a:moveTo>
                    <a:cubicBezTo>
                      <a:pt x="246" y="38"/>
                      <a:pt x="234" y="42"/>
                      <a:pt x="222" y="47"/>
                    </a:cubicBezTo>
                    <a:cubicBezTo>
                      <a:pt x="217" y="48"/>
                      <a:pt x="211" y="50"/>
                      <a:pt x="205" y="52"/>
                    </a:cubicBezTo>
                    <a:cubicBezTo>
                      <a:pt x="184" y="66"/>
                      <a:pt x="165" y="78"/>
                      <a:pt x="150" y="86"/>
                    </a:cubicBezTo>
                    <a:cubicBezTo>
                      <a:pt x="155" y="81"/>
                      <a:pt x="163" y="74"/>
                      <a:pt x="171" y="67"/>
                    </a:cubicBezTo>
                    <a:cubicBezTo>
                      <a:pt x="166" y="68"/>
                      <a:pt x="161" y="70"/>
                      <a:pt x="156" y="71"/>
                    </a:cubicBezTo>
                    <a:cubicBezTo>
                      <a:pt x="142" y="82"/>
                      <a:pt x="124" y="92"/>
                      <a:pt x="95" y="102"/>
                    </a:cubicBezTo>
                    <a:cubicBezTo>
                      <a:pt x="88" y="104"/>
                      <a:pt x="80" y="108"/>
                      <a:pt x="71" y="113"/>
                    </a:cubicBezTo>
                    <a:cubicBezTo>
                      <a:pt x="96" y="103"/>
                      <a:pt x="116" y="103"/>
                      <a:pt x="143" y="95"/>
                    </a:cubicBezTo>
                    <a:cubicBezTo>
                      <a:pt x="143" y="95"/>
                      <a:pt x="143" y="95"/>
                      <a:pt x="143" y="95"/>
                    </a:cubicBezTo>
                    <a:cubicBezTo>
                      <a:pt x="143" y="95"/>
                      <a:pt x="143" y="95"/>
                      <a:pt x="143" y="95"/>
                    </a:cubicBezTo>
                    <a:cubicBezTo>
                      <a:pt x="138" y="98"/>
                      <a:pt x="132" y="101"/>
                      <a:pt x="126" y="104"/>
                    </a:cubicBezTo>
                    <a:cubicBezTo>
                      <a:pt x="134" y="102"/>
                      <a:pt x="141" y="100"/>
                      <a:pt x="149" y="98"/>
                    </a:cubicBezTo>
                    <a:cubicBezTo>
                      <a:pt x="154" y="95"/>
                      <a:pt x="159" y="93"/>
                      <a:pt x="164" y="90"/>
                    </a:cubicBezTo>
                    <a:cubicBezTo>
                      <a:pt x="188" y="75"/>
                      <a:pt x="211" y="61"/>
                      <a:pt x="232" y="51"/>
                    </a:cubicBezTo>
                    <a:cubicBezTo>
                      <a:pt x="240" y="46"/>
                      <a:pt x="249" y="41"/>
                      <a:pt x="258" y="35"/>
                    </a:cubicBezTo>
                    <a:moveTo>
                      <a:pt x="282" y="29"/>
                    </a:moveTo>
                    <a:cubicBezTo>
                      <a:pt x="282" y="29"/>
                      <a:pt x="282" y="29"/>
                      <a:pt x="281" y="29"/>
                    </a:cubicBezTo>
                    <a:cubicBezTo>
                      <a:pt x="280" y="30"/>
                      <a:pt x="279" y="30"/>
                      <a:pt x="278" y="31"/>
                    </a:cubicBezTo>
                    <a:cubicBezTo>
                      <a:pt x="279" y="31"/>
                      <a:pt x="279" y="31"/>
                      <a:pt x="279" y="31"/>
                    </a:cubicBezTo>
                    <a:cubicBezTo>
                      <a:pt x="280" y="30"/>
                      <a:pt x="281" y="29"/>
                      <a:pt x="282" y="29"/>
                    </a:cubicBezTo>
                    <a:moveTo>
                      <a:pt x="297" y="25"/>
                    </a:moveTo>
                    <a:cubicBezTo>
                      <a:pt x="296" y="26"/>
                      <a:pt x="295" y="26"/>
                      <a:pt x="293" y="26"/>
                    </a:cubicBezTo>
                    <a:cubicBezTo>
                      <a:pt x="285" y="30"/>
                      <a:pt x="285" y="30"/>
                      <a:pt x="285" y="30"/>
                    </a:cubicBezTo>
                    <a:cubicBezTo>
                      <a:pt x="264" y="49"/>
                      <a:pt x="239" y="65"/>
                      <a:pt x="213" y="80"/>
                    </a:cubicBezTo>
                    <a:cubicBezTo>
                      <a:pt x="218" y="78"/>
                      <a:pt x="222" y="76"/>
                      <a:pt x="227" y="75"/>
                    </a:cubicBezTo>
                    <a:cubicBezTo>
                      <a:pt x="243" y="65"/>
                      <a:pt x="259" y="54"/>
                      <a:pt x="276" y="45"/>
                    </a:cubicBezTo>
                    <a:cubicBezTo>
                      <a:pt x="279" y="44"/>
                      <a:pt x="281" y="42"/>
                      <a:pt x="284" y="41"/>
                    </a:cubicBezTo>
                    <a:cubicBezTo>
                      <a:pt x="288" y="36"/>
                      <a:pt x="293" y="31"/>
                      <a:pt x="297" y="25"/>
                    </a:cubicBezTo>
                    <a:moveTo>
                      <a:pt x="282" y="10"/>
                    </a:moveTo>
                    <a:cubicBezTo>
                      <a:pt x="269" y="16"/>
                      <a:pt x="253" y="24"/>
                      <a:pt x="244" y="27"/>
                    </a:cubicBezTo>
                    <a:cubicBezTo>
                      <a:pt x="236" y="32"/>
                      <a:pt x="229" y="36"/>
                      <a:pt x="222" y="41"/>
                    </a:cubicBezTo>
                    <a:cubicBezTo>
                      <a:pt x="242" y="33"/>
                      <a:pt x="262" y="26"/>
                      <a:pt x="281" y="18"/>
                    </a:cubicBezTo>
                    <a:cubicBezTo>
                      <a:pt x="284" y="16"/>
                      <a:pt x="286" y="15"/>
                      <a:pt x="288" y="13"/>
                    </a:cubicBezTo>
                    <a:cubicBezTo>
                      <a:pt x="287" y="13"/>
                      <a:pt x="287" y="13"/>
                      <a:pt x="286" y="13"/>
                    </a:cubicBezTo>
                    <a:cubicBezTo>
                      <a:pt x="285" y="13"/>
                      <a:pt x="284" y="13"/>
                      <a:pt x="282" y="14"/>
                    </a:cubicBezTo>
                    <a:cubicBezTo>
                      <a:pt x="282" y="12"/>
                      <a:pt x="282" y="11"/>
                      <a:pt x="282" y="10"/>
                    </a:cubicBezTo>
                    <a:moveTo>
                      <a:pt x="247" y="10"/>
                    </a:moveTo>
                    <a:cubicBezTo>
                      <a:pt x="204" y="25"/>
                      <a:pt x="188" y="44"/>
                      <a:pt x="166" y="63"/>
                    </a:cubicBezTo>
                    <a:cubicBezTo>
                      <a:pt x="172" y="60"/>
                      <a:pt x="177" y="58"/>
                      <a:pt x="183" y="56"/>
                    </a:cubicBezTo>
                    <a:cubicBezTo>
                      <a:pt x="203" y="38"/>
                      <a:pt x="227" y="19"/>
                      <a:pt x="247" y="10"/>
                    </a:cubicBezTo>
                    <a:moveTo>
                      <a:pt x="287" y="0"/>
                    </a:moveTo>
                    <a:cubicBezTo>
                      <a:pt x="286" y="0"/>
                      <a:pt x="285" y="0"/>
                      <a:pt x="284" y="0"/>
                    </a:cubicBezTo>
                    <a:cubicBezTo>
                      <a:pt x="280" y="2"/>
                      <a:pt x="277" y="5"/>
                      <a:pt x="273" y="7"/>
                    </a:cubicBezTo>
                    <a:cubicBezTo>
                      <a:pt x="277" y="5"/>
                      <a:pt x="281" y="3"/>
                      <a:pt x="284" y="1"/>
                    </a:cubicBezTo>
                    <a:cubicBezTo>
                      <a:pt x="285" y="0"/>
                      <a:pt x="286" y="0"/>
                      <a:pt x="2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Freeform 652">
                <a:extLst>
                  <a:ext uri="{FF2B5EF4-FFF2-40B4-BE49-F238E27FC236}">
                    <a16:creationId xmlns="" xmlns:a16="http://schemas.microsoft.com/office/drawing/2014/main" id="{947EDD34-F1EA-4D4F-A42F-00C5E7344C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1" y="1997"/>
                <a:ext cx="146" cy="52"/>
              </a:xfrm>
              <a:custGeom>
                <a:avLst/>
                <a:gdLst>
                  <a:gd name="T0" fmla="*/ 54 w 92"/>
                  <a:gd name="T1" fmla="*/ 10 h 33"/>
                  <a:gd name="T2" fmla="*/ 14 w 92"/>
                  <a:gd name="T3" fmla="*/ 20 h 33"/>
                  <a:gd name="T4" fmla="*/ 11 w 92"/>
                  <a:gd name="T5" fmla="*/ 22 h 33"/>
                  <a:gd name="T6" fmla="*/ 0 w 92"/>
                  <a:gd name="T7" fmla="*/ 33 h 33"/>
                  <a:gd name="T8" fmla="*/ 23 w 92"/>
                  <a:gd name="T9" fmla="*/ 27 h 33"/>
                  <a:gd name="T10" fmla="*/ 41 w 92"/>
                  <a:gd name="T11" fmla="*/ 18 h 33"/>
                  <a:gd name="T12" fmla="*/ 54 w 92"/>
                  <a:gd name="T13" fmla="*/ 10 h 33"/>
                  <a:gd name="T14" fmla="*/ 92 w 92"/>
                  <a:gd name="T15" fmla="*/ 0 h 33"/>
                  <a:gd name="T16" fmla="*/ 69 w 92"/>
                  <a:gd name="T17" fmla="*/ 6 h 33"/>
                  <a:gd name="T18" fmla="*/ 43 w 92"/>
                  <a:gd name="T19" fmla="*/ 21 h 33"/>
                  <a:gd name="T20" fmla="*/ 49 w 92"/>
                  <a:gd name="T21" fmla="*/ 20 h 33"/>
                  <a:gd name="T22" fmla="*/ 92 w 92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3">
                    <a:moveTo>
                      <a:pt x="54" y="10"/>
                    </a:moveTo>
                    <a:cubicBezTo>
                      <a:pt x="41" y="13"/>
                      <a:pt x="27" y="17"/>
                      <a:pt x="14" y="20"/>
                    </a:cubicBezTo>
                    <a:cubicBezTo>
                      <a:pt x="13" y="21"/>
                      <a:pt x="12" y="22"/>
                      <a:pt x="11" y="22"/>
                    </a:cubicBezTo>
                    <a:cubicBezTo>
                      <a:pt x="7" y="25"/>
                      <a:pt x="3" y="29"/>
                      <a:pt x="0" y="33"/>
                    </a:cubicBezTo>
                    <a:cubicBezTo>
                      <a:pt x="8" y="31"/>
                      <a:pt x="16" y="29"/>
                      <a:pt x="23" y="27"/>
                    </a:cubicBezTo>
                    <a:cubicBezTo>
                      <a:pt x="29" y="24"/>
                      <a:pt x="35" y="21"/>
                      <a:pt x="41" y="18"/>
                    </a:cubicBezTo>
                    <a:cubicBezTo>
                      <a:pt x="45" y="15"/>
                      <a:pt x="49" y="12"/>
                      <a:pt x="54" y="10"/>
                    </a:cubicBezTo>
                    <a:moveTo>
                      <a:pt x="92" y="0"/>
                    </a:moveTo>
                    <a:cubicBezTo>
                      <a:pt x="84" y="2"/>
                      <a:pt x="77" y="4"/>
                      <a:pt x="69" y="6"/>
                    </a:cubicBezTo>
                    <a:cubicBezTo>
                      <a:pt x="60" y="11"/>
                      <a:pt x="52" y="16"/>
                      <a:pt x="43" y="21"/>
                    </a:cubicBezTo>
                    <a:cubicBezTo>
                      <a:pt x="45" y="21"/>
                      <a:pt x="47" y="20"/>
                      <a:pt x="49" y="20"/>
                    </a:cubicBezTo>
                    <a:cubicBezTo>
                      <a:pt x="63" y="13"/>
                      <a:pt x="78" y="6"/>
                      <a:pt x="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Freeform 653">
                <a:extLst>
                  <a:ext uri="{FF2B5EF4-FFF2-40B4-BE49-F238E27FC236}">
                    <a16:creationId xmlns="" xmlns:a16="http://schemas.microsoft.com/office/drawing/2014/main" id="{361447BF-D7E2-4537-A344-001F34695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3" y="1644"/>
                <a:ext cx="567" cy="325"/>
              </a:xfrm>
              <a:custGeom>
                <a:avLst/>
                <a:gdLst>
                  <a:gd name="T0" fmla="*/ 49 w 358"/>
                  <a:gd name="T1" fmla="*/ 188 h 205"/>
                  <a:gd name="T2" fmla="*/ 59 w 358"/>
                  <a:gd name="T3" fmla="*/ 188 h 205"/>
                  <a:gd name="T4" fmla="*/ 66 w 358"/>
                  <a:gd name="T5" fmla="*/ 164 h 205"/>
                  <a:gd name="T6" fmla="*/ 16 w 358"/>
                  <a:gd name="T7" fmla="*/ 194 h 205"/>
                  <a:gd name="T8" fmla="*/ 30 w 358"/>
                  <a:gd name="T9" fmla="*/ 192 h 205"/>
                  <a:gd name="T10" fmla="*/ 0 w 358"/>
                  <a:gd name="T11" fmla="*/ 205 h 205"/>
                  <a:gd name="T12" fmla="*/ 55 w 358"/>
                  <a:gd name="T13" fmla="*/ 176 h 205"/>
                  <a:gd name="T14" fmla="*/ 66 w 358"/>
                  <a:gd name="T15" fmla="*/ 164 h 205"/>
                  <a:gd name="T16" fmla="*/ 119 w 358"/>
                  <a:gd name="T17" fmla="*/ 144 h 205"/>
                  <a:gd name="T18" fmla="*/ 91 w 358"/>
                  <a:gd name="T19" fmla="*/ 156 h 205"/>
                  <a:gd name="T20" fmla="*/ 63 w 358"/>
                  <a:gd name="T21" fmla="*/ 173 h 205"/>
                  <a:gd name="T22" fmla="*/ 139 w 358"/>
                  <a:gd name="T23" fmla="*/ 145 h 205"/>
                  <a:gd name="T24" fmla="*/ 144 w 358"/>
                  <a:gd name="T25" fmla="*/ 141 h 205"/>
                  <a:gd name="T26" fmla="*/ 147 w 358"/>
                  <a:gd name="T27" fmla="*/ 141 h 205"/>
                  <a:gd name="T28" fmla="*/ 182 w 358"/>
                  <a:gd name="T29" fmla="*/ 127 h 205"/>
                  <a:gd name="T30" fmla="*/ 243 w 358"/>
                  <a:gd name="T31" fmla="*/ 111 h 205"/>
                  <a:gd name="T32" fmla="*/ 229 w 358"/>
                  <a:gd name="T33" fmla="*/ 119 h 205"/>
                  <a:gd name="T34" fmla="*/ 205 w 358"/>
                  <a:gd name="T35" fmla="*/ 121 h 205"/>
                  <a:gd name="T36" fmla="*/ 121 w 358"/>
                  <a:gd name="T37" fmla="*/ 167 h 205"/>
                  <a:gd name="T38" fmla="*/ 229 w 358"/>
                  <a:gd name="T39" fmla="*/ 121 h 205"/>
                  <a:gd name="T40" fmla="*/ 227 w 358"/>
                  <a:gd name="T41" fmla="*/ 125 h 205"/>
                  <a:gd name="T42" fmla="*/ 222 w 358"/>
                  <a:gd name="T43" fmla="*/ 86 h 205"/>
                  <a:gd name="T44" fmla="*/ 208 w 358"/>
                  <a:gd name="T45" fmla="*/ 94 h 205"/>
                  <a:gd name="T46" fmla="*/ 222 w 358"/>
                  <a:gd name="T47" fmla="*/ 86 h 205"/>
                  <a:gd name="T48" fmla="*/ 239 w 358"/>
                  <a:gd name="T49" fmla="*/ 79 h 205"/>
                  <a:gd name="T50" fmla="*/ 232 w 358"/>
                  <a:gd name="T51" fmla="*/ 88 h 205"/>
                  <a:gd name="T52" fmla="*/ 278 w 358"/>
                  <a:gd name="T53" fmla="*/ 64 h 205"/>
                  <a:gd name="T54" fmla="*/ 338 w 358"/>
                  <a:gd name="T55" fmla="*/ 52 h 205"/>
                  <a:gd name="T56" fmla="*/ 355 w 358"/>
                  <a:gd name="T57" fmla="*/ 46 h 205"/>
                  <a:gd name="T58" fmla="*/ 268 w 358"/>
                  <a:gd name="T59" fmla="*/ 42 h 205"/>
                  <a:gd name="T60" fmla="*/ 263 w 358"/>
                  <a:gd name="T61" fmla="*/ 48 h 205"/>
                  <a:gd name="T62" fmla="*/ 268 w 358"/>
                  <a:gd name="T63" fmla="*/ 42 h 205"/>
                  <a:gd name="T64" fmla="*/ 348 w 358"/>
                  <a:gd name="T65" fmla="*/ 2 h 205"/>
                  <a:gd name="T66" fmla="*/ 304 w 358"/>
                  <a:gd name="T67" fmla="*/ 30 h 205"/>
                  <a:gd name="T68" fmla="*/ 316 w 358"/>
                  <a:gd name="T69" fmla="*/ 11 h 205"/>
                  <a:gd name="T70" fmla="*/ 277 w 358"/>
                  <a:gd name="T71" fmla="*/ 36 h 205"/>
                  <a:gd name="T72" fmla="*/ 281 w 358"/>
                  <a:gd name="T73" fmla="*/ 40 h 205"/>
                  <a:gd name="T74" fmla="*/ 356 w 358"/>
                  <a:gd name="T75" fmla="*/ 12 h 205"/>
                  <a:gd name="T76" fmla="*/ 356 w 358"/>
                  <a:gd name="T7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8" h="205">
                    <a:moveTo>
                      <a:pt x="68" y="182"/>
                    </a:moveTo>
                    <a:cubicBezTo>
                      <a:pt x="61" y="184"/>
                      <a:pt x="55" y="186"/>
                      <a:pt x="49" y="188"/>
                    </a:cubicBezTo>
                    <a:cubicBezTo>
                      <a:pt x="48" y="189"/>
                      <a:pt x="47" y="190"/>
                      <a:pt x="45" y="191"/>
                    </a:cubicBezTo>
                    <a:cubicBezTo>
                      <a:pt x="50" y="190"/>
                      <a:pt x="55" y="189"/>
                      <a:pt x="59" y="188"/>
                    </a:cubicBezTo>
                    <a:cubicBezTo>
                      <a:pt x="62" y="186"/>
                      <a:pt x="65" y="184"/>
                      <a:pt x="68" y="182"/>
                    </a:cubicBezTo>
                    <a:moveTo>
                      <a:pt x="66" y="164"/>
                    </a:moveTo>
                    <a:cubicBezTo>
                      <a:pt x="61" y="166"/>
                      <a:pt x="56" y="168"/>
                      <a:pt x="51" y="170"/>
                    </a:cubicBezTo>
                    <a:cubicBezTo>
                      <a:pt x="43" y="178"/>
                      <a:pt x="32" y="186"/>
                      <a:pt x="16" y="194"/>
                    </a:cubicBezTo>
                    <a:cubicBezTo>
                      <a:pt x="15" y="194"/>
                      <a:pt x="14" y="195"/>
                      <a:pt x="13" y="195"/>
                    </a:cubicBezTo>
                    <a:cubicBezTo>
                      <a:pt x="19" y="194"/>
                      <a:pt x="24" y="193"/>
                      <a:pt x="30" y="192"/>
                    </a:cubicBezTo>
                    <a:cubicBezTo>
                      <a:pt x="23" y="194"/>
                      <a:pt x="15" y="197"/>
                      <a:pt x="7" y="199"/>
                    </a:cubicBezTo>
                    <a:cubicBezTo>
                      <a:pt x="5" y="201"/>
                      <a:pt x="2" y="203"/>
                      <a:pt x="0" y="205"/>
                    </a:cubicBezTo>
                    <a:cubicBezTo>
                      <a:pt x="10" y="199"/>
                      <a:pt x="20" y="196"/>
                      <a:pt x="31" y="193"/>
                    </a:cubicBezTo>
                    <a:cubicBezTo>
                      <a:pt x="38" y="188"/>
                      <a:pt x="47" y="180"/>
                      <a:pt x="55" y="176"/>
                    </a:cubicBezTo>
                    <a:cubicBezTo>
                      <a:pt x="55" y="176"/>
                      <a:pt x="56" y="176"/>
                      <a:pt x="56" y="176"/>
                    </a:cubicBezTo>
                    <a:cubicBezTo>
                      <a:pt x="59" y="172"/>
                      <a:pt x="62" y="168"/>
                      <a:pt x="66" y="164"/>
                    </a:cubicBezTo>
                    <a:moveTo>
                      <a:pt x="182" y="127"/>
                    </a:moveTo>
                    <a:cubicBezTo>
                      <a:pt x="161" y="132"/>
                      <a:pt x="140" y="137"/>
                      <a:pt x="119" y="144"/>
                    </a:cubicBezTo>
                    <a:cubicBezTo>
                      <a:pt x="115" y="146"/>
                      <a:pt x="111" y="147"/>
                      <a:pt x="107" y="148"/>
                    </a:cubicBezTo>
                    <a:cubicBezTo>
                      <a:pt x="101" y="151"/>
                      <a:pt x="96" y="154"/>
                      <a:pt x="91" y="156"/>
                    </a:cubicBezTo>
                    <a:cubicBezTo>
                      <a:pt x="89" y="156"/>
                      <a:pt x="87" y="157"/>
                      <a:pt x="85" y="158"/>
                    </a:cubicBezTo>
                    <a:cubicBezTo>
                      <a:pt x="77" y="163"/>
                      <a:pt x="69" y="169"/>
                      <a:pt x="63" y="173"/>
                    </a:cubicBezTo>
                    <a:cubicBezTo>
                      <a:pt x="78" y="168"/>
                      <a:pt x="93" y="162"/>
                      <a:pt x="108" y="157"/>
                    </a:cubicBezTo>
                    <a:cubicBezTo>
                      <a:pt x="119" y="151"/>
                      <a:pt x="129" y="147"/>
                      <a:pt x="139" y="145"/>
                    </a:cubicBezTo>
                    <a:cubicBezTo>
                      <a:pt x="140" y="145"/>
                      <a:pt x="140" y="145"/>
                      <a:pt x="141" y="144"/>
                    </a:cubicBezTo>
                    <a:cubicBezTo>
                      <a:pt x="142" y="144"/>
                      <a:pt x="143" y="143"/>
                      <a:pt x="144" y="141"/>
                    </a:cubicBezTo>
                    <a:cubicBezTo>
                      <a:pt x="145" y="141"/>
                      <a:pt x="145" y="141"/>
                      <a:pt x="145" y="141"/>
                    </a:cubicBezTo>
                    <a:cubicBezTo>
                      <a:pt x="146" y="141"/>
                      <a:pt x="147" y="141"/>
                      <a:pt x="147" y="141"/>
                    </a:cubicBezTo>
                    <a:cubicBezTo>
                      <a:pt x="154" y="137"/>
                      <a:pt x="162" y="133"/>
                      <a:pt x="171" y="132"/>
                    </a:cubicBezTo>
                    <a:cubicBezTo>
                      <a:pt x="175" y="130"/>
                      <a:pt x="178" y="129"/>
                      <a:pt x="182" y="127"/>
                    </a:cubicBezTo>
                    <a:moveTo>
                      <a:pt x="269" y="103"/>
                    </a:moveTo>
                    <a:cubicBezTo>
                      <a:pt x="260" y="106"/>
                      <a:pt x="252" y="108"/>
                      <a:pt x="243" y="111"/>
                    </a:cubicBezTo>
                    <a:cubicBezTo>
                      <a:pt x="237" y="115"/>
                      <a:pt x="232" y="118"/>
                      <a:pt x="230" y="119"/>
                    </a:cubicBezTo>
                    <a:cubicBezTo>
                      <a:pt x="230" y="119"/>
                      <a:pt x="229" y="119"/>
                      <a:pt x="229" y="119"/>
                    </a:cubicBezTo>
                    <a:cubicBezTo>
                      <a:pt x="228" y="119"/>
                      <a:pt x="230" y="117"/>
                      <a:pt x="234" y="113"/>
                    </a:cubicBezTo>
                    <a:cubicBezTo>
                      <a:pt x="225" y="116"/>
                      <a:pt x="215" y="118"/>
                      <a:pt x="205" y="121"/>
                    </a:cubicBezTo>
                    <a:cubicBezTo>
                      <a:pt x="181" y="134"/>
                      <a:pt x="159" y="145"/>
                      <a:pt x="137" y="154"/>
                    </a:cubicBezTo>
                    <a:cubicBezTo>
                      <a:pt x="132" y="159"/>
                      <a:pt x="126" y="163"/>
                      <a:pt x="121" y="167"/>
                    </a:cubicBezTo>
                    <a:cubicBezTo>
                      <a:pt x="147" y="156"/>
                      <a:pt x="174" y="148"/>
                      <a:pt x="203" y="135"/>
                    </a:cubicBezTo>
                    <a:cubicBezTo>
                      <a:pt x="209" y="130"/>
                      <a:pt x="217" y="125"/>
                      <a:pt x="229" y="121"/>
                    </a:cubicBezTo>
                    <a:cubicBezTo>
                      <a:pt x="225" y="123"/>
                      <a:pt x="221" y="126"/>
                      <a:pt x="217" y="129"/>
                    </a:cubicBezTo>
                    <a:cubicBezTo>
                      <a:pt x="220" y="128"/>
                      <a:pt x="223" y="126"/>
                      <a:pt x="227" y="125"/>
                    </a:cubicBezTo>
                    <a:cubicBezTo>
                      <a:pt x="241" y="118"/>
                      <a:pt x="256" y="110"/>
                      <a:pt x="269" y="103"/>
                    </a:cubicBezTo>
                    <a:moveTo>
                      <a:pt x="222" y="86"/>
                    </a:moveTo>
                    <a:cubicBezTo>
                      <a:pt x="216" y="88"/>
                      <a:pt x="209" y="90"/>
                      <a:pt x="202" y="93"/>
                    </a:cubicBezTo>
                    <a:cubicBezTo>
                      <a:pt x="204" y="94"/>
                      <a:pt x="206" y="94"/>
                      <a:pt x="208" y="94"/>
                    </a:cubicBezTo>
                    <a:cubicBezTo>
                      <a:pt x="210" y="94"/>
                      <a:pt x="211" y="94"/>
                      <a:pt x="212" y="94"/>
                    </a:cubicBezTo>
                    <a:cubicBezTo>
                      <a:pt x="216" y="91"/>
                      <a:pt x="219" y="88"/>
                      <a:pt x="222" y="86"/>
                    </a:cubicBezTo>
                    <a:moveTo>
                      <a:pt x="278" y="64"/>
                    </a:moveTo>
                    <a:cubicBezTo>
                      <a:pt x="265" y="69"/>
                      <a:pt x="252" y="74"/>
                      <a:pt x="239" y="79"/>
                    </a:cubicBezTo>
                    <a:cubicBezTo>
                      <a:pt x="235" y="83"/>
                      <a:pt x="231" y="86"/>
                      <a:pt x="227" y="90"/>
                    </a:cubicBezTo>
                    <a:cubicBezTo>
                      <a:pt x="229" y="89"/>
                      <a:pt x="230" y="89"/>
                      <a:pt x="232" y="88"/>
                    </a:cubicBezTo>
                    <a:cubicBezTo>
                      <a:pt x="241" y="84"/>
                      <a:pt x="251" y="79"/>
                      <a:pt x="261" y="75"/>
                    </a:cubicBezTo>
                    <a:cubicBezTo>
                      <a:pt x="267" y="72"/>
                      <a:pt x="272" y="68"/>
                      <a:pt x="278" y="64"/>
                    </a:cubicBezTo>
                    <a:moveTo>
                      <a:pt x="358" y="42"/>
                    </a:moveTo>
                    <a:cubicBezTo>
                      <a:pt x="351" y="45"/>
                      <a:pt x="344" y="48"/>
                      <a:pt x="338" y="52"/>
                    </a:cubicBezTo>
                    <a:cubicBezTo>
                      <a:pt x="342" y="51"/>
                      <a:pt x="346" y="50"/>
                      <a:pt x="349" y="49"/>
                    </a:cubicBezTo>
                    <a:cubicBezTo>
                      <a:pt x="355" y="46"/>
                      <a:pt x="355" y="46"/>
                      <a:pt x="355" y="46"/>
                    </a:cubicBezTo>
                    <a:cubicBezTo>
                      <a:pt x="356" y="45"/>
                      <a:pt x="357" y="44"/>
                      <a:pt x="358" y="42"/>
                    </a:cubicBezTo>
                    <a:moveTo>
                      <a:pt x="268" y="42"/>
                    </a:moveTo>
                    <a:cubicBezTo>
                      <a:pt x="265" y="44"/>
                      <a:pt x="261" y="46"/>
                      <a:pt x="258" y="48"/>
                    </a:cubicBezTo>
                    <a:cubicBezTo>
                      <a:pt x="259" y="48"/>
                      <a:pt x="261" y="48"/>
                      <a:pt x="263" y="48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68" y="42"/>
                      <a:pt x="268" y="42"/>
                      <a:pt x="268" y="42"/>
                    </a:cubicBezTo>
                    <a:moveTo>
                      <a:pt x="356" y="0"/>
                    </a:moveTo>
                    <a:cubicBezTo>
                      <a:pt x="354" y="0"/>
                      <a:pt x="352" y="1"/>
                      <a:pt x="348" y="2"/>
                    </a:cubicBezTo>
                    <a:cubicBezTo>
                      <a:pt x="327" y="16"/>
                      <a:pt x="311" y="26"/>
                      <a:pt x="306" y="29"/>
                    </a:cubicBezTo>
                    <a:cubicBezTo>
                      <a:pt x="305" y="30"/>
                      <a:pt x="304" y="30"/>
                      <a:pt x="304" y="30"/>
                    </a:cubicBezTo>
                    <a:cubicBezTo>
                      <a:pt x="302" y="30"/>
                      <a:pt x="311" y="23"/>
                      <a:pt x="335" y="5"/>
                    </a:cubicBezTo>
                    <a:cubicBezTo>
                      <a:pt x="326" y="7"/>
                      <a:pt x="319" y="9"/>
                      <a:pt x="316" y="11"/>
                    </a:cubicBezTo>
                    <a:cubicBezTo>
                      <a:pt x="313" y="13"/>
                      <a:pt x="310" y="14"/>
                      <a:pt x="311" y="19"/>
                    </a:cubicBezTo>
                    <a:cubicBezTo>
                      <a:pt x="299" y="23"/>
                      <a:pt x="290" y="30"/>
                      <a:pt x="277" y="36"/>
                    </a:cubicBezTo>
                    <a:cubicBezTo>
                      <a:pt x="274" y="38"/>
                      <a:pt x="271" y="40"/>
                      <a:pt x="268" y="41"/>
                    </a:cubicBezTo>
                    <a:cubicBezTo>
                      <a:pt x="281" y="40"/>
                      <a:pt x="281" y="40"/>
                      <a:pt x="281" y="40"/>
                    </a:cubicBezTo>
                    <a:cubicBezTo>
                      <a:pt x="300" y="33"/>
                      <a:pt x="319" y="26"/>
                      <a:pt x="340" y="23"/>
                    </a:cubicBezTo>
                    <a:cubicBezTo>
                      <a:pt x="346" y="19"/>
                      <a:pt x="351" y="16"/>
                      <a:pt x="356" y="12"/>
                    </a:cubicBezTo>
                    <a:cubicBezTo>
                      <a:pt x="356" y="8"/>
                      <a:pt x="358" y="4"/>
                      <a:pt x="358" y="2"/>
                    </a:cubicBezTo>
                    <a:cubicBezTo>
                      <a:pt x="358" y="1"/>
                      <a:pt x="357" y="0"/>
                      <a:pt x="3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Freeform 654">
                <a:extLst>
                  <a:ext uri="{FF2B5EF4-FFF2-40B4-BE49-F238E27FC236}">
                    <a16:creationId xmlns="" xmlns:a16="http://schemas.microsoft.com/office/drawing/2014/main" id="{00F56C62-1C39-44D5-BE87-7488734CEF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3" y="1680"/>
                <a:ext cx="383" cy="198"/>
              </a:xfrm>
              <a:custGeom>
                <a:avLst/>
                <a:gdLst>
                  <a:gd name="T0" fmla="*/ 154 w 242"/>
                  <a:gd name="T1" fmla="*/ 52 h 125"/>
                  <a:gd name="T2" fmla="*/ 125 w 242"/>
                  <a:gd name="T3" fmla="*/ 65 h 125"/>
                  <a:gd name="T4" fmla="*/ 120 w 242"/>
                  <a:gd name="T5" fmla="*/ 67 h 125"/>
                  <a:gd name="T6" fmla="*/ 99 w 242"/>
                  <a:gd name="T7" fmla="*/ 86 h 125"/>
                  <a:gd name="T8" fmla="*/ 154 w 242"/>
                  <a:gd name="T9" fmla="*/ 52 h 125"/>
                  <a:gd name="T10" fmla="*/ 181 w 242"/>
                  <a:gd name="T11" fmla="*/ 51 h 125"/>
                  <a:gd name="T12" fmla="*/ 113 w 242"/>
                  <a:gd name="T13" fmla="*/ 90 h 125"/>
                  <a:gd name="T14" fmla="*/ 98 w 242"/>
                  <a:gd name="T15" fmla="*/ 98 h 125"/>
                  <a:gd name="T16" fmla="*/ 127 w 242"/>
                  <a:gd name="T17" fmla="*/ 90 h 125"/>
                  <a:gd name="T18" fmla="*/ 144 w 242"/>
                  <a:gd name="T19" fmla="*/ 76 h 125"/>
                  <a:gd name="T20" fmla="*/ 181 w 242"/>
                  <a:gd name="T21" fmla="*/ 51 h 125"/>
                  <a:gd name="T22" fmla="*/ 242 w 242"/>
                  <a:gd name="T23" fmla="*/ 26 h 125"/>
                  <a:gd name="T24" fmla="*/ 231 w 242"/>
                  <a:gd name="T25" fmla="*/ 29 h 125"/>
                  <a:gd name="T26" fmla="*/ 228 w 242"/>
                  <a:gd name="T27" fmla="*/ 31 h 125"/>
                  <a:gd name="T28" fmla="*/ 227 w 242"/>
                  <a:gd name="T29" fmla="*/ 31 h 125"/>
                  <a:gd name="T30" fmla="*/ 219 w 242"/>
                  <a:gd name="T31" fmla="*/ 36 h 125"/>
                  <a:gd name="T32" fmla="*/ 219 w 242"/>
                  <a:gd name="T33" fmla="*/ 36 h 125"/>
                  <a:gd name="T34" fmla="*/ 218 w 242"/>
                  <a:gd name="T35" fmla="*/ 37 h 125"/>
                  <a:gd name="T36" fmla="*/ 214 w 242"/>
                  <a:gd name="T37" fmla="*/ 38 h 125"/>
                  <a:gd name="T38" fmla="*/ 136 w 242"/>
                  <a:gd name="T39" fmla="*/ 88 h 125"/>
                  <a:gd name="T40" fmla="*/ 162 w 242"/>
                  <a:gd name="T41" fmla="*/ 80 h 125"/>
                  <a:gd name="T42" fmla="*/ 234 w 242"/>
                  <a:gd name="T43" fmla="*/ 30 h 125"/>
                  <a:gd name="T44" fmla="*/ 242 w 242"/>
                  <a:gd name="T45" fmla="*/ 26 h 125"/>
                  <a:gd name="T46" fmla="*/ 233 w 242"/>
                  <a:gd name="T47" fmla="*/ 0 h 125"/>
                  <a:gd name="T48" fmla="*/ 174 w 242"/>
                  <a:gd name="T49" fmla="*/ 17 h 125"/>
                  <a:gd name="T50" fmla="*/ 161 w 242"/>
                  <a:gd name="T51" fmla="*/ 18 h 125"/>
                  <a:gd name="T52" fmla="*/ 161 w 242"/>
                  <a:gd name="T53" fmla="*/ 19 h 125"/>
                  <a:gd name="T54" fmla="*/ 167 w 242"/>
                  <a:gd name="T55" fmla="*/ 20 h 125"/>
                  <a:gd name="T56" fmla="*/ 156 w 242"/>
                  <a:gd name="T57" fmla="*/ 25 h 125"/>
                  <a:gd name="T58" fmla="*/ 151 w 242"/>
                  <a:gd name="T59" fmla="*/ 25 h 125"/>
                  <a:gd name="T60" fmla="*/ 67 w 242"/>
                  <a:gd name="T61" fmla="*/ 77 h 125"/>
                  <a:gd name="T62" fmla="*/ 56 w 242"/>
                  <a:gd name="T63" fmla="*/ 90 h 125"/>
                  <a:gd name="T64" fmla="*/ 9 w 242"/>
                  <a:gd name="T65" fmla="*/ 112 h 125"/>
                  <a:gd name="T66" fmla="*/ 2 w 242"/>
                  <a:gd name="T67" fmla="*/ 117 h 125"/>
                  <a:gd name="T68" fmla="*/ 20 w 242"/>
                  <a:gd name="T69" fmla="*/ 113 h 125"/>
                  <a:gd name="T70" fmla="*/ 0 w 242"/>
                  <a:gd name="T71" fmla="*/ 125 h 125"/>
                  <a:gd name="T72" fmla="*/ 12 w 242"/>
                  <a:gd name="T73" fmla="*/ 121 h 125"/>
                  <a:gd name="T74" fmla="*/ 75 w 242"/>
                  <a:gd name="T75" fmla="*/ 104 h 125"/>
                  <a:gd name="T76" fmla="*/ 92 w 242"/>
                  <a:gd name="T77" fmla="*/ 95 h 125"/>
                  <a:gd name="T78" fmla="*/ 20 w 242"/>
                  <a:gd name="T79" fmla="*/ 113 h 125"/>
                  <a:gd name="T80" fmla="*/ 44 w 242"/>
                  <a:gd name="T81" fmla="*/ 102 h 125"/>
                  <a:gd name="T82" fmla="*/ 105 w 242"/>
                  <a:gd name="T83" fmla="*/ 71 h 125"/>
                  <a:gd name="T84" fmla="*/ 101 w 242"/>
                  <a:gd name="T85" fmla="*/ 71 h 125"/>
                  <a:gd name="T86" fmla="*/ 95 w 242"/>
                  <a:gd name="T87" fmla="*/ 70 h 125"/>
                  <a:gd name="T88" fmla="*/ 115 w 242"/>
                  <a:gd name="T89" fmla="*/ 63 h 125"/>
                  <a:gd name="T90" fmla="*/ 196 w 242"/>
                  <a:gd name="T91" fmla="*/ 10 h 125"/>
                  <a:gd name="T92" fmla="*/ 132 w 242"/>
                  <a:gd name="T93" fmla="*/ 56 h 125"/>
                  <a:gd name="T94" fmla="*/ 171 w 242"/>
                  <a:gd name="T95" fmla="*/ 41 h 125"/>
                  <a:gd name="T96" fmla="*/ 193 w 242"/>
                  <a:gd name="T97" fmla="*/ 27 h 125"/>
                  <a:gd name="T98" fmla="*/ 186 w 242"/>
                  <a:gd name="T99" fmla="*/ 28 h 125"/>
                  <a:gd name="T100" fmla="*/ 185 w 242"/>
                  <a:gd name="T101" fmla="*/ 28 h 125"/>
                  <a:gd name="T102" fmla="*/ 222 w 242"/>
                  <a:gd name="T103" fmla="*/ 7 h 125"/>
                  <a:gd name="T104" fmla="*/ 233 w 242"/>
                  <a:gd name="T10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2" h="125">
                    <a:moveTo>
                      <a:pt x="154" y="52"/>
                    </a:moveTo>
                    <a:cubicBezTo>
                      <a:pt x="144" y="56"/>
                      <a:pt x="134" y="61"/>
                      <a:pt x="125" y="65"/>
                    </a:cubicBezTo>
                    <a:cubicBezTo>
                      <a:pt x="123" y="66"/>
                      <a:pt x="122" y="66"/>
                      <a:pt x="120" y="67"/>
                    </a:cubicBezTo>
                    <a:cubicBezTo>
                      <a:pt x="112" y="74"/>
                      <a:pt x="104" y="81"/>
                      <a:pt x="99" y="86"/>
                    </a:cubicBezTo>
                    <a:cubicBezTo>
                      <a:pt x="114" y="78"/>
                      <a:pt x="133" y="66"/>
                      <a:pt x="154" y="52"/>
                    </a:cubicBezTo>
                    <a:moveTo>
                      <a:pt x="181" y="51"/>
                    </a:moveTo>
                    <a:cubicBezTo>
                      <a:pt x="160" y="61"/>
                      <a:pt x="137" y="75"/>
                      <a:pt x="113" y="90"/>
                    </a:cubicBezTo>
                    <a:cubicBezTo>
                      <a:pt x="108" y="93"/>
                      <a:pt x="103" y="95"/>
                      <a:pt x="98" y="98"/>
                    </a:cubicBezTo>
                    <a:cubicBezTo>
                      <a:pt x="108" y="95"/>
                      <a:pt x="118" y="93"/>
                      <a:pt x="127" y="90"/>
                    </a:cubicBezTo>
                    <a:cubicBezTo>
                      <a:pt x="131" y="87"/>
                      <a:pt x="136" y="82"/>
                      <a:pt x="144" y="76"/>
                    </a:cubicBezTo>
                    <a:cubicBezTo>
                      <a:pt x="152" y="69"/>
                      <a:pt x="165" y="61"/>
                      <a:pt x="181" y="51"/>
                    </a:cubicBezTo>
                    <a:moveTo>
                      <a:pt x="242" y="26"/>
                    </a:moveTo>
                    <a:cubicBezTo>
                      <a:pt x="239" y="27"/>
                      <a:pt x="235" y="28"/>
                      <a:pt x="231" y="29"/>
                    </a:cubicBezTo>
                    <a:cubicBezTo>
                      <a:pt x="230" y="29"/>
                      <a:pt x="229" y="30"/>
                      <a:pt x="228" y="31"/>
                    </a:cubicBezTo>
                    <a:cubicBezTo>
                      <a:pt x="228" y="31"/>
                      <a:pt x="228" y="31"/>
                      <a:pt x="227" y="31"/>
                    </a:cubicBezTo>
                    <a:cubicBezTo>
                      <a:pt x="224" y="33"/>
                      <a:pt x="222" y="35"/>
                      <a:pt x="219" y="36"/>
                    </a:cubicBezTo>
                    <a:cubicBezTo>
                      <a:pt x="219" y="36"/>
                      <a:pt x="219" y="36"/>
                      <a:pt x="219" y="36"/>
                    </a:cubicBezTo>
                    <a:cubicBezTo>
                      <a:pt x="218" y="36"/>
                      <a:pt x="218" y="37"/>
                      <a:pt x="218" y="37"/>
                    </a:cubicBezTo>
                    <a:cubicBezTo>
                      <a:pt x="217" y="37"/>
                      <a:pt x="215" y="38"/>
                      <a:pt x="214" y="38"/>
                    </a:cubicBezTo>
                    <a:cubicBezTo>
                      <a:pt x="187" y="56"/>
                      <a:pt x="154" y="76"/>
                      <a:pt x="136" y="88"/>
                    </a:cubicBezTo>
                    <a:cubicBezTo>
                      <a:pt x="145" y="85"/>
                      <a:pt x="153" y="83"/>
                      <a:pt x="162" y="80"/>
                    </a:cubicBezTo>
                    <a:cubicBezTo>
                      <a:pt x="188" y="65"/>
                      <a:pt x="213" y="49"/>
                      <a:pt x="234" y="30"/>
                    </a:cubicBezTo>
                    <a:cubicBezTo>
                      <a:pt x="242" y="26"/>
                      <a:pt x="242" y="26"/>
                      <a:pt x="242" y="26"/>
                    </a:cubicBezTo>
                    <a:moveTo>
                      <a:pt x="233" y="0"/>
                    </a:moveTo>
                    <a:cubicBezTo>
                      <a:pt x="212" y="3"/>
                      <a:pt x="193" y="10"/>
                      <a:pt x="174" y="17"/>
                    </a:cubicBezTo>
                    <a:cubicBezTo>
                      <a:pt x="161" y="18"/>
                      <a:pt x="161" y="18"/>
                      <a:pt x="161" y="18"/>
                    </a:cubicBezTo>
                    <a:cubicBezTo>
                      <a:pt x="161" y="18"/>
                      <a:pt x="161" y="18"/>
                      <a:pt x="161" y="19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54" y="25"/>
                      <a:pt x="152" y="25"/>
                      <a:pt x="151" y="25"/>
                    </a:cubicBezTo>
                    <a:cubicBezTo>
                      <a:pt x="124" y="44"/>
                      <a:pt x="99" y="68"/>
                      <a:pt x="67" y="77"/>
                    </a:cubicBezTo>
                    <a:cubicBezTo>
                      <a:pt x="63" y="78"/>
                      <a:pt x="58" y="87"/>
                      <a:pt x="56" y="90"/>
                    </a:cubicBezTo>
                    <a:cubicBezTo>
                      <a:pt x="41" y="100"/>
                      <a:pt x="25" y="106"/>
                      <a:pt x="9" y="112"/>
                    </a:cubicBezTo>
                    <a:cubicBezTo>
                      <a:pt x="6" y="114"/>
                      <a:pt x="4" y="115"/>
                      <a:pt x="2" y="117"/>
                    </a:cubicBezTo>
                    <a:cubicBezTo>
                      <a:pt x="8" y="116"/>
                      <a:pt x="14" y="114"/>
                      <a:pt x="20" y="113"/>
                    </a:cubicBezTo>
                    <a:cubicBezTo>
                      <a:pt x="14" y="115"/>
                      <a:pt x="7" y="120"/>
                      <a:pt x="0" y="125"/>
                    </a:cubicBezTo>
                    <a:cubicBezTo>
                      <a:pt x="4" y="124"/>
                      <a:pt x="8" y="123"/>
                      <a:pt x="12" y="121"/>
                    </a:cubicBezTo>
                    <a:cubicBezTo>
                      <a:pt x="33" y="114"/>
                      <a:pt x="54" y="109"/>
                      <a:pt x="75" y="104"/>
                    </a:cubicBezTo>
                    <a:cubicBezTo>
                      <a:pt x="81" y="101"/>
                      <a:pt x="87" y="98"/>
                      <a:pt x="92" y="95"/>
                    </a:cubicBezTo>
                    <a:cubicBezTo>
                      <a:pt x="65" y="103"/>
                      <a:pt x="45" y="103"/>
                      <a:pt x="20" y="113"/>
                    </a:cubicBezTo>
                    <a:cubicBezTo>
                      <a:pt x="29" y="108"/>
                      <a:pt x="37" y="104"/>
                      <a:pt x="44" y="102"/>
                    </a:cubicBezTo>
                    <a:cubicBezTo>
                      <a:pt x="73" y="92"/>
                      <a:pt x="91" y="82"/>
                      <a:pt x="105" y="71"/>
                    </a:cubicBezTo>
                    <a:cubicBezTo>
                      <a:pt x="104" y="71"/>
                      <a:pt x="103" y="71"/>
                      <a:pt x="101" y="71"/>
                    </a:cubicBezTo>
                    <a:cubicBezTo>
                      <a:pt x="99" y="71"/>
                      <a:pt x="97" y="71"/>
                      <a:pt x="95" y="70"/>
                    </a:cubicBezTo>
                    <a:cubicBezTo>
                      <a:pt x="102" y="67"/>
                      <a:pt x="109" y="65"/>
                      <a:pt x="115" y="63"/>
                    </a:cubicBezTo>
                    <a:cubicBezTo>
                      <a:pt x="137" y="44"/>
                      <a:pt x="153" y="25"/>
                      <a:pt x="196" y="10"/>
                    </a:cubicBezTo>
                    <a:cubicBezTo>
                      <a:pt x="176" y="19"/>
                      <a:pt x="152" y="38"/>
                      <a:pt x="132" y="56"/>
                    </a:cubicBezTo>
                    <a:cubicBezTo>
                      <a:pt x="145" y="51"/>
                      <a:pt x="158" y="46"/>
                      <a:pt x="171" y="41"/>
                    </a:cubicBezTo>
                    <a:cubicBezTo>
                      <a:pt x="178" y="36"/>
                      <a:pt x="185" y="32"/>
                      <a:pt x="193" y="27"/>
                    </a:cubicBezTo>
                    <a:cubicBezTo>
                      <a:pt x="190" y="28"/>
                      <a:pt x="188" y="28"/>
                      <a:pt x="186" y="28"/>
                    </a:cubicBezTo>
                    <a:cubicBezTo>
                      <a:pt x="186" y="28"/>
                      <a:pt x="186" y="28"/>
                      <a:pt x="185" y="28"/>
                    </a:cubicBezTo>
                    <a:cubicBezTo>
                      <a:pt x="184" y="26"/>
                      <a:pt x="202" y="18"/>
                      <a:pt x="222" y="7"/>
                    </a:cubicBezTo>
                    <a:cubicBezTo>
                      <a:pt x="226" y="5"/>
                      <a:pt x="229" y="2"/>
                      <a:pt x="2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Freeform 655">
                <a:extLst>
                  <a:ext uri="{FF2B5EF4-FFF2-40B4-BE49-F238E27FC236}">
                    <a16:creationId xmlns="" xmlns:a16="http://schemas.microsoft.com/office/drawing/2014/main" id="{E5FF6576-1544-4633-9BD7-27BDFB34DC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9" y="1912"/>
                <a:ext cx="225" cy="76"/>
              </a:xfrm>
              <a:custGeom>
                <a:avLst/>
                <a:gdLst>
                  <a:gd name="T0" fmla="*/ 38 w 142"/>
                  <a:gd name="T1" fmla="*/ 31 h 48"/>
                  <a:gd name="T2" fmla="*/ 14 w 142"/>
                  <a:gd name="T3" fmla="*/ 40 h 48"/>
                  <a:gd name="T4" fmla="*/ 0 w 142"/>
                  <a:gd name="T5" fmla="*/ 48 h 48"/>
                  <a:gd name="T6" fmla="*/ 22 w 142"/>
                  <a:gd name="T7" fmla="*/ 43 h 48"/>
                  <a:gd name="T8" fmla="*/ 38 w 142"/>
                  <a:gd name="T9" fmla="*/ 31 h 48"/>
                  <a:gd name="T10" fmla="*/ 129 w 142"/>
                  <a:gd name="T11" fmla="*/ 2 h 48"/>
                  <a:gd name="T12" fmla="*/ 96 w 142"/>
                  <a:gd name="T13" fmla="*/ 11 h 48"/>
                  <a:gd name="T14" fmla="*/ 54 w 142"/>
                  <a:gd name="T15" fmla="*/ 35 h 48"/>
                  <a:gd name="T16" fmla="*/ 79 w 142"/>
                  <a:gd name="T17" fmla="*/ 27 h 48"/>
                  <a:gd name="T18" fmla="*/ 117 w 142"/>
                  <a:gd name="T19" fmla="*/ 11 h 48"/>
                  <a:gd name="T20" fmla="*/ 129 w 142"/>
                  <a:gd name="T21" fmla="*/ 2 h 48"/>
                  <a:gd name="T22" fmla="*/ 142 w 142"/>
                  <a:gd name="T23" fmla="*/ 0 h 48"/>
                  <a:gd name="T24" fmla="*/ 130 w 142"/>
                  <a:gd name="T25" fmla="*/ 2 h 48"/>
                  <a:gd name="T26" fmla="*/ 125 w 142"/>
                  <a:gd name="T27" fmla="*/ 7 h 48"/>
                  <a:gd name="T28" fmla="*/ 137 w 142"/>
                  <a:gd name="T29" fmla="*/ 3 h 48"/>
                  <a:gd name="T30" fmla="*/ 142 w 142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2" h="48">
                    <a:moveTo>
                      <a:pt x="38" y="31"/>
                    </a:moveTo>
                    <a:cubicBezTo>
                      <a:pt x="30" y="34"/>
                      <a:pt x="22" y="37"/>
                      <a:pt x="14" y="40"/>
                    </a:cubicBezTo>
                    <a:cubicBezTo>
                      <a:pt x="9" y="43"/>
                      <a:pt x="5" y="46"/>
                      <a:pt x="0" y="48"/>
                    </a:cubicBezTo>
                    <a:cubicBezTo>
                      <a:pt x="7" y="47"/>
                      <a:pt x="15" y="45"/>
                      <a:pt x="22" y="43"/>
                    </a:cubicBezTo>
                    <a:cubicBezTo>
                      <a:pt x="27" y="39"/>
                      <a:pt x="33" y="35"/>
                      <a:pt x="38" y="31"/>
                    </a:cubicBezTo>
                    <a:moveTo>
                      <a:pt x="129" y="2"/>
                    </a:moveTo>
                    <a:cubicBezTo>
                      <a:pt x="118" y="4"/>
                      <a:pt x="107" y="8"/>
                      <a:pt x="96" y="11"/>
                    </a:cubicBezTo>
                    <a:cubicBezTo>
                      <a:pt x="82" y="19"/>
                      <a:pt x="68" y="27"/>
                      <a:pt x="54" y="35"/>
                    </a:cubicBezTo>
                    <a:cubicBezTo>
                      <a:pt x="62" y="32"/>
                      <a:pt x="71" y="30"/>
                      <a:pt x="79" y="27"/>
                    </a:cubicBezTo>
                    <a:cubicBezTo>
                      <a:pt x="92" y="21"/>
                      <a:pt x="105" y="16"/>
                      <a:pt x="117" y="11"/>
                    </a:cubicBezTo>
                    <a:cubicBezTo>
                      <a:pt x="121" y="8"/>
                      <a:pt x="125" y="5"/>
                      <a:pt x="129" y="2"/>
                    </a:cubicBezTo>
                    <a:moveTo>
                      <a:pt x="142" y="0"/>
                    </a:moveTo>
                    <a:cubicBezTo>
                      <a:pt x="138" y="0"/>
                      <a:pt x="134" y="1"/>
                      <a:pt x="130" y="2"/>
                    </a:cubicBezTo>
                    <a:cubicBezTo>
                      <a:pt x="128" y="4"/>
                      <a:pt x="127" y="6"/>
                      <a:pt x="125" y="7"/>
                    </a:cubicBezTo>
                    <a:cubicBezTo>
                      <a:pt x="129" y="6"/>
                      <a:pt x="133" y="4"/>
                      <a:pt x="137" y="3"/>
                    </a:cubicBezTo>
                    <a:cubicBezTo>
                      <a:pt x="139" y="2"/>
                      <a:pt x="140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Freeform 656">
                <a:extLst>
                  <a:ext uri="{FF2B5EF4-FFF2-40B4-BE49-F238E27FC236}">
                    <a16:creationId xmlns="" xmlns:a16="http://schemas.microsoft.com/office/drawing/2014/main" id="{256754D3-20C2-430C-82E8-D1BF58EAB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1959"/>
                <a:ext cx="28" cy="14"/>
              </a:xfrm>
              <a:custGeom>
                <a:avLst/>
                <a:gdLst>
                  <a:gd name="T0" fmla="*/ 18 w 18"/>
                  <a:gd name="T1" fmla="*/ 0 h 9"/>
                  <a:gd name="T2" fmla="*/ 13 w 18"/>
                  <a:gd name="T3" fmla="*/ 1 h 9"/>
                  <a:gd name="T4" fmla="*/ 0 w 18"/>
                  <a:gd name="T5" fmla="*/ 9 h 9"/>
                  <a:gd name="T6" fmla="*/ 4 w 18"/>
                  <a:gd name="T7" fmla="*/ 9 h 9"/>
                  <a:gd name="T8" fmla="*/ 18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6" y="0"/>
                      <a:pt x="15" y="1"/>
                      <a:pt x="13" y="1"/>
                    </a:cubicBezTo>
                    <a:cubicBezTo>
                      <a:pt x="8" y="4"/>
                      <a:pt x="4" y="7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8" y="6"/>
                      <a:pt x="13" y="3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Freeform 657">
                <a:extLst>
                  <a:ext uri="{FF2B5EF4-FFF2-40B4-BE49-F238E27FC236}">
                    <a16:creationId xmlns="" xmlns:a16="http://schemas.microsoft.com/office/drawing/2014/main" id="{746ED419-59C7-4DFE-90CB-7B31E9AE5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1973"/>
                <a:ext cx="17" cy="10"/>
              </a:xfrm>
              <a:custGeom>
                <a:avLst/>
                <a:gdLst>
                  <a:gd name="T0" fmla="*/ 11 w 11"/>
                  <a:gd name="T1" fmla="*/ 0 h 6"/>
                  <a:gd name="T2" fmla="*/ 7 w 11"/>
                  <a:gd name="T3" fmla="*/ 0 h 6"/>
                  <a:gd name="T4" fmla="*/ 0 w 11"/>
                  <a:gd name="T5" fmla="*/ 6 h 6"/>
                  <a:gd name="T6" fmla="*/ 11 w 1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cubicBezTo>
                      <a:pt x="10" y="0"/>
                      <a:pt x="8" y="0"/>
                      <a:pt x="7" y="0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4" y="4"/>
                      <a:pt x="7" y="2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Freeform 658">
                <a:extLst>
                  <a:ext uri="{FF2B5EF4-FFF2-40B4-BE49-F238E27FC236}">
                    <a16:creationId xmlns="" xmlns:a16="http://schemas.microsoft.com/office/drawing/2014/main" id="{3CA00EB0-38FB-4D2E-B199-DAC3E0566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1940"/>
                <a:ext cx="38" cy="21"/>
              </a:xfrm>
              <a:custGeom>
                <a:avLst/>
                <a:gdLst>
                  <a:gd name="T0" fmla="*/ 24 w 24"/>
                  <a:gd name="T1" fmla="*/ 0 h 13"/>
                  <a:gd name="T2" fmla="*/ 0 w 24"/>
                  <a:gd name="T3" fmla="*/ 13 h 13"/>
                  <a:gd name="T4" fmla="*/ 5 w 24"/>
                  <a:gd name="T5" fmla="*/ 12 h 13"/>
                  <a:gd name="T6" fmla="*/ 24 w 2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3">
                    <a:moveTo>
                      <a:pt x="24" y="0"/>
                    </a:moveTo>
                    <a:cubicBezTo>
                      <a:pt x="15" y="4"/>
                      <a:pt x="7" y="8"/>
                      <a:pt x="0" y="13"/>
                    </a:cubicBezTo>
                    <a:cubicBezTo>
                      <a:pt x="2" y="13"/>
                      <a:pt x="3" y="12"/>
                      <a:pt x="5" y="12"/>
                    </a:cubicBezTo>
                    <a:cubicBezTo>
                      <a:pt x="11" y="8"/>
                      <a:pt x="18" y="4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Freeform 659">
                <a:extLst>
                  <a:ext uri="{FF2B5EF4-FFF2-40B4-BE49-F238E27FC236}">
                    <a16:creationId xmlns="" xmlns:a16="http://schemas.microsoft.com/office/drawing/2014/main" id="{4E3C1384-CE92-41A3-BAD6-92993631D9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8" y="2203"/>
                <a:ext cx="219" cy="68"/>
              </a:xfrm>
              <a:custGeom>
                <a:avLst/>
                <a:gdLst>
                  <a:gd name="T0" fmla="*/ 25 w 138"/>
                  <a:gd name="T1" fmla="*/ 35 h 43"/>
                  <a:gd name="T2" fmla="*/ 0 w 138"/>
                  <a:gd name="T3" fmla="*/ 43 h 43"/>
                  <a:gd name="T4" fmla="*/ 21 w 138"/>
                  <a:gd name="T5" fmla="*/ 37 h 43"/>
                  <a:gd name="T6" fmla="*/ 25 w 138"/>
                  <a:gd name="T7" fmla="*/ 35 h 43"/>
                  <a:gd name="T8" fmla="*/ 135 w 138"/>
                  <a:gd name="T9" fmla="*/ 0 h 43"/>
                  <a:gd name="T10" fmla="*/ 68 w 138"/>
                  <a:gd name="T11" fmla="*/ 22 h 43"/>
                  <a:gd name="T12" fmla="*/ 57 w 138"/>
                  <a:gd name="T13" fmla="*/ 27 h 43"/>
                  <a:gd name="T14" fmla="*/ 77 w 138"/>
                  <a:gd name="T15" fmla="*/ 22 h 43"/>
                  <a:gd name="T16" fmla="*/ 76 w 138"/>
                  <a:gd name="T17" fmla="*/ 20 h 43"/>
                  <a:gd name="T18" fmla="*/ 138 w 138"/>
                  <a:gd name="T19" fmla="*/ 0 h 43"/>
                  <a:gd name="T20" fmla="*/ 135 w 138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43">
                    <a:moveTo>
                      <a:pt x="25" y="35"/>
                    </a:moveTo>
                    <a:cubicBezTo>
                      <a:pt x="17" y="38"/>
                      <a:pt x="8" y="40"/>
                      <a:pt x="0" y="43"/>
                    </a:cubicBezTo>
                    <a:cubicBezTo>
                      <a:pt x="7" y="41"/>
                      <a:pt x="14" y="39"/>
                      <a:pt x="21" y="37"/>
                    </a:cubicBezTo>
                    <a:cubicBezTo>
                      <a:pt x="22" y="37"/>
                      <a:pt x="23" y="36"/>
                      <a:pt x="25" y="35"/>
                    </a:cubicBezTo>
                    <a:moveTo>
                      <a:pt x="135" y="0"/>
                    </a:moveTo>
                    <a:cubicBezTo>
                      <a:pt x="113" y="7"/>
                      <a:pt x="90" y="15"/>
                      <a:pt x="68" y="22"/>
                    </a:cubicBezTo>
                    <a:cubicBezTo>
                      <a:pt x="64" y="23"/>
                      <a:pt x="61" y="25"/>
                      <a:pt x="57" y="27"/>
                    </a:cubicBezTo>
                    <a:cubicBezTo>
                      <a:pt x="64" y="25"/>
                      <a:pt x="71" y="23"/>
                      <a:pt x="77" y="22"/>
                    </a:cubicBezTo>
                    <a:cubicBezTo>
                      <a:pt x="77" y="21"/>
                      <a:pt x="77" y="21"/>
                      <a:pt x="76" y="20"/>
                    </a:cubicBezTo>
                    <a:cubicBezTo>
                      <a:pt x="97" y="13"/>
                      <a:pt x="118" y="7"/>
                      <a:pt x="138" y="0"/>
                    </a:cubicBezTo>
                    <a:cubicBezTo>
                      <a:pt x="137" y="0"/>
                      <a:pt x="136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Freeform 660">
                <a:extLst>
                  <a:ext uri="{FF2B5EF4-FFF2-40B4-BE49-F238E27FC236}">
                    <a16:creationId xmlns="" xmlns:a16="http://schemas.microsoft.com/office/drawing/2014/main" id="{1D478363-24EB-4283-91F5-9A3D1F7729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1" y="2171"/>
                <a:ext cx="273" cy="91"/>
              </a:xfrm>
              <a:custGeom>
                <a:avLst/>
                <a:gdLst>
                  <a:gd name="T0" fmla="*/ 47 w 172"/>
                  <a:gd name="T1" fmla="*/ 42 h 57"/>
                  <a:gd name="T2" fmla="*/ 4 w 172"/>
                  <a:gd name="T3" fmla="*/ 55 h 57"/>
                  <a:gd name="T4" fmla="*/ 0 w 172"/>
                  <a:gd name="T5" fmla="*/ 57 h 57"/>
                  <a:gd name="T6" fmla="*/ 36 w 172"/>
                  <a:gd name="T7" fmla="*/ 47 h 57"/>
                  <a:gd name="T8" fmla="*/ 47 w 172"/>
                  <a:gd name="T9" fmla="*/ 42 h 57"/>
                  <a:gd name="T10" fmla="*/ 172 w 172"/>
                  <a:gd name="T11" fmla="*/ 0 h 57"/>
                  <a:gd name="T12" fmla="*/ 167 w 172"/>
                  <a:gd name="T13" fmla="*/ 2 h 57"/>
                  <a:gd name="T14" fmla="*/ 114 w 172"/>
                  <a:gd name="T15" fmla="*/ 20 h 57"/>
                  <a:gd name="T16" fmla="*/ 117 w 172"/>
                  <a:gd name="T17" fmla="*/ 20 h 57"/>
                  <a:gd name="T18" fmla="*/ 172 w 172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57">
                    <a:moveTo>
                      <a:pt x="47" y="42"/>
                    </a:moveTo>
                    <a:cubicBezTo>
                      <a:pt x="32" y="46"/>
                      <a:pt x="18" y="51"/>
                      <a:pt x="4" y="55"/>
                    </a:cubicBezTo>
                    <a:cubicBezTo>
                      <a:pt x="2" y="56"/>
                      <a:pt x="1" y="57"/>
                      <a:pt x="0" y="57"/>
                    </a:cubicBezTo>
                    <a:cubicBezTo>
                      <a:pt x="12" y="54"/>
                      <a:pt x="24" y="50"/>
                      <a:pt x="36" y="47"/>
                    </a:cubicBezTo>
                    <a:cubicBezTo>
                      <a:pt x="40" y="45"/>
                      <a:pt x="43" y="43"/>
                      <a:pt x="47" y="42"/>
                    </a:cubicBezTo>
                    <a:moveTo>
                      <a:pt x="172" y="0"/>
                    </a:moveTo>
                    <a:cubicBezTo>
                      <a:pt x="171" y="1"/>
                      <a:pt x="169" y="1"/>
                      <a:pt x="167" y="2"/>
                    </a:cubicBezTo>
                    <a:cubicBezTo>
                      <a:pt x="149" y="8"/>
                      <a:pt x="132" y="14"/>
                      <a:pt x="114" y="20"/>
                    </a:cubicBezTo>
                    <a:cubicBezTo>
                      <a:pt x="115" y="20"/>
                      <a:pt x="116" y="20"/>
                      <a:pt x="117" y="20"/>
                    </a:cubicBezTo>
                    <a:cubicBezTo>
                      <a:pt x="136" y="14"/>
                      <a:pt x="154" y="7"/>
                      <a:pt x="1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Freeform 661">
                <a:extLst>
                  <a:ext uri="{FF2B5EF4-FFF2-40B4-BE49-F238E27FC236}">
                    <a16:creationId xmlns="" xmlns:a16="http://schemas.microsoft.com/office/drawing/2014/main" id="{8F974528-A410-426E-97CA-A577AD987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241"/>
                <a:ext cx="119" cy="46"/>
              </a:xfrm>
              <a:custGeom>
                <a:avLst/>
                <a:gdLst>
                  <a:gd name="T0" fmla="*/ 74 w 75"/>
                  <a:gd name="T1" fmla="*/ 0 h 29"/>
                  <a:gd name="T2" fmla="*/ 71 w 75"/>
                  <a:gd name="T3" fmla="*/ 0 h 29"/>
                  <a:gd name="T4" fmla="*/ 48 w 75"/>
                  <a:gd name="T5" fmla="*/ 7 h 29"/>
                  <a:gd name="T6" fmla="*/ 4 w 75"/>
                  <a:gd name="T7" fmla="*/ 28 h 29"/>
                  <a:gd name="T8" fmla="*/ 0 w 75"/>
                  <a:gd name="T9" fmla="*/ 29 h 29"/>
                  <a:gd name="T10" fmla="*/ 28 w 75"/>
                  <a:gd name="T11" fmla="*/ 21 h 29"/>
                  <a:gd name="T12" fmla="*/ 35 w 75"/>
                  <a:gd name="T13" fmla="*/ 17 h 29"/>
                  <a:gd name="T14" fmla="*/ 41 w 75"/>
                  <a:gd name="T15" fmla="*/ 16 h 29"/>
                  <a:gd name="T16" fmla="*/ 42 w 75"/>
                  <a:gd name="T17" fmla="*/ 16 h 29"/>
                  <a:gd name="T18" fmla="*/ 38 w 75"/>
                  <a:gd name="T19" fmla="*/ 15 h 29"/>
                  <a:gd name="T20" fmla="*/ 46 w 75"/>
                  <a:gd name="T21" fmla="*/ 11 h 29"/>
                  <a:gd name="T22" fmla="*/ 54 w 75"/>
                  <a:gd name="T23" fmla="*/ 9 h 29"/>
                  <a:gd name="T24" fmla="*/ 53 w 75"/>
                  <a:gd name="T25" fmla="*/ 8 h 29"/>
                  <a:gd name="T26" fmla="*/ 56 w 75"/>
                  <a:gd name="T27" fmla="*/ 8 h 29"/>
                  <a:gd name="T28" fmla="*/ 72 w 75"/>
                  <a:gd name="T29" fmla="*/ 4 h 29"/>
                  <a:gd name="T30" fmla="*/ 75 w 75"/>
                  <a:gd name="T31" fmla="*/ 0 h 29"/>
                  <a:gd name="T32" fmla="*/ 74 w 75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29">
                    <a:moveTo>
                      <a:pt x="74" y="0"/>
                    </a:moveTo>
                    <a:cubicBezTo>
                      <a:pt x="73" y="0"/>
                      <a:pt x="72" y="0"/>
                      <a:pt x="71" y="0"/>
                    </a:cubicBezTo>
                    <a:cubicBezTo>
                      <a:pt x="63" y="2"/>
                      <a:pt x="55" y="5"/>
                      <a:pt x="48" y="7"/>
                    </a:cubicBezTo>
                    <a:cubicBezTo>
                      <a:pt x="34" y="14"/>
                      <a:pt x="20" y="22"/>
                      <a:pt x="4" y="28"/>
                    </a:cubicBezTo>
                    <a:cubicBezTo>
                      <a:pt x="2" y="28"/>
                      <a:pt x="1" y="29"/>
                      <a:pt x="0" y="29"/>
                    </a:cubicBezTo>
                    <a:cubicBezTo>
                      <a:pt x="9" y="27"/>
                      <a:pt x="19" y="24"/>
                      <a:pt x="28" y="21"/>
                    </a:cubicBezTo>
                    <a:cubicBezTo>
                      <a:pt x="31" y="19"/>
                      <a:pt x="33" y="18"/>
                      <a:pt x="35" y="17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8" y="10"/>
                      <a:pt x="51" y="9"/>
                      <a:pt x="54" y="9"/>
                    </a:cubicBezTo>
                    <a:cubicBezTo>
                      <a:pt x="54" y="9"/>
                      <a:pt x="54" y="9"/>
                      <a:pt x="53" y="8"/>
                    </a:cubicBezTo>
                    <a:cubicBezTo>
                      <a:pt x="54" y="8"/>
                      <a:pt x="55" y="8"/>
                      <a:pt x="56" y="8"/>
                    </a:cubicBezTo>
                    <a:cubicBezTo>
                      <a:pt x="62" y="7"/>
                      <a:pt x="67" y="5"/>
                      <a:pt x="72" y="4"/>
                    </a:cubicBezTo>
                    <a:cubicBezTo>
                      <a:pt x="74" y="3"/>
                      <a:pt x="75" y="1"/>
                      <a:pt x="75" y="0"/>
                    </a:cubicBezTo>
                    <a:cubicBezTo>
                      <a:pt x="75" y="0"/>
                      <a:pt x="74" y="0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Freeform 662">
                <a:extLst>
                  <a:ext uri="{FF2B5EF4-FFF2-40B4-BE49-F238E27FC236}">
                    <a16:creationId xmlns="" xmlns:a16="http://schemas.microsoft.com/office/drawing/2014/main" id="{0EC54224-8E0A-4269-9B0F-1A71A9691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252"/>
                <a:ext cx="87" cy="40"/>
              </a:xfrm>
              <a:custGeom>
                <a:avLst/>
                <a:gdLst>
                  <a:gd name="T0" fmla="*/ 55 w 55"/>
                  <a:gd name="T1" fmla="*/ 0 h 25"/>
                  <a:gd name="T2" fmla="*/ 0 w 55"/>
                  <a:gd name="T3" fmla="*/ 25 h 25"/>
                  <a:gd name="T4" fmla="*/ 7 w 55"/>
                  <a:gd name="T5" fmla="*/ 22 h 25"/>
                  <a:gd name="T6" fmla="*/ 11 w 55"/>
                  <a:gd name="T7" fmla="*/ 21 h 25"/>
                  <a:gd name="T8" fmla="*/ 55 w 5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5">
                    <a:moveTo>
                      <a:pt x="55" y="0"/>
                    </a:moveTo>
                    <a:cubicBezTo>
                      <a:pt x="35" y="7"/>
                      <a:pt x="17" y="15"/>
                      <a:pt x="0" y="25"/>
                    </a:cubicBezTo>
                    <a:cubicBezTo>
                      <a:pt x="2" y="24"/>
                      <a:pt x="4" y="23"/>
                      <a:pt x="7" y="22"/>
                    </a:cubicBezTo>
                    <a:cubicBezTo>
                      <a:pt x="8" y="22"/>
                      <a:pt x="9" y="21"/>
                      <a:pt x="11" y="21"/>
                    </a:cubicBezTo>
                    <a:cubicBezTo>
                      <a:pt x="27" y="15"/>
                      <a:pt x="41" y="7"/>
                      <a:pt x="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Freeform 663">
                <a:extLst>
                  <a:ext uri="{FF2B5EF4-FFF2-40B4-BE49-F238E27FC236}">
                    <a16:creationId xmlns="" xmlns:a16="http://schemas.microsoft.com/office/drawing/2014/main" id="{D31F1E55-8472-42BC-A08E-4E2A990861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5" y="2238"/>
                <a:ext cx="125" cy="40"/>
              </a:xfrm>
              <a:custGeom>
                <a:avLst/>
                <a:gdLst>
                  <a:gd name="T0" fmla="*/ 23 w 79"/>
                  <a:gd name="T1" fmla="*/ 15 h 25"/>
                  <a:gd name="T2" fmla="*/ 2 w 79"/>
                  <a:gd name="T3" fmla="*/ 21 h 25"/>
                  <a:gd name="T4" fmla="*/ 0 w 79"/>
                  <a:gd name="T5" fmla="*/ 22 h 25"/>
                  <a:gd name="T6" fmla="*/ 0 w 79"/>
                  <a:gd name="T7" fmla="*/ 25 h 25"/>
                  <a:gd name="T8" fmla="*/ 2 w 79"/>
                  <a:gd name="T9" fmla="*/ 25 h 25"/>
                  <a:gd name="T10" fmla="*/ 23 w 79"/>
                  <a:gd name="T11" fmla="*/ 15 h 25"/>
                  <a:gd name="T12" fmla="*/ 79 w 79"/>
                  <a:gd name="T13" fmla="*/ 0 h 25"/>
                  <a:gd name="T14" fmla="*/ 59 w 79"/>
                  <a:gd name="T15" fmla="*/ 5 h 25"/>
                  <a:gd name="T16" fmla="*/ 52 w 79"/>
                  <a:gd name="T17" fmla="*/ 9 h 25"/>
                  <a:gd name="T18" fmla="*/ 75 w 79"/>
                  <a:gd name="T19" fmla="*/ 2 h 25"/>
                  <a:gd name="T20" fmla="*/ 78 w 79"/>
                  <a:gd name="T21" fmla="*/ 2 h 25"/>
                  <a:gd name="T22" fmla="*/ 79 w 79"/>
                  <a:gd name="T23" fmla="*/ 2 h 25"/>
                  <a:gd name="T24" fmla="*/ 79 w 79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25">
                    <a:moveTo>
                      <a:pt x="23" y="15"/>
                    </a:moveTo>
                    <a:cubicBezTo>
                      <a:pt x="16" y="17"/>
                      <a:pt x="9" y="19"/>
                      <a:pt x="2" y="21"/>
                    </a:cubicBezTo>
                    <a:cubicBezTo>
                      <a:pt x="1" y="21"/>
                      <a:pt x="0" y="21"/>
                      <a:pt x="0" y="22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1" y="25"/>
                      <a:pt x="2" y="25"/>
                    </a:cubicBezTo>
                    <a:cubicBezTo>
                      <a:pt x="9" y="22"/>
                      <a:pt x="16" y="18"/>
                      <a:pt x="23" y="15"/>
                    </a:cubicBezTo>
                    <a:moveTo>
                      <a:pt x="79" y="0"/>
                    </a:moveTo>
                    <a:cubicBezTo>
                      <a:pt x="73" y="1"/>
                      <a:pt x="66" y="3"/>
                      <a:pt x="59" y="5"/>
                    </a:cubicBezTo>
                    <a:cubicBezTo>
                      <a:pt x="57" y="6"/>
                      <a:pt x="54" y="8"/>
                      <a:pt x="52" y="9"/>
                    </a:cubicBezTo>
                    <a:cubicBezTo>
                      <a:pt x="59" y="7"/>
                      <a:pt x="67" y="4"/>
                      <a:pt x="75" y="2"/>
                    </a:cubicBezTo>
                    <a:cubicBezTo>
                      <a:pt x="76" y="2"/>
                      <a:pt x="77" y="2"/>
                      <a:pt x="78" y="2"/>
                    </a:cubicBezTo>
                    <a:cubicBezTo>
                      <a:pt x="78" y="2"/>
                      <a:pt x="79" y="2"/>
                      <a:pt x="79" y="2"/>
                    </a:cubicBezTo>
                    <a:cubicBezTo>
                      <a:pt x="79" y="1"/>
                      <a:pt x="79" y="0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Freeform 664">
                <a:extLst>
                  <a:ext uri="{FF2B5EF4-FFF2-40B4-BE49-F238E27FC236}">
                    <a16:creationId xmlns="" xmlns:a16="http://schemas.microsoft.com/office/drawing/2014/main" id="{73FAD900-F3AD-44A5-904C-5979036D0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2246"/>
                <a:ext cx="108" cy="46"/>
              </a:xfrm>
              <a:custGeom>
                <a:avLst/>
                <a:gdLst>
                  <a:gd name="T0" fmla="*/ 68 w 68"/>
                  <a:gd name="T1" fmla="*/ 0 h 29"/>
                  <a:gd name="T2" fmla="*/ 32 w 68"/>
                  <a:gd name="T3" fmla="*/ 10 h 29"/>
                  <a:gd name="T4" fmla="*/ 11 w 68"/>
                  <a:gd name="T5" fmla="*/ 20 h 29"/>
                  <a:gd name="T6" fmla="*/ 16 w 68"/>
                  <a:gd name="T7" fmla="*/ 18 h 29"/>
                  <a:gd name="T8" fmla="*/ 3 w 68"/>
                  <a:gd name="T9" fmla="*/ 29 h 29"/>
                  <a:gd name="T10" fmla="*/ 6 w 68"/>
                  <a:gd name="T11" fmla="*/ 29 h 29"/>
                  <a:gd name="T12" fmla="*/ 61 w 68"/>
                  <a:gd name="T13" fmla="*/ 4 h 29"/>
                  <a:gd name="T14" fmla="*/ 68 w 68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29">
                    <a:moveTo>
                      <a:pt x="68" y="0"/>
                    </a:moveTo>
                    <a:cubicBezTo>
                      <a:pt x="56" y="3"/>
                      <a:pt x="44" y="7"/>
                      <a:pt x="32" y="10"/>
                    </a:cubicBezTo>
                    <a:cubicBezTo>
                      <a:pt x="25" y="13"/>
                      <a:pt x="18" y="17"/>
                      <a:pt x="11" y="20"/>
                    </a:cubicBezTo>
                    <a:cubicBezTo>
                      <a:pt x="12" y="20"/>
                      <a:pt x="14" y="19"/>
                      <a:pt x="16" y="18"/>
                    </a:cubicBezTo>
                    <a:cubicBezTo>
                      <a:pt x="14" y="23"/>
                      <a:pt x="0" y="28"/>
                      <a:pt x="3" y="29"/>
                    </a:cubicBezTo>
                    <a:cubicBezTo>
                      <a:pt x="4" y="29"/>
                      <a:pt x="5" y="29"/>
                      <a:pt x="6" y="29"/>
                    </a:cubicBezTo>
                    <a:cubicBezTo>
                      <a:pt x="23" y="19"/>
                      <a:pt x="41" y="11"/>
                      <a:pt x="61" y="4"/>
                    </a:cubicBezTo>
                    <a:cubicBezTo>
                      <a:pt x="63" y="3"/>
                      <a:pt x="66" y="1"/>
                      <a:pt x="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Freeform 665">
                <a:extLst>
                  <a:ext uri="{FF2B5EF4-FFF2-40B4-BE49-F238E27FC236}">
                    <a16:creationId xmlns="" xmlns:a16="http://schemas.microsoft.com/office/drawing/2014/main" id="{609FDED8-1177-41C4-91DE-BA6E4D011D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5" y="2046"/>
                <a:ext cx="59" cy="22"/>
              </a:xfrm>
              <a:custGeom>
                <a:avLst/>
                <a:gdLst>
                  <a:gd name="T0" fmla="*/ 11 w 37"/>
                  <a:gd name="T1" fmla="*/ 6 h 14"/>
                  <a:gd name="T2" fmla="*/ 5 w 37"/>
                  <a:gd name="T3" fmla="*/ 8 h 14"/>
                  <a:gd name="T4" fmla="*/ 4 w 37"/>
                  <a:gd name="T5" fmla="*/ 10 h 14"/>
                  <a:gd name="T6" fmla="*/ 11 w 37"/>
                  <a:gd name="T7" fmla="*/ 6 h 14"/>
                  <a:gd name="T8" fmla="*/ 37 w 37"/>
                  <a:gd name="T9" fmla="*/ 0 h 14"/>
                  <a:gd name="T10" fmla="*/ 21 w 37"/>
                  <a:gd name="T11" fmla="*/ 4 h 14"/>
                  <a:gd name="T12" fmla="*/ 2 w 37"/>
                  <a:gd name="T13" fmla="*/ 13 h 14"/>
                  <a:gd name="T14" fmla="*/ 0 w 37"/>
                  <a:gd name="T15" fmla="*/ 14 h 14"/>
                  <a:gd name="T16" fmla="*/ 37 w 37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4">
                    <a:moveTo>
                      <a:pt x="11" y="6"/>
                    </a:moveTo>
                    <a:cubicBezTo>
                      <a:pt x="9" y="7"/>
                      <a:pt x="7" y="7"/>
                      <a:pt x="5" y="8"/>
                    </a:cubicBezTo>
                    <a:cubicBezTo>
                      <a:pt x="5" y="9"/>
                      <a:pt x="5" y="9"/>
                      <a:pt x="4" y="10"/>
                    </a:cubicBezTo>
                    <a:cubicBezTo>
                      <a:pt x="6" y="9"/>
                      <a:pt x="9" y="8"/>
                      <a:pt x="11" y="6"/>
                    </a:cubicBezTo>
                    <a:moveTo>
                      <a:pt x="37" y="0"/>
                    </a:moveTo>
                    <a:cubicBezTo>
                      <a:pt x="32" y="1"/>
                      <a:pt x="26" y="3"/>
                      <a:pt x="21" y="4"/>
                    </a:cubicBezTo>
                    <a:cubicBezTo>
                      <a:pt x="14" y="6"/>
                      <a:pt x="6" y="9"/>
                      <a:pt x="2" y="13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12" y="10"/>
                      <a:pt x="25" y="5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Freeform 666">
                <a:extLst>
                  <a:ext uri="{FF2B5EF4-FFF2-40B4-BE49-F238E27FC236}">
                    <a16:creationId xmlns="" xmlns:a16="http://schemas.microsoft.com/office/drawing/2014/main" id="{4F003237-4172-4C32-91C5-F9399B9DDE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1" y="2081"/>
                <a:ext cx="50" cy="21"/>
              </a:xfrm>
              <a:custGeom>
                <a:avLst/>
                <a:gdLst>
                  <a:gd name="T0" fmla="*/ 8 w 31"/>
                  <a:gd name="T1" fmla="*/ 9 h 13"/>
                  <a:gd name="T2" fmla="*/ 0 w 31"/>
                  <a:gd name="T3" fmla="*/ 13 h 13"/>
                  <a:gd name="T4" fmla="*/ 9 w 31"/>
                  <a:gd name="T5" fmla="*/ 12 h 13"/>
                  <a:gd name="T6" fmla="*/ 8 w 31"/>
                  <a:gd name="T7" fmla="*/ 9 h 13"/>
                  <a:gd name="T8" fmla="*/ 31 w 31"/>
                  <a:gd name="T9" fmla="*/ 0 h 13"/>
                  <a:gd name="T10" fmla="*/ 18 w 31"/>
                  <a:gd name="T11" fmla="*/ 3 h 13"/>
                  <a:gd name="T12" fmla="*/ 8 w 31"/>
                  <a:gd name="T13" fmla="*/ 9 h 13"/>
                  <a:gd name="T14" fmla="*/ 24 w 31"/>
                  <a:gd name="T15" fmla="*/ 5 h 13"/>
                  <a:gd name="T16" fmla="*/ 31 w 31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3">
                    <a:moveTo>
                      <a:pt x="8" y="9"/>
                    </a:moveTo>
                    <a:cubicBezTo>
                      <a:pt x="5" y="10"/>
                      <a:pt x="2" y="12"/>
                      <a:pt x="0" y="13"/>
                    </a:cubicBezTo>
                    <a:cubicBezTo>
                      <a:pt x="3" y="13"/>
                      <a:pt x="6" y="12"/>
                      <a:pt x="9" y="12"/>
                    </a:cubicBezTo>
                    <a:cubicBezTo>
                      <a:pt x="9" y="11"/>
                      <a:pt x="8" y="10"/>
                      <a:pt x="8" y="9"/>
                    </a:cubicBezTo>
                    <a:moveTo>
                      <a:pt x="31" y="0"/>
                    </a:moveTo>
                    <a:cubicBezTo>
                      <a:pt x="27" y="1"/>
                      <a:pt x="22" y="2"/>
                      <a:pt x="18" y="3"/>
                    </a:cubicBezTo>
                    <a:cubicBezTo>
                      <a:pt x="15" y="5"/>
                      <a:pt x="11" y="7"/>
                      <a:pt x="8" y="9"/>
                    </a:cubicBezTo>
                    <a:cubicBezTo>
                      <a:pt x="13" y="7"/>
                      <a:pt x="18" y="6"/>
                      <a:pt x="24" y="5"/>
                    </a:cubicBezTo>
                    <a:cubicBezTo>
                      <a:pt x="26" y="4"/>
                      <a:pt x="28" y="2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Freeform 667">
                <a:extLst>
                  <a:ext uri="{FF2B5EF4-FFF2-40B4-BE49-F238E27FC236}">
                    <a16:creationId xmlns="" xmlns:a16="http://schemas.microsoft.com/office/drawing/2014/main" id="{08D32671-B1A1-492E-9867-C43326800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060"/>
                <a:ext cx="15" cy="7"/>
              </a:xfrm>
              <a:custGeom>
                <a:avLst/>
                <a:gdLst>
                  <a:gd name="T0" fmla="*/ 10 w 10"/>
                  <a:gd name="T1" fmla="*/ 0 h 4"/>
                  <a:gd name="T2" fmla="*/ 3 w 10"/>
                  <a:gd name="T3" fmla="*/ 3 h 4"/>
                  <a:gd name="T4" fmla="*/ 0 w 10"/>
                  <a:gd name="T5" fmla="*/ 4 h 4"/>
                  <a:gd name="T6" fmla="*/ 6 w 10"/>
                  <a:gd name="T7" fmla="*/ 4 h 4"/>
                  <a:gd name="T8" fmla="*/ 10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8" y="1"/>
                      <a:pt x="6" y="2"/>
                      <a:pt x="3" y="3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8" y="2"/>
                      <a:pt x="9" y="1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Freeform 668">
                <a:extLst>
                  <a:ext uri="{FF2B5EF4-FFF2-40B4-BE49-F238E27FC236}">
                    <a16:creationId xmlns="" xmlns:a16="http://schemas.microsoft.com/office/drawing/2014/main" id="{389E272A-323C-43C1-803A-3FC114C6D4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0" y="2067"/>
                <a:ext cx="81" cy="41"/>
              </a:xfrm>
              <a:custGeom>
                <a:avLst/>
                <a:gdLst>
                  <a:gd name="T0" fmla="*/ 16 w 51"/>
                  <a:gd name="T1" fmla="*/ 21 h 26"/>
                  <a:gd name="T2" fmla="*/ 7 w 51"/>
                  <a:gd name="T3" fmla="*/ 22 h 26"/>
                  <a:gd name="T4" fmla="*/ 0 w 51"/>
                  <a:gd name="T5" fmla="*/ 26 h 26"/>
                  <a:gd name="T6" fmla="*/ 4 w 51"/>
                  <a:gd name="T7" fmla="*/ 25 h 26"/>
                  <a:gd name="T8" fmla="*/ 16 w 51"/>
                  <a:gd name="T9" fmla="*/ 22 h 26"/>
                  <a:gd name="T10" fmla="*/ 16 w 51"/>
                  <a:gd name="T11" fmla="*/ 21 h 26"/>
                  <a:gd name="T12" fmla="*/ 51 w 51"/>
                  <a:gd name="T13" fmla="*/ 0 h 26"/>
                  <a:gd name="T14" fmla="*/ 45 w 51"/>
                  <a:gd name="T15" fmla="*/ 0 h 26"/>
                  <a:gd name="T16" fmla="*/ 25 w 51"/>
                  <a:gd name="T17" fmla="*/ 12 h 26"/>
                  <a:gd name="T18" fmla="*/ 38 w 51"/>
                  <a:gd name="T19" fmla="*/ 9 h 26"/>
                  <a:gd name="T20" fmla="*/ 51 w 51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6">
                    <a:moveTo>
                      <a:pt x="16" y="21"/>
                    </a:moveTo>
                    <a:cubicBezTo>
                      <a:pt x="13" y="21"/>
                      <a:pt x="10" y="22"/>
                      <a:pt x="7" y="22"/>
                    </a:cubicBezTo>
                    <a:cubicBezTo>
                      <a:pt x="4" y="24"/>
                      <a:pt x="2" y="25"/>
                      <a:pt x="0" y="26"/>
                    </a:cubicBezTo>
                    <a:cubicBezTo>
                      <a:pt x="1" y="26"/>
                      <a:pt x="3" y="25"/>
                      <a:pt x="4" y="25"/>
                    </a:cubicBezTo>
                    <a:cubicBezTo>
                      <a:pt x="8" y="24"/>
                      <a:pt x="12" y="23"/>
                      <a:pt x="16" y="22"/>
                    </a:cubicBezTo>
                    <a:cubicBezTo>
                      <a:pt x="16" y="22"/>
                      <a:pt x="16" y="21"/>
                      <a:pt x="16" y="21"/>
                    </a:cubicBezTo>
                    <a:moveTo>
                      <a:pt x="51" y="0"/>
                    </a:moveTo>
                    <a:cubicBezTo>
                      <a:pt x="49" y="0"/>
                      <a:pt x="47" y="0"/>
                      <a:pt x="45" y="0"/>
                    </a:cubicBezTo>
                    <a:cubicBezTo>
                      <a:pt x="39" y="4"/>
                      <a:pt x="32" y="8"/>
                      <a:pt x="25" y="12"/>
                    </a:cubicBezTo>
                    <a:cubicBezTo>
                      <a:pt x="29" y="11"/>
                      <a:pt x="34" y="10"/>
                      <a:pt x="38" y="9"/>
                    </a:cubicBezTo>
                    <a:cubicBezTo>
                      <a:pt x="43" y="6"/>
                      <a:pt x="47" y="3"/>
                      <a:pt x="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Freeform 669">
                <a:extLst>
                  <a:ext uri="{FF2B5EF4-FFF2-40B4-BE49-F238E27FC236}">
                    <a16:creationId xmlns="" xmlns:a16="http://schemas.microsoft.com/office/drawing/2014/main" id="{6117420C-A336-4B74-BACF-A5B648D09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1777"/>
                <a:ext cx="211" cy="146"/>
              </a:xfrm>
              <a:custGeom>
                <a:avLst/>
                <a:gdLst>
                  <a:gd name="T0" fmla="*/ 133 w 133"/>
                  <a:gd name="T1" fmla="*/ 0 h 92"/>
                  <a:gd name="T2" fmla="*/ 112 w 133"/>
                  <a:gd name="T3" fmla="*/ 9 h 92"/>
                  <a:gd name="T4" fmla="*/ 100 w 133"/>
                  <a:gd name="T5" fmla="*/ 14 h 92"/>
                  <a:gd name="T6" fmla="*/ 20 w 133"/>
                  <a:gd name="T7" fmla="*/ 61 h 92"/>
                  <a:gd name="T8" fmla="*/ 0 w 133"/>
                  <a:gd name="T9" fmla="*/ 92 h 92"/>
                  <a:gd name="T10" fmla="*/ 90 w 133"/>
                  <a:gd name="T11" fmla="*/ 26 h 92"/>
                  <a:gd name="T12" fmla="*/ 133 w 133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92">
                    <a:moveTo>
                      <a:pt x="133" y="0"/>
                    </a:moveTo>
                    <a:cubicBezTo>
                      <a:pt x="126" y="3"/>
                      <a:pt x="119" y="6"/>
                      <a:pt x="112" y="9"/>
                    </a:cubicBezTo>
                    <a:cubicBezTo>
                      <a:pt x="108" y="11"/>
                      <a:pt x="104" y="12"/>
                      <a:pt x="100" y="14"/>
                    </a:cubicBezTo>
                    <a:cubicBezTo>
                      <a:pt x="74" y="30"/>
                      <a:pt x="48" y="47"/>
                      <a:pt x="20" y="61"/>
                    </a:cubicBezTo>
                    <a:cubicBezTo>
                      <a:pt x="11" y="72"/>
                      <a:pt x="4" y="85"/>
                      <a:pt x="0" y="92"/>
                    </a:cubicBezTo>
                    <a:cubicBezTo>
                      <a:pt x="21" y="75"/>
                      <a:pt x="61" y="36"/>
                      <a:pt x="90" y="26"/>
                    </a:cubicBezTo>
                    <a:cubicBezTo>
                      <a:pt x="117" y="16"/>
                      <a:pt x="120" y="11"/>
                      <a:pt x="1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Freeform 670">
                <a:extLst>
                  <a:ext uri="{FF2B5EF4-FFF2-40B4-BE49-F238E27FC236}">
                    <a16:creationId xmlns="" xmlns:a16="http://schemas.microsoft.com/office/drawing/2014/main" id="{4F0541C1-B3E8-4E13-92E6-F388EEDF3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1745"/>
                <a:ext cx="90" cy="54"/>
              </a:xfrm>
              <a:custGeom>
                <a:avLst/>
                <a:gdLst>
                  <a:gd name="T0" fmla="*/ 57 w 57"/>
                  <a:gd name="T1" fmla="*/ 0 h 34"/>
                  <a:gd name="T2" fmla="*/ 49 w 57"/>
                  <a:gd name="T3" fmla="*/ 4 h 34"/>
                  <a:gd name="T4" fmla="*/ 0 w 57"/>
                  <a:gd name="T5" fmla="*/ 34 h 34"/>
                  <a:gd name="T6" fmla="*/ 12 w 57"/>
                  <a:gd name="T7" fmla="*/ 29 h 34"/>
                  <a:gd name="T8" fmla="*/ 33 w 57"/>
                  <a:gd name="T9" fmla="*/ 20 h 34"/>
                  <a:gd name="T10" fmla="*/ 48 w 57"/>
                  <a:gd name="T11" fmla="*/ 9 h 34"/>
                  <a:gd name="T12" fmla="*/ 57 w 57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4">
                    <a:moveTo>
                      <a:pt x="57" y="0"/>
                    </a:moveTo>
                    <a:cubicBezTo>
                      <a:pt x="54" y="1"/>
                      <a:pt x="52" y="3"/>
                      <a:pt x="49" y="4"/>
                    </a:cubicBezTo>
                    <a:cubicBezTo>
                      <a:pt x="32" y="13"/>
                      <a:pt x="16" y="24"/>
                      <a:pt x="0" y="34"/>
                    </a:cubicBezTo>
                    <a:cubicBezTo>
                      <a:pt x="4" y="32"/>
                      <a:pt x="8" y="31"/>
                      <a:pt x="12" y="29"/>
                    </a:cubicBezTo>
                    <a:cubicBezTo>
                      <a:pt x="19" y="26"/>
                      <a:pt x="26" y="23"/>
                      <a:pt x="33" y="20"/>
                    </a:cubicBezTo>
                    <a:cubicBezTo>
                      <a:pt x="37" y="17"/>
                      <a:pt x="41" y="13"/>
                      <a:pt x="48" y="9"/>
                    </a:cubicBezTo>
                    <a:cubicBezTo>
                      <a:pt x="50" y="7"/>
                      <a:pt x="53" y="4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Freeform 671">
                <a:extLst>
                  <a:ext uri="{FF2B5EF4-FFF2-40B4-BE49-F238E27FC236}">
                    <a16:creationId xmlns="" xmlns:a16="http://schemas.microsoft.com/office/drawing/2014/main" id="{F460EB62-88F1-408A-ACEB-0EBC00396C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0" y="1869"/>
                <a:ext cx="184" cy="111"/>
              </a:xfrm>
              <a:custGeom>
                <a:avLst/>
                <a:gdLst>
                  <a:gd name="T0" fmla="*/ 29 w 116"/>
                  <a:gd name="T1" fmla="*/ 58 h 70"/>
                  <a:gd name="T2" fmla="*/ 14 w 116"/>
                  <a:gd name="T3" fmla="*/ 60 h 70"/>
                  <a:gd name="T4" fmla="*/ 12 w 116"/>
                  <a:gd name="T5" fmla="*/ 61 h 70"/>
                  <a:gd name="T6" fmla="*/ 0 w 116"/>
                  <a:gd name="T7" fmla="*/ 70 h 70"/>
                  <a:gd name="T8" fmla="*/ 16 w 116"/>
                  <a:gd name="T9" fmla="*/ 66 h 70"/>
                  <a:gd name="T10" fmla="*/ 29 w 116"/>
                  <a:gd name="T11" fmla="*/ 58 h 70"/>
                  <a:gd name="T12" fmla="*/ 114 w 116"/>
                  <a:gd name="T13" fmla="*/ 0 h 70"/>
                  <a:gd name="T14" fmla="*/ 97 w 116"/>
                  <a:gd name="T15" fmla="*/ 5 h 70"/>
                  <a:gd name="T16" fmla="*/ 96 w 116"/>
                  <a:gd name="T17" fmla="*/ 5 h 70"/>
                  <a:gd name="T18" fmla="*/ 95 w 116"/>
                  <a:gd name="T19" fmla="*/ 5 h 70"/>
                  <a:gd name="T20" fmla="*/ 92 w 116"/>
                  <a:gd name="T21" fmla="*/ 8 h 70"/>
                  <a:gd name="T22" fmla="*/ 27 w 116"/>
                  <a:gd name="T23" fmla="*/ 47 h 70"/>
                  <a:gd name="T24" fmla="*/ 58 w 116"/>
                  <a:gd name="T25" fmla="*/ 42 h 70"/>
                  <a:gd name="T26" fmla="*/ 101 w 116"/>
                  <a:gd name="T27" fmla="*/ 6 h 70"/>
                  <a:gd name="T28" fmla="*/ 116 w 116"/>
                  <a:gd name="T29" fmla="*/ 0 h 70"/>
                  <a:gd name="T30" fmla="*/ 114 w 116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" h="70">
                    <a:moveTo>
                      <a:pt x="29" y="58"/>
                    </a:moveTo>
                    <a:cubicBezTo>
                      <a:pt x="24" y="59"/>
                      <a:pt x="19" y="59"/>
                      <a:pt x="14" y="60"/>
                    </a:cubicBezTo>
                    <a:cubicBezTo>
                      <a:pt x="14" y="60"/>
                      <a:pt x="13" y="60"/>
                      <a:pt x="12" y="61"/>
                    </a:cubicBezTo>
                    <a:cubicBezTo>
                      <a:pt x="8" y="64"/>
                      <a:pt x="4" y="67"/>
                      <a:pt x="0" y="70"/>
                    </a:cubicBezTo>
                    <a:cubicBezTo>
                      <a:pt x="6" y="69"/>
                      <a:pt x="11" y="68"/>
                      <a:pt x="16" y="66"/>
                    </a:cubicBezTo>
                    <a:cubicBezTo>
                      <a:pt x="20" y="64"/>
                      <a:pt x="24" y="61"/>
                      <a:pt x="29" y="58"/>
                    </a:cubicBezTo>
                    <a:moveTo>
                      <a:pt x="114" y="0"/>
                    </a:moveTo>
                    <a:cubicBezTo>
                      <a:pt x="108" y="0"/>
                      <a:pt x="102" y="3"/>
                      <a:pt x="97" y="5"/>
                    </a:cubicBezTo>
                    <a:cubicBezTo>
                      <a:pt x="97" y="5"/>
                      <a:pt x="96" y="5"/>
                      <a:pt x="96" y="5"/>
                    </a:cubicBezTo>
                    <a:cubicBezTo>
                      <a:pt x="96" y="5"/>
                      <a:pt x="95" y="5"/>
                      <a:pt x="95" y="5"/>
                    </a:cubicBezTo>
                    <a:cubicBezTo>
                      <a:pt x="94" y="7"/>
                      <a:pt x="93" y="7"/>
                      <a:pt x="92" y="8"/>
                    </a:cubicBezTo>
                    <a:cubicBezTo>
                      <a:pt x="72" y="9"/>
                      <a:pt x="50" y="27"/>
                      <a:pt x="27" y="47"/>
                    </a:cubicBezTo>
                    <a:cubicBezTo>
                      <a:pt x="38" y="45"/>
                      <a:pt x="48" y="43"/>
                      <a:pt x="58" y="42"/>
                    </a:cubicBezTo>
                    <a:cubicBezTo>
                      <a:pt x="74" y="31"/>
                      <a:pt x="89" y="20"/>
                      <a:pt x="101" y="6"/>
                    </a:cubicBezTo>
                    <a:cubicBezTo>
                      <a:pt x="106" y="4"/>
                      <a:pt x="111" y="2"/>
                      <a:pt x="116" y="0"/>
                    </a:cubicBezTo>
                    <a:cubicBezTo>
                      <a:pt x="116" y="0"/>
                      <a:pt x="115" y="0"/>
                      <a:pt x="1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Freeform 672">
                <a:extLst>
                  <a:ext uri="{FF2B5EF4-FFF2-40B4-BE49-F238E27FC236}">
                    <a16:creationId xmlns="" xmlns:a16="http://schemas.microsoft.com/office/drawing/2014/main" id="{7C55DE44-EE89-49B5-A443-53ECA2565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1973"/>
                <a:ext cx="45" cy="23"/>
              </a:xfrm>
              <a:custGeom>
                <a:avLst/>
                <a:gdLst>
                  <a:gd name="T0" fmla="*/ 28 w 28"/>
                  <a:gd name="T1" fmla="*/ 0 h 14"/>
                  <a:gd name="T2" fmla="*/ 12 w 28"/>
                  <a:gd name="T3" fmla="*/ 4 h 14"/>
                  <a:gd name="T4" fmla="*/ 0 w 28"/>
                  <a:gd name="T5" fmla="*/ 14 h 14"/>
                  <a:gd name="T6" fmla="*/ 12 w 28"/>
                  <a:gd name="T7" fmla="*/ 12 h 14"/>
                  <a:gd name="T8" fmla="*/ 21 w 28"/>
                  <a:gd name="T9" fmla="*/ 6 h 14"/>
                  <a:gd name="T10" fmla="*/ 28 w 2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">
                    <a:moveTo>
                      <a:pt x="28" y="0"/>
                    </a:moveTo>
                    <a:cubicBezTo>
                      <a:pt x="23" y="2"/>
                      <a:pt x="18" y="3"/>
                      <a:pt x="12" y="4"/>
                    </a:cubicBezTo>
                    <a:cubicBezTo>
                      <a:pt x="8" y="8"/>
                      <a:pt x="4" y="11"/>
                      <a:pt x="0" y="14"/>
                    </a:cubicBezTo>
                    <a:cubicBezTo>
                      <a:pt x="4" y="13"/>
                      <a:pt x="8" y="13"/>
                      <a:pt x="12" y="12"/>
                    </a:cubicBezTo>
                    <a:cubicBezTo>
                      <a:pt x="15" y="10"/>
                      <a:pt x="18" y="8"/>
                      <a:pt x="21" y="6"/>
                    </a:cubicBezTo>
                    <a:cubicBezTo>
                      <a:pt x="24" y="4"/>
                      <a:pt x="26" y="2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Freeform 673">
                <a:extLst>
                  <a:ext uri="{FF2B5EF4-FFF2-40B4-BE49-F238E27FC236}">
                    <a16:creationId xmlns="" xmlns:a16="http://schemas.microsoft.com/office/drawing/2014/main" id="{306C7858-D1C6-4200-906E-6FE98A5C9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1935"/>
                <a:ext cx="73" cy="30"/>
              </a:xfrm>
              <a:custGeom>
                <a:avLst/>
                <a:gdLst>
                  <a:gd name="T0" fmla="*/ 46 w 46"/>
                  <a:gd name="T1" fmla="*/ 0 h 19"/>
                  <a:gd name="T2" fmla="*/ 15 w 46"/>
                  <a:gd name="T3" fmla="*/ 5 h 19"/>
                  <a:gd name="T4" fmla="*/ 0 w 46"/>
                  <a:gd name="T5" fmla="*/ 19 h 19"/>
                  <a:gd name="T6" fmla="*/ 2 w 46"/>
                  <a:gd name="T7" fmla="*/ 18 h 19"/>
                  <a:gd name="T8" fmla="*/ 17 w 46"/>
                  <a:gd name="T9" fmla="*/ 16 h 19"/>
                  <a:gd name="T10" fmla="*/ 41 w 46"/>
                  <a:gd name="T11" fmla="*/ 3 h 19"/>
                  <a:gd name="T12" fmla="*/ 46 w 4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9">
                    <a:moveTo>
                      <a:pt x="46" y="0"/>
                    </a:moveTo>
                    <a:cubicBezTo>
                      <a:pt x="36" y="1"/>
                      <a:pt x="26" y="3"/>
                      <a:pt x="15" y="5"/>
                    </a:cubicBezTo>
                    <a:cubicBezTo>
                      <a:pt x="10" y="10"/>
                      <a:pt x="5" y="14"/>
                      <a:pt x="0" y="19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7" y="17"/>
                      <a:pt x="12" y="17"/>
                      <a:pt x="17" y="16"/>
                    </a:cubicBezTo>
                    <a:cubicBezTo>
                      <a:pt x="24" y="11"/>
                      <a:pt x="32" y="7"/>
                      <a:pt x="41" y="3"/>
                    </a:cubicBezTo>
                    <a:cubicBezTo>
                      <a:pt x="43" y="2"/>
                      <a:pt x="45" y="1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Freeform 674">
                <a:extLst>
                  <a:ext uri="{FF2B5EF4-FFF2-40B4-BE49-F238E27FC236}">
                    <a16:creationId xmlns="" xmlns:a16="http://schemas.microsoft.com/office/drawing/2014/main" id="{E2EACFE2-84C7-445C-83BD-B17418EB04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7" y="1881"/>
                <a:ext cx="289" cy="151"/>
              </a:xfrm>
              <a:custGeom>
                <a:avLst/>
                <a:gdLst>
                  <a:gd name="T0" fmla="*/ 91 w 182"/>
                  <a:gd name="T1" fmla="*/ 67 h 95"/>
                  <a:gd name="T2" fmla="*/ 37 w 182"/>
                  <a:gd name="T3" fmla="*/ 79 h 95"/>
                  <a:gd name="T4" fmla="*/ 8 w 182"/>
                  <a:gd name="T5" fmla="*/ 92 h 95"/>
                  <a:gd name="T6" fmla="*/ 0 w 182"/>
                  <a:gd name="T7" fmla="*/ 95 h 95"/>
                  <a:gd name="T8" fmla="*/ 63 w 182"/>
                  <a:gd name="T9" fmla="*/ 83 h 95"/>
                  <a:gd name="T10" fmla="*/ 91 w 182"/>
                  <a:gd name="T11" fmla="*/ 67 h 95"/>
                  <a:gd name="T12" fmla="*/ 144 w 182"/>
                  <a:gd name="T13" fmla="*/ 56 h 95"/>
                  <a:gd name="T14" fmla="*/ 121 w 182"/>
                  <a:gd name="T15" fmla="*/ 60 h 95"/>
                  <a:gd name="T16" fmla="*/ 115 w 182"/>
                  <a:gd name="T17" fmla="*/ 65 h 95"/>
                  <a:gd name="T18" fmla="*/ 94 w 182"/>
                  <a:gd name="T19" fmla="*/ 76 h 95"/>
                  <a:gd name="T20" fmla="*/ 122 w 182"/>
                  <a:gd name="T21" fmla="*/ 69 h 95"/>
                  <a:gd name="T22" fmla="*/ 144 w 182"/>
                  <a:gd name="T23" fmla="*/ 56 h 95"/>
                  <a:gd name="T24" fmla="*/ 182 w 182"/>
                  <a:gd name="T25" fmla="*/ 0 h 95"/>
                  <a:gd name="T26" fmla="*/ 140 w 182"/>
                  <a:gd name="T27" fmla="*/ 17 h 95"/>
                  <a:gd name="T28" fmla="*/ 137 w 182"/>
                  <a:gd name="T29" fmla="*/ 19 h 95"/>
                  <a:gd name="T30" fmla="*/ 145 w 182"/>
                  <a:gd name="T31" fmla="*/ 17 h 95"/>
                  <a:gd name="T32" fmla="*/ 145 w 182"/>
                  <a:gd name="T33" fmla="*/ 17 h 95"/>
                  <a:gd name="T34" fmla="*/ 145 w 182"/>
                  <a:gd name="T35" fmla="*/ 17 h 95"/>
                  <a:gd name="T36" fmla="*/ 132 w 182"/>
                  <a:gd name="T37" fmla="*/ 22 h 95"/>
                  <a:gd name="T38" fmla="*/ 116 w 182"/>
                  <a:gd name="T39" fmla="*/ 36 h 95"/>
                  <a:gd name="T40" fmla="*/ 105 w 182"/>
                  <a:gd name="T41" fmla="*/ 41 h 95"/>
                  <a:gd name="T42" fmla="*/ 69 w 182"/>
                  <a:gd name="T43" fmla="*/ 64 h 95"/>
                  <a:gd name="T44" fmla="*/ 102 w 182"/>
                  <a:gd name="T45" fmla="*/ 58 h 95"/>
                  <a:gd name="T46" fmla="*/ 111 w 182"/>
                  <a:gd name="T47" fmla="*/ 56 h 95"/>
                  <a:gd name="T48" fmla="*/ 116 w 182"/>
                  <a:gd name="T49" fmla="*/ 53 h 95"/>
                  <a:gd name="T50" fmla="*/ 133 w 182"/>
                  <a:gd name="T51" fmla="*/ 48 h 95"/>
                  <a:gd name="T52" fmla="*/ 128 w 182"/>
                  <a:gd name="T53" fmla="*/ 51 h 95"/>
                  <a:gd name="T54" fmla="*/ 162 w 182"/>
                  <a:gd name="T55" fmla="*/ 42 h 95"/>
                  <a:gd name="T56" fmla="*/ 172 w 182"/>
                  <a:gd name="T57" fmla="*/ 33 h 95"/>
                  <a:gd name="T58" fmla="*/ 133 w 182"/>
                  <a:gd name="T59" fmla="*/ 48 h 95"/>
                  <a:gd name="T60" fmla="*/ 145 w 182"/>
                  <a:gd name="T61" fmla="*/ 37 h 95"/>
                  <a:gd name="T62" fmla="*/ 182 w 182"/>
                  <a:gd name="T6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2" h="95">
                    <a:moveTo>
                      <a:pt x="91" y="67"/>
                    </a:moveTo>
                    <a:cubicBezTo>
                      <a:pt x="73" y="71"/>
                      <a:pt x="55" y="75"/>
                      <a:pt x="37" y="79"/>
                    </a:cubicBezTo>
                    <a:cubicBezTo>
                      <a:pt x="27" y="84"/>
                      <a:pt x="17" y="88"/>
                      <a:pt x="8" y="92"/>
                    </a:cubicBezTo>
                    <a:cubicBezTo>
                      <a:pt x="5" y="93"/>
                      <a:pt x="3" y="94"/>
                      <a:pt x="0" y="95"/>
                    </a:cubicBezTo>
                    <a:cubicBezTo>
                      <a:pt x="21" y="91"/>
                      <a:pt x="42" y="86"/>
                      <a:pt x="63" y="83"/>
                    </a:cubicBezTo>
                    <a:cubicBezTo>
                      <a:pt x="72" y="78"/>
                      <a:pt x="81" y="72"/>
                      <a:pt x="91" y="67"/>
                    </a:cubicBezTo>
                    <a:moveTo>
                      <a:pt x="144" y="56"/>
                    </a:moveTo>
                    <a:cubicBezTo>
                      <a:pt x="136" y="57"/>
                      <a:pt x="129" y="59"/>
                      <a:pt x="121" y="60"/>
                    </a:cubicBezTo>
                    <a:cubicBezTo>
                      <a:pt x="119" y="62"/>
                      <a:pt x="117" y="64"/>
                      <a:pt x="115" y="65"/>
                    </a:cubicBezTo>
                    <a:cubicBezTo>
                      <a:pt x="107" y="68"/>
                      <a:pt x="101" y="72"/>
                      <a:pt x="94" y="76"/>
                    </a:cubicBezTo>
                    <a:cubicBezTo>
                      <a:pt x="104" y="73"/>
                      <a:pt x="113" y="71"/>
                      <a:pt x="122" y="69"/>
                    </a:cubicBezTo>
                    <a:cubicBezTo>
                      <a:pt x="130" y="64"/>
                      <a:pt x="137" y="60"/>
                      <a:pt x="144" y="56"/>
                    </a:cubicBezTo>
                    <a:moveTo>
                      <a:pt x="182" y="0"/>
                    </a:moveTo>
                    <a:cubicBezTo>
                      <a:pt x="168" y="7"/>
                      <a:pt x="154" y="12"/>
                      <a:pt x="140" y="17"/>
                    </a:cubicBezTo>
                    <a:cubicBezTo>
                      <a:pt x="139" y="17"/>
                      <a:pt x="138" y="18"/>
                      <a:pt x="137" y="19"/>
                    </a:cubicBezTo>
                    <a:cubicBezTo>
                      <a:pt x="140" y="18"/>
                      <a:pt x="143" y="18"/>
                      <a:pt x="145" y="17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1" y="19"/>
                      <a:pt x="137" y="20"/>
                      <a:pt x="132" y="22"/>
                    </a:cubicBezTo>
                    <a:cubicBezTo>
                      <a:pt x="126" y="26"/>
                      <a:pt x="120" y="33"/>
                      <a:pt x="116" y="36"/>
                    </a:cubicBezTo>
                    <a:cubicBezTo>
                      <a:pt x="113" y="38"/>
                      <a:pt x="109" y="39"/>
                      <a:pt x="105" y="41"/>
                    </a:cubicBezTo>
                    <a:cubicBezTo>
                      <a:pt x="95" y="49"/>
                      <a:pt x="82" y="57"/>
                      <a:pt x="69" y="64"/>
                    </a:cubicBezTo>
                    <a:cubicBezTo>
                      <a:pt x="80" y="62"/>
                      <a:pt x="91" y="60"/>
                      <a:pt x="102" y="58"/>
                    </a:cubicBezTo>
                    <a:cubicBezTo>
                      <a:pt x="105" y="57"/>
                      <a:pt x="108" y="56"/>
                      <a:pt x="111" y="56"/>
                    </a:cubicBezTo>
                    <a:cubicBezTo>
                      <a:pt x="112" y="55"/>
                      <a:pt x="114" y="54"/>
                      <a:pt x="116" y="53"/>
                    </a:cubicBezTo>
                    <a:cubicBezTo>
                      <a:pt x="122" y="51"/>
                      <a:pt x="128" y="49"/>
                      <a:pt x="133" y="48"/>
                    </a:cubicBezTo>
                    <a:cubicBezTo>
                      <a:pt x="131" y="48"/>
                      <a:pt x="130" y="50"/>
                      <a:pt x="128" y="51"/>
                    </a:cubicBezTo>
                    <a:cubicBezTo>
                      <a:pt x="140" y="48"/>
                      <a:pt x="151" y="45"/>
                      <a:pt x="162" y="42"/>
                    </a:cubicBezTo>
                    <a:cubicBezTo>
                      <a:pt x="166" y="39"/>
                      <a:pt x="169" y="36"/>
                      <a:pt x="172" y="33"/>
                    </a:cubicBezTo>
                    <a:cubicBezTo>
                      <a:pt x="159" y="38"/>
                      <a:pt x="145" y="40"/>
                      <a:pt x="133" y="48"/>
                    </a:cubicBezTo>
                    <a:cubicBezTo>
                      <a:pt x="137" y="43"/>
                      <a:pt x="141" y="40"/>
                      <a:pt x="145" y="37"/>
                    </a:cubicBezTo>
                    <a:cubicBezTo>
                      <a:pt x="166" y="26"/>
                      <a:pt x="174" y="13"/>
                      <a:pt x="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Freeform 675">
                <a:extLst>
                  <a:ext uri="{FF2B5EF4-FFF2-40B4-BE49-F238E27FC236}">
                    <a16:creationId xmlns="" xmlns:a16="http://schemas.microsoft.com/office/drawing/2014/main" id="{B9D3035D-E740-4C53-BD20-40E65341E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991"/>
                <a:ext cx="53" cy="14"/>
              </a:xfrm>
              <a:custGeom>
                <a:avLst/>
                <a:gdLst>
                  <a:gd name="T0" fmla="*/ 33 w 33"/>
                  <a:gd name="T1" fmla="*/ 0 h 9"/>
                  <a:gd name="T2" fmla="*/ 5 w 33"/>
                  <a:gd name="T3" fmla="*/ 7 h 9"/>
                  <a:gd name="T4" fmla="*/ 0 w 33"/>
                  <a:gd name="T5" fmla="*/ 9 h 9"/>
                  <a:gd name="T6" fmla="*/ 21 w 33"/>
                  <a:gd name="T7" fmla="*/ 6 h 9"/>
                  <a:gd name="T8" fmla="*/ 33 w 3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">
                    <a:moveTo>
                      <a:pt x="33" y="0"/>
                    </a:moveTo>
                    <a:cubicBezTo>
                      <a:pt x="24" y="2"/>
                      <a:pt x="15" y="4"/>
                      <a:pt x="5" y="7"/>
                    </a:cubicBezTo>
                    <a:cubicBezTo>
                      <a:pt x="4" y="8"/>
                      <a:pt x="2" y="9"/>
                      <a:pt x="0" y="9"/>
                    </a:cubicBezTo>
                    <a:cubicBezTo>
                      <a:pt x="7" y="8"/>
                      <a:pt x="14" y="7"/>
                      <a:pt x="21" y="6"/>
                    </a:cubicBezTo>
                    <a:cubicBezTo>
                      <a:pt x="25" y="4"/>
                      <a:pt x="29" y="2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Freeform 676">
                <a:extLst>
                  <a:ext uri="{FF2B5EF4-FFF2-40B4-BE49-F238E27FC236}">
                    <a16:creationId xmlns="" xmlns:a16="http://schemas.microsoft.com/office/drawing/2014/main" id="{D7F8F098-4903-42FC-A057-F65AF1A1EE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6" y="1948"/>
                <a:ext cx="198" cy="59"/>
              </a:xfrm>
              <a:custGeom>
                <a:avLst/>
                <a:gdLst>
                  <a:gd name="T0" fmla="*/ 74 w 125"/>
                  <a:gd name="T1" fmla="*/ 14 h 37"/>
                  <a:gd name="T2" fmla="*/ 65 w 125"/>
                  <a:gd name="T3" fmla="*/ 16 h 37"/>
                  <a:gd name="T4" fmla="*/ 32 w 125"/>
                  <a:gd name="T5" fmla="*/ 22 h 37"/>
                  <a:gd name="T6" fmla="*/ 0 w 125"/>
                  <a:gd name="T7" fmla="*/ 37 h 37"/>
                  <a:gd name="T8" fmla="*/ 54 w 125"/>
                  <a:gd name="T9" fmla="*/ 25 h 37"/>
                  <a:gd name="T10" fmla="*/ 74 w 125"/>
                  <a:gd name="T11" fmla="*/ 14 h 37"/>
                  <a:gd name="T12" fmla="*/ 125 w 125"/>
                  <a:gd name="T13" fmla="*/ 0 h 37"/>
                  <a:gd name="T14" fmla="*/ 91 w 125"/>
                  <a:gd name="T15" fmla="*/ 9 h 37"/>
                  <a:gd name="T16" fmla="*/ 84 w 125"/>
                  <a:gd name="T17" fmla="*/ 18 h 37"/>
                  <a:gd name="T18" fmla="*/ 107 w 125"/>
                  <a:gd name="T19" fmla="*/ 14 h 37"/>
                  <a:gd name="T20" fmla="*/ 125 w 125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37">
                    <a:moveTo>
                      <a:pt x="74" y="14"/>
                    </a:moveTo>
                    <a:cubicBezTo>
                      <a:pt x="71" y="14"/>
                      <a:pt x="68" y="15"/>
                      <a:pt x="65" y="16"/>
                    </a:cubicBezTo>
                    <a:cubicBezTo>
                      <a:pt x="54" y="18"/>
                      <a:pt x="43" y="20"/>
                      <a:pt x="32" y="22"/>
                    </a:cubicBezTo>
                    <a:cubicBezTo>
                      <a:pt x="22" y="27"/>
                      <a:pt x="11" y="32"/>
                      <a:pt x="0" y="37"/>
                    </a:cubicBezTo>
                    <a:cubicBezTo>
                      <a:pt x="18" y="33"/>
                      <a:pt x="36" y="29"/>
                      <a:pt x="54" y="25"/>
                    </a:cubicBezTo>
                    <a:cubicBezTo>
                      <a:pt x="60" y="21"/>
                      <a:pt x="67" y="17"/>
                      <a:pt x="74" y="14"/>
                    </a:cubicBezTo>
                    <a:moveTo>
                      <a:pt x="125" y="0"/>
                    </a:moveTo>
                    <a:cubicBezTo>
                      <a:pt x="114" y="3"/>
                      <a:pt x="103" y="6"/>
                      <a:pt x="91" y="9"/>
                    </a:cubicBezTo>
                    <a:cubicBezTo>
                      <a:pt x="89" y="12"/>
                      <a:pt x="87" y="16"/>
                      <a:pt x="84" y="18"/>
                    </a:cubicBezTo>
                    <a:cubicBezTo>
                      <a:pt x="92" y="17"/>
                      <a:pt x="99" y="15"/>
                      <a:pt x="107" y="14"/>
                    </a:cubicBezTo>
                    <a:cubicBezTo>
                      <a:pt x="114" y="9"/>
                      <a:pt x="120" y="5"/>
                      <a:pt x="1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Freeform 677">
                <a:extLst>
                  <a:ext uri="{FF2B5EF4-FFF2-40B4-BE49-F238E27FC236}">
                    <a16:creationId xmlns="" xmlns:a16="http://schemas.microsoft.com/office/drawing/2014/main" id="{44BD398D-8699-4EE4-95C0-B02538255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1908"/>
                <a:ext cx="21" cy="8"/>
              </a:xfrm>
              <a:custGeom>
                <a:avLst/>
                <a:gdLst>
                  <a:gd name="T0" fmla="*/ 13 w 13"/>
                  <a:gd name="T1" fmla="*/ 0 h 5"/>
                  <a:gd name="T2" fmla="*/ 5 w 13"/>
                  <a:gd name="T3" fmla="*/ 2 h 5"/>
                  <a:gd name="T4" fmla="*/ 0 w 13"/>
                  <a:gd name="T5" fmla="*/ 5 h 5"/>
                  <a:gd name="T6" fmla="*/ 13 w 1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cubicBezTo>
                      <a:pt x="11" y="1"/>
                      <a:pt x="8" y="1"/>
                      <a:pt x="5" y="2"/>
                    </a:cubicBezTo>
                    <a:cubicBezTo>
                      <a:pt x="3" y="2"/>
                      <a:pt x="2" y="4"/>
                      <a:pt x="0" y="5"/>
                    </a:cubicBezTo>
                    <a:cubicBezTo>
                      <a:pt x="5" y="3"/>
                      <a:pt x="9" y="2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Freeform 678">
                <a:extLst>
                  <a:ext uri="{FF2B5EF4-FFF2-40B4-BE49-F238E27FC236}">
                    <a16:creationId xmlns="" xmlns:a16="http://schemas.microsoft.com/office/drawing/2014/main" id="{B05F5AED-A8A6-499A-8315-67354F61C4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4" y="1965"/>
                <a:ext cx="185" cy="81"/>
              </a:xfrm>
              <a:custGeom>
                <a:avLst/>
                <a:gdLst>
                  <a:gd name="T0" fmla="*/ 67 w 117"/>
                  <a:gd name="T1" fmla="*/ 29 h 51"/>
                  <a:gd name="T2" fmla="*/ 22 w 117"/>
                  <a:gd name="T3" fmla="*/ 40 h 51"/>
                  <a:gd name="T4" fmla="*/ 11 w 117"/>
                  <a:gd name="T5" fmla="*/ 46 h 51"/>
                  <a:gd name="T6" fmla="*/ 0 w 117"/>
                  <a:gd name="T7" fmla="*/ 51 h 51"/>
                  <a:gd name="T8" fmla="*/ 10 w 117"/>
                  <a:gd name="T9" fmla="*/ 49 h 51"/>
                  <a:gd name="T10" fmla="*/ 58 w 117"/>
                  <a:gd name="T11" fmla="*/ 31 h 51"/>
                  <a:gd name="T12" fmla="*/ 58 w 117"/>
                  <a:gd name="T13" fmla="*/ 31 h 51"/>
                  <a:gd name="T14" fmla="*/ 58 w 117"/>
                  <a:gd name="T15" fmla="*/ 31 h 51"/>
                  <a:gd name="T16" fmla="*/ 39 w 117"/>
                  <a:gd name="T17" fmla="*/ 42 h 51"/>
                  <a:gd name="T18" fmla="*/ 54 w 117"/>
                  <a:gd name="T19" fmla="*/ 35 h 51"/>
                  <a:gd name="T20" fmla="*/ 67 w 117"/>
                  <a:gd name="T21" fmla="*/ 29 h 51"/>
                  <a:gd name="T22" fmla="*/ 117 w 117"/>
                  <a:gd name="T23" fmla="*/ 0 h 51"/>
                  <a:gd name="T24" fmla="*/ 65 w 117"/>
                  <a:gd name="T25" fmla="*/ 20 h 51"/>
                  <a:gd name="T26" fmla="*/ 94 w 117"/>
                  <a:gd name="T27" fmla="*/ 14 h 51"/>
                  <a:gd name="T28" fmla="*/ 117 w 117"/>
                  <a:gd name="T2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51">
                    <a:moveTo>
                      <a:pt x="67" y="29"/>
                    </a:moveTo>
                    <a:cubicBezTo>
                      <a:pt x="52" y="32"/>
                      <a:pt x="37" y="36"/>
                      <a:pt x="22" y="40"/>
                    </a:cubicBezTo>
                    <a:cubicBezTo>
                      <a:pt x="18" y="42"/>
                      <a:pt x="15" y="44"/>
                      <a:pt x="11" y="46"/>
                    </a:cubicBezTo>
                    <a:cubicBezTo>
                      <a:pt x="8" y="48"/>
                      <a:pt x="4" y="49"/>
                      <a:pt x="0" y="51"/>
                    </a:cubicBezTo>
                    <a:cubicBezTo>
                      <a:pt x="3" y="50"/>
                      <a:pt x="6" y="50"/>
                      <a:pt x="10" y="49"/>
                    </a:cubicBezTo>
                    <a:cubicBezTo>
                      <a:pt x="25" y="42"/>
                      <a:pt x="43" y="34"/>
                      <a:pt x="58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2" y="34"/>
                      <a:pt x="45" y="38"/>
                      <a:pt x="39" y="42"/>
                    </a:cubicBezTo>
                    <a:cubicBezTo>
                      <a:pt x="45" y="39"/>
                      <a:pt x="50" y="37"/>
                      <a:pt x="54" y="35"/>
                    </a:cubicBezTo>
                    <a:cubicBezTo>
                      <a:pt x="58" y="33"/>
                      <a:pt x="63" y="31"/>
                      <a:pt x="67" y="29"/>
                    </a:cubicBezTo>
                    <a:moveTo>
                      <a:pt x="117" y="0"/>
                    </a:moveTo>
                    <a:cubicBezTo>
                      <a:pt x="100" y="7"/>
                      <a:pt x="83" y="13"/>
                      <a:pt x="65" y="20"/>
                    </a:cubicBezTo>
                    <a:cubicBezTo>
                      <a:pt x="75" y="18"/>
                      <a:pt x="84" y="16"/>
                      <a:pt x="94" y="14"/>
                    </a:cubicBezTo>
                    <a:cubicBezTo>
                      <a:pt x="102" y="10"/>
                      <a:pt x="110" y="5"/>
                      <a:pt x="1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Freeform 679">
                <a:extLst>
                  <a:ext uri="{FF2B5EF4-FFF2-40B4-BE49-F238E27FC236}">
                    <a16:creationId xmlns="" xmlns:a16="http://schemas.microsoft.com/office/drawing/2014/main" id="{9C2310D7-EEF8-475D-AB05-36D8972D2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9" y="1988"/>
                <a:ext cx="114" cy="41"/>
              </a:xfrm>
              <a:custGeom>
                <a:avLst/>
                <a:gdLst>
                  <a:gd name="T0" fmla="*/ 72 w 72"/>
                  <a:gd name="T1" fmla="*/ 0 h 26"/>
                  <a:gd name="T2" fmla="*/ 43 w 72"/>
                  <a:gd name="T3" fmla="*/ 6 h 26"/>
                  <a:gd name="T4" fmla="*/ 0 w 72"/>
                  <a:gd name="T5" fmla="*/ 26 h 26"/>
                  <a:gd name="T6" fmla="*/ 45 w 72"/>
                  <a:gd name="T7" fmla="*/ 15 h 26"/>
                  <a:gd name="T8" fmla="*/ 72 w 7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6">
                    <a:moveTo>
                      <a:pt x="72" y="0"/>
                    </a:moveTo>
                    <a:cubicBezTo>
                      <a:pt x="62" y="2"/>
                      <a:pt x="53" y="4"/>
                      <a:pt x="43" y="6"/>
                    </a:cubicBezTo>
                    <a:cubicBezTo>
                      <a:pt x="29" y="12"/>
                      <a:pt x="14" y="19"/>
                      <a:pt x="0" y="26"/>
                    </a:cubicBezTo>
                    <a:cubicBezTo>
                      <a:pt x="15" y="22"/>
                      <a:pt x="30" y="18"/>
                      <a:pt x="45" y="15"/>
                    </a:cubicBezTo>
                    <a:cubicBezTo>
                      <a:pt x="54" y="10"/>
                      <a:pt x="63" y="5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Freeform 680">
                <a:extLst>
                  <a:ext uri="{FF2B5EF4-FFF2-40B4-BE49-F238E27FC236}">
                    <a16:creationId xmlns="" xmlns:a16="http://schemas.microsoft.com/office/drawing/2014/main" id="{559203D8-A5D5-4BC8-9CDB-7FD0801A3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007"/>
                <a:ext cx="46" cy="17"/>
              </a:xfrm>
              <a:custGeom>
                <a:avLst/>
                <a:gdLst>
                  <a:gd name="T0" fmla="*/ 29 w 29"/>
                  <a:gd name="T1" fmla="*/ 0 h 11"/>
                  <a:gd name="T2" fmla="*/ 18 w 29"/>
                  <a:gd name="T3" fmla="*/ 2 h 11"/>
                  <a:gd name="T4" fmla="*/ 18 w 29"/>
                  <a:gd name="T5" fmla="*/ 2 h 11"/>
                  <a:gd name="T6" fmla="*/ 0 w 29"/>
                  <a:gd name="T7" fmla="*/ 11 h 11"/>
                  <a:gd name="T8" fmla="*/ 22 w 29"/>
                  <a:gd name="T9" fmla="*/ 4 h 11"/>
                  <a:gd name="T10" fmla="*/ 29 w 29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1">
                    <a:moveTo>
                      <a:pt x="29" y="0"/>
                    </a:moveTo>
                    <a:cubicBezTo>
                      <a:pt x="25" y="1"/>
                      <a:pt x="22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5"/>
                      <a:pt x="6" y="8"/>
                      <a:pt x="0" y="11"/>
                    </a:cubicBezTo>
                    <a:cubicBezTo>
                      <a:pt x="7" y="9"/>
                      <a:pt x="15" y="7"/>
                      <a:pt x="22" y="4"/>
                    </a:cubicBezTo>
                    <a:cubicBezTo>
                      <a:pt x="24" y="3"/>
                      <a:pt x="26" y="1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Freeform 681">
                <a:extLst>
                  <a:ext uri="{FF2B5EF4-FFF2-40B4-BE49-F238E27FC236}">
                    <a16:creationId xmlns="" xmlns:a16="http://schemas.microsoft.com/office/drawing/2014/main" id="{E358BBB9-1056-4283-AECD-8C1C6F44D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2032"/>
                <a:ext cx="102" cy="24"/>
              </a:xfrm>
              <a:custGeom>
                <a:avLst/>
                <a:gdLst>
                  <a:gd name="T0" fmla="*/ 64 w 64"/>
                  <a:gd name="T1" fmla="*/ 0 h 15"/>
                  <a:gd name="T2" fmla="*/ 0 w 64"/>
                  <a:gd name="T3" fmla="*/ 15 h 15"/>
                  <a:gd name="T4" fmla="*/ 14 w 64"/>
                  <a:gd name="T5" fmla="*/ 12 h 15"/>
                  <a:gd name="T6" fmla="*/ 55 w 64"/>
                  <a:gd name="T7" fmla="*/ 3 h 15"/>
                  <a:gd name="T8" fmla="*/ 64 w 64"/>
                  <a:gd name="T9" fmla="*/ 0 h 15"/>
                  <a:gd name="T10" fmla="*/ 64 w 6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15">
                    <a:moveTo>
                      <a:pt x="64" y="0"/>
                    </a:moveTo>
                    <a:cubicBezTo>
                      <a:pt x="43" y="5"/>
                      <a:pt x="21" y="10"/>
                      <a:pt x="0" y="15"/>
                    </a:cubicBezTo>
                    <a:cubicBezTo>
                      <a:pt x="4" y="14"/>
                      <a:pt x="9" y="13"/>
                      <a:pt x="14" y="12"/>
                    </a:cubicBezTo>
                    <a:cubicBezTo>
                      <a:pt x="27" y="9"/>
                      <a:pt x="41" y="6"/>
                      <a:pt x="55" y="3"/>
                    </a:cubicBezTo>
                    <a:cubicBezTo>
                      <a:pt x="58" y="2"/>
                      <a:pt x="61" y="1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Freeform 682">
                <a:extLst>
                  <a:ext uri="{FF2B5EF4-FFF2-40B4-BE49-F238E27FC236}">
                    <a16:creationId xmlns="" xmlns:a16="http://schemas.microsoft.com/office/drawing/2014/main" id="{9FA09B65-BEFD-4DE4-AC7B-3DD5A1649F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5" y="2018"/>
                <a:ext cx="330" cy="85"/>
              </a:xfrm>
              <a:custGeom>
                <a:avLst/>
                <a:gdLst>
                  <a:gd name="T0" fmla="*/ 55 w 208"/>
                  <a:gd name="T1" fmla="*/ 32 h 54"/>
                  <a:gd name="T2" fmla="*/ 28 w 208"/>
                  <a:gd name="T3" fmla="*/ 38 h 54"/>
                  <a:gd name="T4" fmla="*/ 0 w 208"/>
                  <a:gd name="T5" fmla="*/ 54 h 54"/>
                  <a:gd name="T6" fmla="*/ 8 w 208"/>
                  <a:gd name="T7" fmla="*/ 52 h 54"/>
                  <a:gd name="T8" fmla="*/ 20 w 208"/>
                  <a:gd name="T9" fmla="*/ 46 h 54"/>
                  <a:gd name="T10" fmla="*/ 30 w 208"/>
                  <a:gd name="T11" fmla="*/ 43 h 54"/>
                  <a:gd name="T12" fmla="*/ 34 w 208"/>
                  <a:gd name="T13" fmla="*/ 43 h 54"/>
                  <a:gd name="T14" fmla="*/ 55 w 208"/>
                  <a:gd name="T15" fmla="*/ 32 h 54"/>
                  <a:gd name="T16" fmla="*/ 208 w 208"/>
                  <a:gd name="T17" fmla="*/ 0 h 54"/>
                  <a:gd name="T18" fmla="*/ 186 w 208"/>
                  <a:gd name="T19" fmla="*/ 4 h 54"/>
                  <a:gd name="T20" fmla="*/ 141 w 208"/>
                  <a:gd name="T21" fmla="*/ 21 h 54"/>
                  <a:gd name="T22" fmla="*/ 140 w 208"/>
                  <a:gd name="T23" fmla="*/ 22 h 54"/>
                  <a:gd name="T24" fmla="*/ 136 w 208"/>
                  <a:gd name="T25" fmla="*/ 21 h 54"/>
                  <a:gd name="T26" fmla="*/ 133 w 208"/>
                  <a:gd name="T27" fmla="*/ 19 h 54"/>
                  <a:gd name="T28" fmla="*/ 132 w 208"/>
                  <a:gd name="T29" fmla="*/ 20 h 54"/>
                  <a:gd name="T30" fmla="*/ 154 w 208"/>
                  <a:gd name="T31" fmla="*/ 10 h 54"/>
                  <a:gd name="T32" fmla="*/ 90 w 208"/>
                  <a:gd name="T33" fmla="*/ 23 h 54"/>
                  <a:gd name="T34" fmla="*/ 85 w 208"/>
                  <a:gd name="T35" fmla="*/ 27 h 54"/>
                  <a:gd name="T36" fmla="*/ 48 w 208"/>
                  <a:gd name="T37" fmla="*/ 43 h 54"/>
                  <a:gd name="T38" fmla="*/ 55 w 208"/>
                  <a:gd name="T39" fmla="*/ 42 h 54"/>
                  <a:gd name="T40" fmla="*/ 137 w 208"/>
                  <a:gd name="T41" fmla="*/ 24 h 54"/>
                  <a:gd name="T42" fmla="*/ 201 w 208"/>
                  <a:gd name="T43" fmla="*/ 9 h 54"/>
                  <a:gd name="T44" fmla="*/ 208 w 208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8" h="54">
                    <a:moveTo>
                      <a:pt x="55" y="32"/>
                    </a:moveTo>
                    <a:cubicBezTo>
                      <a:pt x="46" y="34"/>
                      <a:pt x="37" y="36"/>
                      <a:pt x="28" y="38"/>
                    </a:cubicBezTo>
                    <a:cubicBezTo>
                      <a:pt x="19" y="44"/>
                      <a:pt x="10" y="49"/>
                      <a:pt x="0" y="54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2" y="49"/>
                      <a:pt x="16" y="47"/>
                      <a:pt x="20" y="46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1" y="43"/>
                      <a:pt x="32" y="43"/>
                      <a:pt x="34" y="43"/>
                    </a:cubicBezTo>
                    <a:cubicBezTo>
                      <a:pt x="41" y="39"/>
                      <a:pt x="48" y="36"/>
                      <a:pt x="55" y="32"/>
                    </a:cubicBezTo>
                    <a:moveTo>
                      <a:pt x="208" y="0"/>
                    </a:moveTo>
                    <a:cubicBezTo>
                      <a:pt x="201" y="1"/>
                      <a:pt x="193" y="2"/>
                      <a:pt x="186" y="4"/>
                    </a:cubicBezTo>
                    <a:cubicBezTo>
                      <a:pt x="172" y="12"/>
                      <a:pt x="158" y="19"/>
                      <a:pt x="141" y="21"/>
                    </a:cubicBezTo>
                    <a:cubicBezTo>
                      <a:pt x="141" y="22"/>
                      <a:pt x="141" y="22"/>
                      <a:pt x="140" y="22"/>
                    </a:cubicBezTo>
                    <a:cubicBezTo>
                      <a:pt x="139" y="22"/>
                      <a:pt x="138" y="21"/>
                      <a:pt x="136" y="21"/>
                    </a:cubicBezTo>
                    <a:cubicBezTo>
                      <a:pt x="135" y="20"/>
                      <a:pt x="134" y="19"/>
                      <a:pt x="133" y="19"/>
                    </a:cubicBezTo>
                    <a:cubicBezTo>
                      <a:pt x="132" y="19"/>
                      <a:pt x="132" y="19"/>
                      <a:pt x="132" y="20"/>
                    </a:cubicBezTo>
                    <a:cubicBezTo>
                      <a:pt x="140" y="17"/>
                      <a:pt x="147" y="13"/>
                      <a:pt x="154" y="10"/>
                    </a:cubicBezTo>
                    <a:cubicBezTo>
                      <a:pt x="133" y="14"/>
                      <a:pt x="112" y="19"/>
                      <a:pt x="90" y="23"/>
                    </a:cubicBezTo>
                    <a:cubicBezTo>
                      <a:pt x="88" y="25"/>
                      <a:pt x="87" y="26"/>
                      <a:pt x="85" y="27"/>
                    </a:cubicBezTo>
                    <a:cubicBezTo>
                      <a:pt x="72" y="33"/>
                      <a:pt x="60" y="38"/>
                      <a:pt x="48" y="43"/>
                    </a:cubicBezTo>
                    <a:cubicBezTo>
                      <a:pt x="50" y="42"/>
                      <a:pt x="53" y="42"/>
                      <a:pt x="55" y="42"/>
                    </a:cubicBezTo>
                    <a:cubicBezTo>
                      <a:pt x="82" y="36"/>
                      <a:pt x="109" y="30"/>
                      <a:pt x="137" y="24"/>
                    </a:cubicBezTo>
                    <a:cubicBezTo>
                      <a:pt x="158" y="19"/>
                      <a:pt x="180" y="14"/>
                      <a:pt x="201" y="9"/>
                    </a:cubicBezTo>
                    <a:cubicBezTo>
                      <a:pt x="203" y="6"/>
                      <a:pt x="206" y="2"/>
                      <a:pt x="2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Freeform 683">
                <a:extLst>
                  <a:ext uri="{FF2B5EF4-FFF2-40B4-BE49-F238E27FC236}">
                    <a16:creationId xmlns="" xmlns:a16="http://schemas.microsoft.com/office/drawing/2014/main" id="{7B49EDA0-FCB8-4D90-A033-E826565697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" y="2105"/>
                <a:ext cx="465" cy="133"/>
              </a:xfrm>
              <a:custGeom>
                <a:avLst/>
                <a:gdLst>
                  <a:gd name="T0" fmla="*/ 64 w 293"/>
                  <a:gd name="T1" fmla="*/ 62 h 84"/>
                  <a:gd name="T2" fmla="*/ 63 w 293"/>
                  <a:gd name="T3" fmla="*/ 62 h 84"/>
                  <a:gd name="T4" fmla="*/ 62 w 293"/>
                  <a:gd name="T5" fmla="*/ 62 h 84"/>
                  <a:gd name="T6" fmla="*/ 0 w 293"/>
                  <a:gd name="T7" fmla="*/ 82 h 84"/>
                  <a:gd name="T8" fmla="*/ 1 w 293"/>
                  <a:gd name="T9" fmla="*/ 84 h 84"/>
                  <a:gd name="T10" fmla="*/ 31 w 293"/>
                  <a:gd name="T11" fmla="*/ 76 h 84"/>
                  <a:gd name="T12" fmla="*/ 64 w 293"/>
                  <a:gd name="T13" fmla="*/ 62 h 84"/>
                  <a:gd name="T14" fmla="*/ 145 w 293"/>
                  <a:gd name="T15" fmla="*/ 47 h 84"/>
                  <a:gd name="T16" fmla="*/ 134 w 293"/>
                  <a:gd name="T17" fmla="*/ 51 h 84"/>
                  <a:gd name="T18" fmla="*/ 137 w 293"/>
                  <a:gd name="T19" fmla="*/ 50 h 84"/>
                  <a:gd name="T20" fmla="*/ 145 w 293"/>
                  <a:gd name="T21" fmla="*/ 47 h 84"/>
                  <a:gd name="T22" fmla="*/ 157 w 293"/>
                  <a:gd name="T23" fmla="*/ 33 h 84"/>
                  <a:gd name="T24" fmla="*/ 133 w 293"/>
                  <a:gd name="T25" fmla="*/ 38 h 84"/>
                  <a:gd name="T26" fmla="*/ 156 w 293"/>
                  <a:gd name="T27" fmla="*/ 33 h 84"/>
                  <a:gd name="T28" fmla="*/ 157 w 293"/>
                  <a:gd name="T29" fmla="*/ 33 h 84"/>
                  <a:gd name="T30" fmla="*/ 293 w 293"/>
                  <a:gd name="T31" fmla="*/ 0 h 84"/>
                  <a:gd name="T32" fmla="*/ 290 w 293"/>
                  <a:gd name="T33" fmla="*/ 0 h 84"/>
                  <a:gd name="T34" fmla="*/ 285 w 293"/>
                  <a:gd name="T35" fmla="*/ 1 h 84"/>
                  <a:gd name="T36" fmla="*/ 172 w 293"/>
                  <a:gd name="T37" fmla="*/ 29 h 84"/>
                  <a:gd name="T38" fmla="*/ 168 w 293"/>
                  <a:gd name="T39" fmla="*/ 31 h 84"/>
                  <a:gd name="T40" fmla="*/ 168 w 293"/>
                  <a:gd name="T41" fmla="*/ 31 h 84"/>
                  <a:gd name="T42" fmla="*/ 204 w 293"/>
                  <a:gd name="T43" fmla="*/ 27 h 84"/>
                  <a:gd name="T44" fmla="*/ 217 w 293"/>
                  <a:gd name="T45" fmla="*/ 23 h 84"/>
                  <a:gd name="T46" fmla="*/ 234 w 293"/>
                  <a:gd name="T47" fmla="*/ 16 h 84"/>
                  <a:gd name="T48" fmla="*/ 278 w 293"/>
                  <a:gd name="T49" fmla="*/ 6 h 84"/>
                  <a:gd name="T50" fmla="*/ 293 w 293"/>
                  <a:gd name="T5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3" h="84">
                    <a:moveTo>
                      <a:pt x="64" y="62"/>
                    </a:moveTo>
                    <a:cubicBezTo>
                      <a:pt x="64" y="62"/>
                      <a:pt x="63" y="62"/>
                      <a:pt x="63" y="62"/>
                    </a:cubicBezTo>
                    <a:cubicBezTo>
                      <a:pt x="63" y="62"/>
                      <a:pt x="62" y="62"/>
                      <a:pt x="62" y="62"/>
                    </a:cubicBezTo>
                    <a:cubicBezTo>
                      <a:pt x="42" y="69"/>
                      <a:pt x="21" y="75"/>
                      <a:pt x="0" y="82"/>
                    </a:cubicBezTo>
                    <a:cubicBezTo>
                      <a:pt x="1" y="83"/>
                      <a:pt x="1" y="83"/>
                      <a:pt x="1" y="84"/>
                    </a:cubicBezTo>
                    <a:cubicBezTo>
                      <a:pt x="11" y="81"/>
                      <a:pt x="21" y="78"/>
                      <a:pt x="31" y="76"/>
                    </a:cubicBezTo>
                    <a:cubicBezTo>
                      <a:pt x="41" y="71"/>
                      <a:pt x="53" y="66"/>
                      <a:pt x="64" y="62"/>
                    </a:cubicBezTo>
                    <a:moveTo>
                      <a:pt x="145" y="47"/>
                    </a:moveTo>
                    <a:cubicBezTo>
                      <a:pt x="141" y="48"/>
                      <a:pt x="138" y="49"/>
                      <a:pt x="134" y="51"/>
                    </a:cubicBezTo>
                    <a:cubicBezTo>
                      <a:pt x="135" y="51"/>
                      <a:pt x="136" y="51"/>
                      <a:pt x="137" y="50"/>
                    </a:cubicBezTo>
                    <a:cubicBezTo>
                      <a:pt x="139" y="49"/>
                      <a:pt x="142" y="48"/>
                      <a:pt x="145" y="47"/>
                    </a:cubicBezTo>
                    <a:moveTo>
                      <a:pt x="157" y="33"/>
                    </a:moveTo>
                    <a:cubicBezTo>
                      <a:pt x="149" y="35"/>
                      <a:pt x="141" y="36"/>
                      <a:pt x="133" y="38"/>
                    </a:cubicBezTo>
                    <a:cubicBezTo>
                      <a:pt x="141" y="37"/>
                      <a:pt x="149" y="35"/>
                      <a:pt x="156" y="33"/>
                    </a:cubicBezTo>
                    <a:cubicBezTo>
                      <a:pt x="157" y="33"/>
                      <a:pt x="157" y="33"/>
                      <a:pt x="157" y="33"/>
                    </a:cubicBezTo>
                    <a:moveTo>
                      <a:pt x="293" y="0"/>
                    </a:moveTo>
                    <a:cubicBezTo>
                      <a:pt x="292" y="0"/>
                      <a:pt x="291" y="0"/>
                      <a:pt x="290" y="0"/>
                    </a:cubicBezTo>
                    <a:cubicBezTo>
                      <a:pt x="288" y="0"/>
                      <a:pt x="287" y="0"/>
                      <a:pt x="285" y="1"/>
                    </a:cubicBezTo>
                    <a:cubicBezTo>
                      <a:pt x="248" y="11"/>
                      <a:pt x="210" y="20"/>
                      <a:pt x="172" y="29"/>
                    </a:cubicBezTo>
                    <a:cubicBezTo>
                      <a:pt x="171" y="29"/>
                      <a:pt x="169" y="30"/>
                      <a:pt x="168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80" y="29"/>
                      <a:pt x="192" y="28"/>
                      <a:pt x="204" y="27"/>
                    </a:cubicBezTo>
                    <a:cubicBezTo>
                      <a:pt x="217" y="23"/>
                      <a:pt x="217" y="23"/>
                      <a:pt x="217" y="23"/>
                    </a:cubicBezTo>
                    <a:cubicBezTo>
                      <a:pt x="223" y="21"/>
                      <a:pt x="228" y="19"/>
                      <a:pt x="234" y="16"/>
                    </a:cubicBezTo>
                    <a:cubicBezTo>
                      <a:pt x="278" y="6"/>
                      <a:pt x="278" y="6"/>
                      <a:pt x="278" y="6"/>
                    </a:cubicBezTo>
                    <a:cubicBezTo>
                      <a:pt x="283" y="3"/>
                      <a:pt x="288" y="1"/>
                      <a:pt x="2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Freeform 684">
                <a:extLst>
                  <a:ext uri="{FF2B5EF4-FFF2-40B4-BE49-F238E27FC236}">
                    <a16:creationId xmlns="" xmlns:a16="http://schemas.microsoft.com/office/drawing/2014/main" id="{A363856B-F509-4BBE-9FE6-5F3947A814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2102"/>
                <a:ext cx="424" cy="123"/>
              </a:xfrm>
              <a:custGeom>
                <a:avLst/>
                <a:gdLst>
                  <a:gd name="T0" fmla="*/ 35 w 267"/>
                  <a:gd name="T1" fmla="*/ 63 h 78"/>
                  <a:gd name="T2" fmla="*/ 35 w 267"/>
                  <a:gd name="T3" fmla="*/ 63 h 78"/>
                  <a:gd name="T4" fmla="*/ 35 w 267"/>
                  <a:gd name="T5" fmla="*/ 63 h 78"/>
                  <a:gd name="T6" fmla="*/ 247 w 267"/>
                  <a:gd name="T7" fmla="*/ 8 h 78"/>
                  <a:gd name="T8" fmla="*/ 203 w 267"/>
                  <a:gd name="T9" fmla="*/ 18 h 78"/>
                  <a:gd name="T10" fmla="*/ 186 w 267"/>
                  <a:gd name="T11" fmla="*/ 25 h 78"/>
                  <a:gd name="T12" fmla="*/ 173 w 267"/>
                  <a:gd name="T13" fmla="*/ 29 h 78"/>
                  <a:gd name="T14" fmla="*/ 137 w 267"/>
                  <a:gd name="T15" fmla="*/ 33 h 78"/>
                  <a:gd name="T16" fmla="*/ 122 w 267"/>
                  <a:gd name="T17" fmla="*/ 38 h 78"/>
                  <a:gd name="T18" fmla="*/ 125 w 267"/>
                  <a:gd name="T19" fmla="*/ 35 h 78"/>
                  <a:gd name="T20" fmla="*/ 102 w 267"/>
                  <a:gd name="T21" fmla="*/ 40 h 78"/>
                  <a:gd name="T22" fmla="*/ 86 w 267"/>
                  <a:gd name="T23" fmla="*/ 44 h 78"/>
                  <a:gd name="T24" fmla="*/ 31 w 267"/>
                  <a:gd name="T25" fmla="*/ 64 h 78"/>
                  <a:gd name="T26" fmla="*/ 32 w 267"/>
                  <a:gd name="T27" fmla="*/ 64 h 78"/>
                  <a:gd name="T28" fmla="*/ 33 w 267"/>
                  <a:gd name="T29" fmla="*/ 64 h 78"/>
                  <a:gd name="T30" fmla="*/ 0 w 267"/>
                  <a:gd name="T31" fmla="*/ 78 h 78"/>
                  <a:gd name="T32" fmla="*/ 50 w 267"/>
                  <a:gd name="T33" fmla="*/ 65 h 78"/>
                  <a:gd name="T34" fmla="*/ 122 w 267"/>
                  <a:gd name="T35" fmla="*/ 38 h 78"/>
                  <a:gd name="T36" fmla="*/ 122 w 267"/>
                  <a:gd name="T37" fmla="*/ 38 h 78"/>
                  <a:gd name="T38" fmla="*/ 122 w 267"/>
                  <a:gd name="T39" fmla="*/ 38 h 78"/>
                  <a:gd name="T40" fmla="*/ 100 w 267"/>
                  <a:gd name="T41" fmla="*/ 49 h 78"/>
                  <a:gd name="T42" fmla="*/ 82 w 267"/>
                  <a:gd name="T43" fmla="*/ 57 h 78"/>
                  <a:gd name="T44" fmla="*/ 99 w 267"/>
                  <a:gd name="T45" fmla="*/ 54 h 78"/>
                  <a:gd name="T46" fmla="*/ 103 w 267"/>
                  <a:gd name="T47" fmla="*/ 53 h 78"/>
                  <a:gd name="T48" fmla="*/ 114 w 267"/>
                  <a:gd name="T49" fmla="*/ 49 h 78"/>
                  <a:gd name="T50" fmla="*/ 106 w 267"/>
                  <a:gd name="T51" fmla="*/ 52 h 78"/>
                  <a:gd name="T52" fmla="*/ 129 w 267"/>
                  <a:gd name="T53" fmla="*/ 50 h 78"/>
                  <a:gd name="T54" fmla="*/ 196 w 267"/>
                  <a:gd name="T55" fmla="*/ 31 h 78"/>
                  <a:gd name="T56" fmla="*/ 219 w 267"/>
                  <a:gd name="T57" fmla="*/ 21 h 78"/>
                  <a:gd name="T58" fmla="*/ 169 w 267"/>
                  <a:gd name="T59" fmla="*/ 31 h 78"/>
                  <a:gd name="T60" fmla="*/ 239 w 267"/>
                  <a:gd name="T61" fmla="*/ 11 h 78"/>
                  <a:gd name="T62" fmla="*/ 246 w 267"/>
                  <a:gd name="T63" fmla="*/ 8 h 78"/>
                  <a:gd name="T64" fmla="*/ 247 w 267"/>
                  <a:gd name="T65" fmla="*/ 8 h 78"/>
                  <a:gd name="T66" fmla="*/ 267 w 267"/>
                  <a:gd name="T67" fmla="*/ 0 h 78"/>
                  <a:gd name="T68" fmla="*/ 259 w 267"/>
                  <a:gd name="T69" fmla="*/ 2 h 78"/>
                  <a:gd name="T70" fmla="*/ 262 w 267"/>
                  <a:gd name="T71" fmla="*/ 2 h 78"/>
                  <a:gd name="T72" fmla="*/ 267 w 267"/>
                  <a:gd name="T7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78">
                    <a:moveTo>
                      <a:pt x="3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moveTo>
                      <a:pt x="247" y="8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197" y="21"/>
                      <a:pt x="192" y="23"/>
                      <a:pt x="186" y="25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61" y="30"/>
                      <a:pt x="149" y="31"/>
                      <a:pt x="137" y="33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3" y="37"/>
                      <a:pt x="125" y="36"/>
                      <a:pt x="125" y="35"/>
                    </a:cubicBezTo>
                    <a:cubicBezTo>
                      <a:pt x="118" y="37"/>
                      <a:pt x="110" y="39"/>
                      <a:pt x="102" y="40"/>
                    </a:cubicBezTo>
                    <a:cubicBezTo>
                      <a:pt x="97" y="42"/>
                      <a:pt x="92" y="43"/>
                      <a:pt x="86" y="44"/>
                    </a:cubicBezTo>
                    <a:cubicBezTo>
                      <a:pt x="68" y="51"/>
                      <a:pt x="50" y="58"/>
                      <a:pt x="31" y="64"/>
                    </a:cubicBezTo>
                    <a:cubicBezTo>
                      <a:pt x="31" y="64"/>
                      <a:pt x="32" y="64"/>
                      <a:pt x="32" y="64"/>
                    </a:cubicBezTo>
                    <a:cubicBezTo>
                      <a:pt x="32" y="64"/>
                      <a:pt x="33" y="64"/>
                      <a:pt x="33" y="64"/>
                    </a:cubicBezTo>
                    <a:cubicBezTo>
                      <a:pt x="22" y="68"/>
                      <a:pt x="10" y="73"/>
                      <a:pt x="0" y="78"/>
                    </a:cubicBezTo>
                    <a:cubicBezTo>
                      <a:pt x="16" y="73"/>
                      <a:pt x="33" y="69"/>
                      <a:pt x="50" y="65"/>
                    </a:cubicBezTo>
                    <a:cubicBezTo>
                      <a:pt x="74" y="56"/>
                      <a:pt x="98" y="47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15" y="44"/>
                      <a:pt x="105" y="48"/>
                      <a:pt x="100" y="49"/>
                    </a:cubicBezTo>
                    <a:cubicBezTo>
                      <a:pt x="94" y="52"/>
                      <a:pt x="88" y="55"/>
                      <a:pt x="82" y="57"/>
                    </a:cubicBezTo>
                    <a:cubicBezTo>
                      <a:pt x="88" y="56"/>
                      <a:pt x="93" y="55"/>
                      <a:pt x="99" y="54"/>
                    </a:cubicBezTo>
                    <a:cubicBezTo>
                      <a:pt x="100" y="53"/>
                      <a:pt x="101" y="53"/>
                      <a:pt x="103" y="53"/>
                    </a:cubicBezTo>
                    <a:cubicBezTo>
                      <a:pt x="107" y="51"/>
                      <a:pt x="110" y="50"/>
                      <a:pt x="114" y="49"/>
                    </a:cubicBezTo>
                    <a:cubicBezTo>
                      <a:pt x="111" y="50"/>
                      <a:pt x="108" y="51"/>
                      <a:pt x="106" y="52"/>
                    </a:cubicBezTo>
                    <a:cubicBezTo>
                      <a:pt x="113" y="51"/>
                      <a:pt x="121" y="50"/>
                      <a:pt x="129" y="50"/>
                    </a:cubicBezTo>
                    <a:cubicBezTo>
                      <a:pt x="151" y="44"/>
                      <a:pt x="174" y="37"/>
                      <a:pt x="196" y="31"/>
                    </a:cubicBezTo>
                    <a:cubicBezTo>
                      <a:pt x="204" y="28"/>
                      <a:pt x="211" y="25"/>
                      <a:pt x="219" y="21"/>
                    </a:cubicBezTo>
                    <a:cubicBezTo>
                      <a:pt x="203" y="23"/>
                      <a:pt x="186" y="26"/>
                      <a:pt x="169" y="31"/>
                    </a:cubicBezTo>
                    <a:cubicBezTo>
                      <a:pt x="192" y="23"/>
                      <a:pt x="216" y="17"/>
                      <a:pt x="239" y="11"/>
                    </a:cubicBezTo>
                    <a:cubicBezTo>
                      <a:pt x="241" y="10"/>
                      <a:pt x="244" y="9"/>
                      <a:pt x="246" y="8"/>
                    </a:cubicBezTo>
                    <a:cubicBezTo>
                      <a:pt x="246" y="8"/>
                      <a:pt x="247" y="8"/>
                      <a:pt x="247" y="8"/>
                    </a:cubicBezTo>
                    <a:moveTo>
                      <a:pt x="267" y="0"/>
                    </a:moveTo>
                    <a:cubicBezTo>
                      <a:pt x="264" y="1"/>
                      <a:pt x="261" y="1"/>
                      <a:pt x="259" y="2"/>
                    </a:cubicBezTo>
                    <a:cubicBezTo>
                      <a:pt x="260" y="2"/>
                      <a:pt x="261" y="2"/>
                      <a:pt x="262" y="2"/>
                    </a:cubicBezTo>
                    <a:cubicBezTo>
                      <a:pt x="264" y="1"/>
                      <a:pt x="265" y="1"/>
                      <a:pt x="26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8" name="Freeform 685">
                <a:extLst>
                  <a:ext uri="{FF2B5EF4-FFF2-40B4-BE49-F238E27FC236}">
                    <a16:creationId xmlns="" xmlns:a16="http://schemas.microsoft.com/office/drawing/2014/main" id="{6F5D18DE-8C09-4B98-8DE9-D349BAF13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241"/>
                <a:ext cx="14" cy="7"/>
              </a:xfrm>
              <a:custGeom>
                <a:avLst/>
                <a:gdLst>
                  <a:gd name="T0" fmla="*/ 3 w 9"/>
                  <a:gd name="T1" fmla="*/ 0 h 4"/>
                  <a:gd name="T2" fmla="*/ 0 w 9"/>
                  <a:gd name="T3" fmla="*/ 4 h 4"/>
                  <a:gd name="T4" fmla="*/ 5 w 9"/>
                  <a:gd name="T5" fmla="*/ 3 h 4"/>
                  <a:gd name="T6" fmla="*/ 9 w 9"/>
                  <a:gd name="T7" fmla="*/ 1 h 4"/>
                  <a:gd name="T8" fmla="*/ 7 w 9"/>
                  <a:gd name="T9" fmla="*/ 1 h 4"/>
                  <a:gd name="T10" fmla="*/ 3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3" y="0"/>
                    </a:moveTo>
                    <a:cubicBezTo>
                      <a:pt x="3" y="1"/>
                      <a:pt x="2" y="3"/>
                      <a:pt x="0" y="4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6" y="2"/>
                      <a:pt x="8" y="2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Freeform 686">
                <a:extLst>
                  <a:ext uri="{FF2B5EF4-FFF2-40B4-BE49-F238E27FC236}">
                    <a16:creationId xmlns="" xmlns:a16="http://schemas.microsoft.com/office/drawing/2014/main" id="{189AAE56-5BF5-4A53-B05D-0F0BCB403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243"/>
                <a:ext cx="13" cy="3"/>
              </a:xfrm>
              <a:custGeom>
                <a:avLst/>
                <a:gdLst>
                  <a:gd name="T0" fmla="*/ 4 w 8"/>
                  <a:gd name="T1" fmla="*/ 0 h 2"/>
                  <a:gd name="T2" fmla="*/ 0 w 8"/>
                  <a:gd name="T3" fmla="*/ 2 h 2"/>
                  <a:gd name="T4" fmla="*/ 8 w 8"/>
                  <a:gd name="T5" fmla="*/ 0 h 2"/>
                  <a:gd name="T6" fmla="*/ 6 w 8"/>
                  <a:gd name="T7" fmla="*/ 0 h 2"/>
                  <a:gd name="T8" fmla="*/ 4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4" y="0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3" y="1"/>
                      <a:pt x="5" y="1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Freeform 687">
                <a:extLst>
                  <a:ext uri="{FF2B5EF4-FFF2-40B4-BE49-F238E27FC236}">
                    <a16:creationId xmlns="" xmlns:a16="http://schemas.microsoft.com/office/drawing/2014/main" id="{89EBDA4D-F206-4D12-9464-51D9D2A40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2051"/>
                <a:ext cx="125" cy="29"/>
              </a:xfrm>
              <a:custGeom>
                <a:avLst/>
                <a:gdLst>
                  <a:gd name="T0" fmla="*/ 79 w 79"/>
                  <a:gd name="T1" fmla="*/ 0 h 18"/>
                  <a:gd name="T2" fmla="*/ 65 w 79"/>
                  <a:gd name="T3" fmla="*/ 3 h 18"/>
                  <a:gd name="T4" fmla="*/ 0 w 79"/>
                  <a:gd name="T5" fmla="*/ 18 h 18"/>
                  <a:gd name="T6" fmla="*/ 79 w 79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8">
                    <a:moveTo>
                      <a:pt x="79" y="0"/>
                    </a:moveTo>
                    <a:cubicBezTo>
                      <a:pt x="74" y="1"/>
                      <a:pt x="69" y="2"/>
                      <a:pt x="65" y="3"/>
                    </a:cubicBezTo>
                    <a:cubicBezTo>
                      <a:pt x="43" y="8"/>
                      <a:pt x="21" y="13"/>
                      <a:pt x="0" y="18"/>
                    </a:cubicBezTo>
                    <a:cubicBezTo>
                      <a:pt x="26" y="13"/>
                      <a:pt x="52" y="6"/>
                      <a:pt x="7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Freeform 688">
                <a:extLst>
                  <a:ext uri="{FF2B5EF4-FFF2-40B4-BE49-F238E27FC236}">
                    <a16:creationId xmlns="" xmlns:a16="http://schemas.microsoft.com/office/drawing/2014/main" id="{AA78F805-74E1-4567-A88F-99C51A6DA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056"/>
                <a:ext cx="130" cy="28"/>
              </a:xfrm>
              <a:custGeom>
                <a:avLst/>
                <a:gdLst>
                  <a:gd name="T0" fmla="*/ 82 w 82"/>
                  <a:gd name="T1" fmla="*/ 0 h 18"/>
                  <a:gd name="T2" fmla="*/ 0 w 82"/>
                  <a:gd name="T3" fmla="*/ 18 h 18"/>
                  <a:gd name="T4" fmla="*/ 4 w 82"/>
                  <a:gd name="T5" fmla="*/ 18 h 18"/>
                  <a:gd name="T6" fmla="*/ 17 w 82"/>
                  <a:gd name="T7" fmla="*/ 15 h 18"/>
                  <a:gd name="T8" fmla="*/ 82 w 8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8">
                    <a:moveTo>
                      <a:pt x="82" y="0"/>
                    </a:moveTo>
                    <a:cubicBezTo>
                      <a:pt x="54" y="6"/>
                      <a:pt x="27" y="12"/>
                      <a:pt x="0" y="18"/>
                    </a:cubicBezTo>
                    <a:cubicBezTo>
                      <a:pt x="1" y="18"/>
                      <a:pt x="3" y="18"/>
                      <a:pt x="4" y="18"/>
                    </a:cubicBezTo>
                    <a:cubicBezTo>
                      <a:pt x="8" y="17"/>
                      <a:pt x="13" y="16"/>
                      <a:pt x="17" y="15"/>
                    </a:cubicBezTo>
                    <a:cubicBezTo>
                      <a:pt x="38" y="10"/>
                      <a:pt x="60" y="5"/>
                      <a:pt x="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Freeform 689">
                <a:extLst>
                  <a:ext uri="{FF2B5EF4-FFF2-40B4-BE49-F238E27FC236}">
                    <a16:creationId xmlns="" xmlns:a16="http://schemas.microsoft.com/office/drawing/2014/main" id="{29ADE3AF-D399-41B4-BCB2-0FD79FBD5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105"/>
                <a:ext cx="8" cy="1"/>
              </a:xfrm>
              <a:custGeom>
                <a:avLst/>
                <a:gdLst>
                  <a:gd name="T0" fmla="*/ 5 w 5"/>
                  <a:gd name="T1" fmla="*/ 0 h 1"/>
                  <a:gd name="T2" fmla="*/ 3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2" y="0"/>
                      <a:pt x="3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3" name="Freeform 690">
                <a:extLst>
                  <a:ext uri="{FF2B5EF4-FFF2-40B4-BE49-F238E27FC236}">
                    <a16:creationId xmlns="" xmlns:a16="http://schemas.microsoft.com/office/drawing/2014/main" id="{D8D256B5-7B89-4DD0-9EEF-770471C88A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5" y="2070"/>
                <a:ext cx="259" cy="81"/>
              </a:xfrm>
              <a:custGeom>
                <a:avLst/>
                <a:gdLst>
                  <a:gd name="T0" fmla="*/ 70 w 163"/>
                  <a:gd name="T1" fmla="*/ 31 h 51"/>
                  <a:gd name="T2" fmla="*/ 0 w 163"/>
                  <a:gd name="T3" fmla="*/ 51 h 51"/>
                  <a:gd name="T4" fmla="*/ 50 w 163"/>
                  <a:gd name="T5" fmla="*/ 41 h 51"/>
                  <a:gd name="T6" fmla="*/ 70 w 163"/>
                  <a:gd name="T7" fmla="*/ 31 h 51"/>
                  <a:gd name="T8" fmla="*/ 163 w 163"/>
                  <a:gd name="T9" fmla="*/ 0 h 51"/>
                  <a:gd name="T10" fmla="*/ 88 w 163"/>
                  <a:gd name="T11" fmla="*/ 22 h 51"/>
                  <a:gd name="T12" fmla="*/ 90 w 163"/>
                  <a:gd name="T13" fmla="*/ 22 h 51"/>
                  <a:gd name="T14" fmla="*/ 98 w 163"/>
                  <a:gd name="T15" fmla="*/ 20 h 51"/>
                  <a:gd name="T16" fmla="*/ 163 w 163"/>
                  <a:gd name="T17" fmla="*/ 0 h 51"/>
                  <a:gd name="T18" fmla="*/ 163 w 163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51">
                    <a:moveTo>
                      <a:pt x="70" y="31"/>
                    </a:moveTo>
                    <a:cubicBezTo>
                      <a:pt x="47" y="37"/>
                      <a:pt x="23" y="43"/>
                      <a:pt x="0" y="51"/>
                    </a:cubicBezTo>
                    <a:cubicBezTo>
                      <a:pt x="17" y="46"/>
                      <a:pt x="34" y="43"/>
                      <a:pt x="50" y="41"/>
                    </a:cubicBezTo>
                    <a:cubicBezTo>
                      <a:pt x="57" y="38"/>
                      <a:pt x="63" y="35"/>
                      <a:pt x="70" y="31"/>
                    </a:cubicBezTo>
                    <a:moveTo>
                      <a:pt x="163" y="0"/>
                    </a:moveTo>
                    <a:cubicBezTo>
                      <a:pt x="138" y="8"/>
                      <a:pt x="113" y="15"/>
                      <a:pt x="88" y="22"/>
                    </a:cubicBezTo>
                    <a:cubicBezTo>
                      <a:pt x="89" y="22"/>
                      <a:pt x="89" y="22"/>
                      <a:pt x="90" y="22"/>
                    </a:cubicBezTo>
                    <a:cubicBezTo>
                      <a:pt x="92" y="21"/>
                      <a:pt x="95" y="21"/>
                      <a:pt x="98" y="20"/>
                    </a:cubicBezTo>
                    <a:cubicBezTo>
                      <a:pt x="119" y="13"/>
                      <a:pt x="142" y="9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Freeform 691">
                <a:extLst>
                  <a:ext uri="{FF2B5EF4-FFF2-40B4-BE49-F238E27FC236}">
                    <a16:creationId xmlns="" xmlns:a16="http://schemas.microsoft.com/office/drawing/2014/main" id="{6DEB8772-5BE4-4814-87BD-370C454ED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184"/>
                <a:ext cx="53" cy="21"/>
              </a:xfrm>
              <a:custGeom>
                <a:avLst/>
                <a:gdLst>
                  <a:gd name="T0" fmla="*/ 33 w 33"/>
                  <a:gd name="T1" fmla="*/ 0 h 13"/>
                  <a:gd name="T2" fmla="*/ 30 w 33"/>
                  <a:gd name="T3" fmla="*/ 1 h 13"/>
                  <a:gd name="T4" fmla="*/ 0 w 33"/>
                  <a:gd name="T5" fmla="*/ 13 h 13"/>
                  <a:gd name="T6" fmla="*/ 11 w 33"/>
                  <a:gd name="T7" fmla="*/ 10 h 13"/>
                  <a:gd name="T8" fmla="*/ 31 w 33"/>
                  <a:gd name="T9" fmla="*/ 1 h 13"/>
                  <a:gd name="T10" fmla="*/ 33 w 3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33" y="0"/>
                    </a:moveTo>
                    <a:cubicBezTo>
                      <a:pt x="32" y="1"/>
                      <a:pt x="31" y="1"/>
                      <a:pt x="30" y="1"/>
                    </a:cubicBezTo>
                    <a:cubicBezTo>
                      <a:pt x="20" y="5"/>
                      <a:pt x="10" y="9"/>
                      <a:pt x="0" y="13"/>
                    </a:cubicBezTo>
                    <a:cubicBezTo>
                      <a:pt x="4" y="12"/>
                      <a:pt x="7" y="11"/>
                      <a:pt x="11" y="10"/>
                    </a:cubicBezTo>
                    <a:cubicBezTo>
                      <a:pt x="17" y="7"/>
                      <a:pt x="24" y="4"/>
                      <a:pt x="31" y="1"/>
                    </a:cubicBezTo>
                    <a:cubicBezTo>
                      <a:pt x="32" y="1"/>
                      <a:pt x="32" y="1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" name="Freeform 692">
                <a:extLst>
                  <a:ext uri="{FF2B5EF4-FFF2-40B4-BE49-F238E27FC236}">
                    <a16:creationId xmlns="" xmlns:a16="http://schemas.microsoft.com/office/drawing/2014/main" id="{BA7B0C9C-C63D-4F90-89BC-C8B20E3693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8" y="2181"/>
                <a:ext cx="124" cy="33"/>
              </a:xfrm>
              <a:custGeom>
                <a:avLst/>
                <a:gdLst>
                  <a:gd name="T0" fmla="*/ 52 w 78"/>
                  <a:gd name="T1" fmla="*/ 3 h 21"/>
                  <a:gd name="T2" fmla="*/ 48 w 78"/>
                  <a:gd name="T3" fmla="*/ 4 h 21"/>
                  <a:gd name="T4" fmla="*/ 31 w 78"/>
                  <a:gd name="T5" fmla="*/ 7 h 21"/>
                  <a:gd name="T6" fmla="*/ 0 w 78"/>
                  <a:gd name="T7" fmla="*/ 21 h 21"/>
                  <a:gd name="T8" fmla="*/ 22 w 78"/>
                  <a:gd name="T9" fmla="*/ 15 h 21"/>
                  <a:gd name="T10" fmla="*/ 52 w 78"/>
                  <a:gd name="T11" fmla="*/ 3 h 21"/>
                  <a:gd name="T12" fmla="*/ 78 w 78"/>
                  <a:gd name="T13" fmla="*/ 0 h 21"/>
                  <a:gd name="T14" fmla="*/ 55 w 78"/>
                  <a:gd name="T15" fmla="*/ 2 h 21"/>
                  <a:gd name="T16" fmla="*/ 53 w 78"/>
                  <a:gd name="T17" fmla="*/ 3 h 21"/>
                  <a:gd name="T18" fmla="*/ 33 w 78"/>
                  <a:gd name="T19" fmla="*/ 12 h 21"/>
                  <a:gd name="T20" fmla="*/ 78 w 78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21">
                    <a:moveTo>
                      <a:pt x="52" y="3"/>
                    </a:moveTo>
                    <a:cubicBezTo>
                      <a:pt x="50" y="3"/>
                      <a:pt x="49" y="3"/>
                      <a:pt x="48" y="4"/>
                    </a:cubicBezTo>
                    <a:cubicBezTo>
                      <a:pt x="42" y="5"/>
                      <a:pt x="37" y="6"/>
                      <a:pt x="31" y="7"/>
                    </a:cubicBezTo>
                    <a:cubicBezTo>
                      <a:pt x="21" y="12"/>
                      <a:pt x="10" y="16"/>
                      <a:pt x="0" y="21"/>
                    </a:cubicBezTo>
                    <a:cubicBezTo>
                      <a:pt x="7" y="19"/>
                      <a:pt x="15" y="17"/>
                      <a:pt x="22" y="15"/>
                    </a:cubicBezTo>
                    <a:cubicBezTo>
                      <a:pt x="32" y="11"/>
                      <a:pt x="42" y="7"/>
                      <a:pt x="52" y="3"/>
                    </a:cubicBezTo>
                    <a:moveTo>
                      <a:pt x="78" y="0"/>
                    </a:moveTo>
                    <a:cubicBezTo>
                      <a:pt x="70" y="0"/>
                      <a:pt x="62" y="1"/>
                      <a:pt x="55" y="2"/>
                    </a:cubicBezTo>
                    <a:cubicBezTo>
                      <a:pt x="54" y="3"/>
                      <a:pt x="54" y="3"/>
                      <a:pt x="53" y="3"/>
                    </a:cubicBezTo>
                    <a:cubicBezTo>
                      <a:pt x="46" y="6"/>
                      <a:pt x="39" y="9"/>
                      <a:pt x="33" y="12"/>
                    </a:cubicBezTo>
                    <a:cubicBezTo>
                      <a:pt x="48" y="8"/>
                      <a:pt x="63" y="4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Freeform 693">
                <a:extLst>
                  <a:ext uri="{FF2B5EF4-FFF2-40B4-BE49-F238E27FC236}">
                    <a16:creationId xmlns="" xmlns:a16="http://schemas.microsoft.com/office/drawing/2014/main" id="{A4B1EEFA-D807-4238-B7E9-27E65EA0A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225"/>
                <a:ext cx="47" cy="18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8 h 11"/>
                  <a:gd name="T4" fmla="*/ 0 w 30"/>
                  <a:gd name="T5" fmla="*/ 10 h 11"/>
                  <a:gd name="T6" fmla="*/ 4 w 30"/>
                  <a:gd name="T7" fmla="*/ 11 h 11"/>
                  <a:gd name="T8" fmla="*/ 6 w 30"/>
                  <a:gd name="T9" fmla="*/ 11 h 11"/>
                  <a:gd name="T10" fmla="*/ 30 w 30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2"/>
                      <a:pt x="10" y="5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" y="10"/>
                      <a:pt x="2" y="10"/>
                      <a:pt x="4" y="11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14" y="7"/>
                      <a:pt x="22" y="3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Freeform 694">
                <a:extLst>
                  <a:ext uri="{FF2B5EF4-FFF2-40B4-BE49-F238E27FC236}">
                    <a16:creationId xmlns="" xmlns:a16="http://schemas.microsoft.com/office/drawing/2014/main" id="{E25725BE-7CA8-4187-8114-C9A88ED12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9" y="2205"/>
                <a:ext cx="118" cy="38"/>
              </a:xfrm>
              <a:custGeom>
                <a:avLst/>
                <a:gdLst>
                  <a:gd name="T0" fmla="*/ 6 w 74"/>
                  <a:gd name="T1" fmla="*/ 23 h 24"/>
                  <a:gd name="T2" fmla="*/ 6 w 74"/>
                  <a:gd name="T3" fmla="*/ 23 h 24"/>
                  <a:gd name="T4" fmla="*/ 6 w 74"/>
                  <a:gd name="T5" fmla="*/ 23 h 24"/>
                  <a:gd name="T6" fmla="*/ 74 w 74"/>
                  <a:gd name="T7" fmla="*/ 0 h 24"/>
                  <a:gd name="T8" fmla="*/ 24 w 74"/>
                  <a:gd name="T9" fmla="*/ 13 h 24"/>
                  <a:gd name="T10" fmla="*/ 0 w 74"/>
                  <a:gd name="T11" fmla="*/ 24 h 24"/>
                  <a:gd name="T12" fmla="*/ 2 w 74"/>
                  <a:gd name="T13" fmla="*/ 24 h 24"/>
                  <a:gd name="T14" fmla="*/ 4 w 74"/>
                  <a:gd name="T15" fmla="*/ 24 h 24"/>
                  <a:gd name="T16" fmla="*/ 12 w 74"/>
                  <a:gd name="T17" fmla="*/ 22 h 24"/>
                  <a:gd name="T18" fmla="*/ 74 w 74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24">
                    <a:moveTo>
                      <a:pt x="6" y="23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moveTo>
                      <a:pt x="74" y="0"/>
                    </a:moveTo>
                    <a:cubicBezTo>
                      <a:pt x="57" y="4"/>
                      <a:pt x="40" y="8"/>
                      <a:pt x="24" y="13"/>
                    </a:cubicBezTo>
                    <a:cubicBezTo>
                      <a:pt x="16" y="16"/>
                      <a:pt x="8" y="20"/>
                      <a:pt x="0" y="24"/>
                    </a:cubicBezTo>
                    <a:cubicBezTo>
                      <a:pt x="1" y="24"/>
                      <a:pt x="1" y="24"/>
                      <a:pt x="2" y="24"/>
                    </a:cubicBezTo>
                    <a:cubicBezTo>
                      <a:pt x="3" y="24"/>
                      <a:pt x="3" y="24"/>
                      <a:pt x="4" y="24"/>
                    </a:cubicBezTo>
                    <a:cubicBezTo>
                      <a:pt x="7" y="23"/>
                      <a:pt x="9" y="23"/>
                      <a:pt x="12" y="22"/>
                    </a:cubicBezTo>
                    <a:cubicBezTo>
                      <a:pt x="33" y="15"/>
                      <a:pt x="53" y="7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Freeform 695">
                <a:extLst>
                  <a:ext uri="{FF2B5EF4-FFF2-40B4-BE49-F238E27FC236}">
                    <a16:creationId xmlns="" xmlns:a16="http://schemas.microsoft.com/office/drawing/2014/main" id="{0CE0C8A7-2A4C-4EC8-A514-0CB923DCC1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0" y="1992"/>
                <a:ext cx="120" cy="32"/>
              </a:xfrm>
              <a:custGeom>
                <a:avLst/>
                <a:gdLst>
                  <a:gd name="T0" fmla="*/ 39 w 76"/>
                  <a:gd name="T1" fmla="*/ 5 h 20"/>
                  <a:gd name="T2" fmla="*/ 18 w 76"/>
                  <a:gd name="T3" fmla="*/ 8 h 20"/>
                  <a:gd name="T4" fmla="*/ 0 w 76"/>
                  <a:gd name="T5" fmla="*/ 20 h 20"/>
                  <a:gd name="T6" fmla="*/ 22 w 76"/>
                  <a:gd name="T7" fmla="*/ 16 h 20"/>
                  <a:gd name="T8" fmla="*/ 25 w 76"/>
                  <a:gd name="T9" fmla="*/ 13 h 20"/>
                  <a:gd name="T10" fmla="*/ 39 w 76"/>
                  <a:gd name="T11" fmla="*/ 5 h 20"/>
                  <a:gd name="T12" fmla="*/ 76 w 76"/>
                  <a:gd name="T13" fmla="*/ 0 h 20"/>
                  <a:gd name="T14" fmla="*/ 64 w 76"/>
                  <a:gd name="T15" fmla="*/ 2 h 20"/>
                  <a:gd name="T16" fmla="*/ 51 w 76"/>
                  <a:gd name="T17" fmla="*/ 11 h 20"/>
                  <a:gd name="T18" fmla="*/ 62 w 76"/>
                  <a:gd name="T19" fmla="*/ 9 h 20"/>
                  <a:gd name="T20" fmla="*/ 76 w 76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20">
                    <a:moveTo>
                      <a:pt x="39" y="5"/>
                    </a:moveTo>
                    <a:cubicBezTo>
                      <a:pt x="32" y="6"/>
                      <a:pt x="25" y="7"/>
                      <a:pt x="18" y="8"/>
                    </a:cubicBezTo>
                    <a:cubicBezTo>
                      <a:pt x="12" y="12"/>
                      <a:pt x="6" y="16"/>
                      <a:pt x="0" y="20"/>
                    </a:cubicBezTo>
                    <a:cubicBezTo>
                      <a:pt x="7" y="18"/>
                      <a:pt x="15" y="17"/>
                      <a:pt x="22" y="16"/>
                    </a:cubicBezTo>
                    <a:cubicBezTo>
                      <a:pt x="23" y="15"/>
                      <a:pt x="24" y="14"/>
                      <a:pt x="25" y="13"/>
                    </a:cubicBezTo>
                    <a:cubicBezTo>
                      <a:pt x="30" y="10"/>
                      <a:pt x="35" y="8"/>
                      <a:pt x="39" y="5"/>
                    </a:cubicBezTo>
                    <a:moveTo>
                      <a:pt x="76" y="0"/>
                    </a:moveTo>
                    <a:cubicBezTo>
                      <a:pt x="72" y="1"/>
                      <a:pt x="68" y="1"/>
                      <a:pt x="64" y="2"/>
                    </a:cubicBezTo>
                    <a:cubicBezTo>
                      <a:pt x="60" y="5"/>
                      <a:pt x="55" y="8"/>
                      <a:pt x="51" y="11"/>
                    </a:cubicBezTo>
                    <a:cubicBezTo>
                      <a:pt x="55" y="10"/>
                      <a:pt x="58" y="10"/>
                      <a:pt x="62" y="9"/>
                    </a:cubicBezTo>
                    <a:cubicBezTo>
                      <a:pt x="66" y="6"/>
                      <a:pt x="71" y="3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Freeform 696">
                <a:extLst>
                  <a:ext uri="{FF2B5EF4-FFF2-40B4-BE49-F238E27FC236}">
                    <a16:creationId xmlns="" xmlns:a16="http://schemas.microsoft.com/office/drawing/2014/main" id="{CD9E09F5-2592-4C28-9202-57E8403D4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2013"/>
                <a:ext cx="122" cy="32"/>
              </a:xfrm>
              <a:custGeom>
                <a:avLst/>
                <a:gdLst>
                  <a:gd name="T0" fmla="*/ 77 w 77"/>
                  <a:gd name="T1" fmla="*/ 0 h 20"/>
                  <a:gd name="T2" fmla="*/ 14 w 77"/>
                  <a:gd name="T3" fmla="*/ 12 h 20"/>
                  <a:gd name="T4" fmla="*/ 5 w 77"/>
                  <a:gd name="T5" fmla="*/ 17 h 20"/>
                  <a:gd name="T6" fmla="*/ 0 w 77"/>
                  <a:gd name="T7" fmla="*/ 20 h 20"/>
                  <a:gd name="T8" fmla="*/ 76 w 77"/>
                  <a:gd name="T9" fmla="*/ 1 h 20"/>
                  <a:gd name="T10" fmla="*/ 77 w 77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20">
                    <a:moveTo>
                      <a:pt x="77" y="0"/>
                    </a:moveTo>
                    <a:cubicBezTo>
                      <a:pt x="56" y="3"/>
                      <a:pt x="35" y="8"/>
                      <a:pt x="14" y="12"/>
                    </a:cubicBezTo>
                    <a:cubicBezTo>
                      <a:pt x="11" y="14"/>
                      <a:pt x="8" y="15"/>
                      <a:pt x="5" y="17"/>
                    </a:cubicBezTo>
                    <a:cubicBezTo>
                      <a:pt x="3" y="18"/>
                      <a:pt x="1" y="19"/>
                      <a:pt x="0" y="20"/>
                    </a:cubicBezTo>
                    <a:cubicBezTo>
                      <a:pt x="25" y="13"/>
                      <a:pt x="50" y="7"/>
                      <a:pt x="76" y="1"/>
                    </a:cubicBezTo>
                    <a:cubicBezTo>
                      <a:pt x="76" y="0"/>
                      <a:pt x="77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Freeform 697">
                <a:extLst>
                  <a:ext uri="{FF2B5EF4-FFF2-40B4-BE49-F238E27FC236}">
                    <a16:creationId xmlns="" xmlns:a16="http://schemas.microsoft.com/office/drawing/2014/main" id="{36CEC6E0-9CA8-4C95-9D98-2313787B3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2015"/>
                <a:ext cx="138" cy="39"/>
              </a:xfrm>
              <a:custGeom>
                <a:avLst/>
                <a:gdLst>
                  <a:gd name="T0" fmla="*/ 87 w 87"/>
                  <a:gd name="T1" fmla="*/ 0 h 25"/>
                  <a:gd name="T2" fmla="*/ 11 w 87"/>
                  <a:gd name="T3" fmla="*/ 19 h 25"/>
                  <a:gd name="T4" fmla="*/ 0 w 87"/>
                  <a:gd name="T5" fmla="*/ 25 h 25"/>
                  <a:gd name="T6" fmla="*/ 64 w 87"/>
                  <a:gd name="T7" fmla="*/ 12 h 25"/>
                  <a:gd name="T8" fmla="*/ 87 w 87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5">
                    <a:moveTo>
                      <a:pt x="87" y="0"/>
                    </a:moveTo>
                    <a:cubicBezTo>
                      <a:pt x="61" y="6"/>
                      <a:pt x="36" y="12"/>
                      <a:pt x="11" y="19"/>
                    </a:cubicBezTo>
                    <a:cubicBezTo>
                      <a:pt x="7" y="21"/>
                      <a:pt x="4" y="23"/>
                      <a:pt x="0" y="25"/>
                    </a:cubicBezTo>
                    <a:cubicBezTo>
                      <a:pt x="22" y="21"/>
                      <a:pt x="43" y="16"/>
                      <a:pt x="64" y="12"/>
                    </a:cubicBezTo>
                    <a:cubicBezTo>
                      <a:pt x="72" y="8"/>
                      <a:pt x="79" y="4"/>
                      <a:pt x="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Freeform 698">
                <a:extLst>
                  <a:ext uri="{FF2B5EF4-FFF2-40B4-BE49-F238E27FC236}">
                    <a16:creationId xmlns="" xmlns:a16="http://schemas.microsoft.com/office/drawing/2014/main" id="{9C331E79-029E-494A-BC46-A20F16376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2043"/>
                <a:ext cx="78" cy="27"/>
              </a:xfrm>
              <a:custGeom>
                <a:avLst/>
                <a:gdLst>
                  <a:gd name="T0" fmla="*/ 49 w 49"/>
                  <a:gd name="T1" fmla="*/ 0 h 17"/>
                  <a:gd name="T2" fmla="*/ 39 w 49"/>
                  <a:gd name="T3" fmla="*/ 2 h 17"/>
                  <a:gd name="T4" fmla="*/ 2 w 49"/>
                  <a:gd name="T5" fmla="*/ 16 h 17"/>
                  <a:gd name="T6" fmla="*/ 0 w 49"/>
                  <a:gd name="T7" fmla="*/ 17 h 17"/>
                  <a:gd name="T8" fmla="*/ 31 w 49"/>
                  <a:gd name="T9" fmla="*/ 9 h 17"/>
                  <a:gd name="T10" fmla="*/ 43 w 49"/>
                  <a:gd name="T11" fmla="*/ 3 h 17"/>
                  <a:gd name="T12" fmla="*/ 49 w 4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17">
                    <a:moveTo>
                      <a:pt x="49" y="0"/>
                    </a:moveTo>
                    <a:cubicBezTo>
                      <a:pt x="45" y="1"/>
                      <a:pt x="42" y="1"/>
                      <a:pt x="39" y="2"/>
                    </a:cubicBezTo>
                    <a:cubicBezTo>
                      <a:pt x="27" y="7"/>
                      <a:pt x="14" y="12"/>
                      <a:pt x="2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0" y="15"/>
                      <a:pt x="20" y="12"/>
                      <a:pt x="31" y="9"/>
                    </a:cubicBezTo>
                    <a:cubicBezTo>
                      <a:pt x="35" y="7"/>
                      <a:pt x="39" y="5"/>
                      <a:pt x="43" y="3"/>
                    </a:cubicBezTo>
                    <a:cubicBezTo>
                      <a:pt x="45" y="2"/>
                      <a:pt x="47" y="1"/>
                      <a:pt x="4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2" name="Freeform 699">
                <a:extLst>
                  <a:ext uri="{FF2B5EF4-FFF2-40B4-BE49-F238E27FC236}">
                    <a16:creationId xmlns="" xmlns:a16="http://schemas.microsoft.com/office/drawing/2014/main" id="{E617DE52-3359-4EA1-8DB9-175927348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2057"/>
                <a:ext cx="62" cy="21"/>
              </a:xfrm>
              <a:custGeom>
                <a:avLst/>
                <a:gdLst>
                  <a:gd name="T0" fmla="*/ 39 w 39"/>
                  <a:gd name="T1" fmla="*/ 0 h 13"/>
                  <a:gd name="T2" fmla="*/ 8 w 39"/>
                  <a:gd name="T3" fmla="*/ 8 h 13"/>
                  <a:gd name="T4" fmla="*/ 0 w 39"/>
                  <a:gd name="T5" fmla="*/ 13 h 13"/>
                  <a:gd name="T6" fmla="*/ 27 w 39"/>
                  <a:gd name="T7" fmla="*/ 7 h 13"/>
                  <a:gd name="T8" fmla="*/ 39 w 3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3">
                    <a:moveTo>
                      <a:pt x="39" y="0"/>
                    </a:moveTo>
                    <a:cubicBezTo>
                      <a:pt x="28" y="3"/>
                      <a:pt x="18" y="6"/>
                      <a:pt x="8" y="8"/>
                    </a:cubicBezTo>
                    <a:cubicBezTo>
                      <a:pt x="5" y="10"/>
                      <a:pt x="2" y="12"/>
                      <a:pt x="0" y="13"/>
                    </a:cubicBezTo>
                    <a:cubicBezTo>
                      <a:pt x="9" y="11"/>
                      <a:pt x="18" y="9"/>
                      <a:pt x="27" y="7"/>
                    </a:cubicBezTo>
                    <a:cubicBezTo>
                      <a:pt x="31" y="5"/>
                      <a:pt x="35" y="3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Freeform 700">
                <a:extLst>
                  <a:ext uri="{FF2B5EF4-FFF2-40B4-BE49-F238E27FC236}">
                    <a16:creationId xmlns="" xmlns:a16="http://schemas.microsoft.com/office/drawing/2014/main" id="{B3E4A33F-1672-476C-AF54-27549364E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" y="2016"/>
                <a:ext cx="49" cy="18"/>
              </a:xfrm>
              <a:custGeom>
                <a:avLst/>
                <a:gdLst>
                  <a:gd name="T0" fmla="*/ 31 w 31"/>
                  <a:gd name="T1" fmla="*/ 0 h 11"/>
                  <a:gd name="T2" fmla="*/ 11 w 31"/>
                  <a:gd name="T3" fmla="*/ 5 h 11"/>
                  <a:gd name="T4" fmla="*/ 0 w 31"/>
                  <a:gd name="T5" fmla="*/ 11 h 11"/>
                  <a:gd name="T6" fmla="*/ 15 w 31"/>
                  <a:gd name="T7" fmla="*/ 8 h 11"/>
                  <a:gd name="T8" fmla="*/ 31 w 31"/>
                  <a:gd name="T9" fmla="*/ 1 h 11"/>
                  <a:gd name="T10" fmla="*/ 31 w 31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1">
                    <a:moveTo>
                      <a:pt x="31" y="0"/>
                    </a:moveTo>
                    <a:cubicBezTo>
                      <a:pt x="25" y="2"/>
                      <a:pt x="18" y="4"/>
                      <a:pt x="11" y="5"/>
                    </a:cubicBezTo>
                    <a:cubicBezTo>
                      <a:pt x="7" y="7"/>
                      <a:pt x="3" y="9"/>
                      <a:pt x="0" y="11"/>
                    </a:cubicBezTo>
                    <a:cubicBezTo>
                      <a:pt x="5" y="10"/>
                      <a:pt x="10" y="9"/>
                      <a:pt x="15" y="8"/>
                    </a:cubicBezTo>
                    <a:cubicBezTo>
                      <a:pt x="21" y="6"/>
                      <a:pt x="27" y="4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Freeform 701">
                <a:extLst>
                  <a:ext uri="{FF2B5EF4-FFF2-40B4-BE49-F238E27FC236}">
                    <a16:creationId xmlns="" xmlns:a16="http://schemas.microsoft.com/office/drawing/2014/main" id="{98E9D968-96F8-48EC-86AD-355F766C2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013"/>
                <a:ext cx="36" cy="11"/>
              </a:xfrm>
              <a:custGeom>
                <a:avLst/>
                <a:gdLst>
                  <a:gd name="T0" fmla="*/ 23 w 23"/>
                  <a:gd name="T1" fmla="*/ 0 h 7"/>
                  <a:gd name="T2" fmla="*/ 1 w 23"/>
                  <a:gd name="T3" fmla="*/ 7 h 7"/>
                  <a:gd name="T4" fmla="*/ 0 w 23"/>
                  <a:gd name="T5" fmla="*/ 7 h 7"/>
                  <a:gd name="T6" fmla="*/ 20 w 23"/>
                  <a:gd name="T7" fmla="*/ 2 h 7"/>
                  <a:gd name="T8" fmla="*/ 23 w 2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23" y="0"/>
                    </a:moveTo>
                    <a:cubicBezTo>
                      <a:pt x="16" y="3"/>
                      <a:pt x="8" y="5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7" y="6"/>
                      <a:pt x="14" y="4"/>
                      <a:pt x="20" y="2"/>
                    </a:cubicBezTo>
                    <a:cubicBezTo>
                      <a:pt x="21" y="2"/>
                      <a:pt x="22" y="1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Freeform 702">
                <a:extLst>
                  <a:ext uri="{FF2B5EF4-FFF2-40B4-BE49-F238E27FC236}">
                    <a16:creationId xmlns="" xmlns:a16="http://schemas.microsoft.com/office/drawing/2014/main" id="{DF75A446-55E7-4B57-9632-DBA481085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032"/>
                <a:ext cx="15" cy="5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6 w 9"/>
                  <a:gd name="T5" fmla="*/ 2 h 3"/>
                  <a:gd name="T6" fmla="*/ 3 w 9"/>
                  <a:gd name="T7" fmla="*/ 3 h 3"/>
                  <a:gd name="T8" fmla="*/ 7 w 9"/>
                  <a:gd name="T9" fmla="*/ 2 h 3"/>
                  <a:gd name="T10" fmla="*/ 9 w 9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2" y="3"/>
                      <a:pt x="4" y="2"/>
                      <a:pt x="6" y="2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5" y="3"/>
                      <a:pt x="6" y="2"/>
                      <a:pt x="7" y="2"/>
                    </a:cubicBezTo>
                    <a:cubicBezTo>
                      <a:pt x="8" y="2"/>
                      <a:pt x="8" y="1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Freeform 703">
                <a:extLst>
                  <a:ext uri="{FF2B5EF4-FFF2-40B4-BE49-F238E27FC236}">
                    <a16:creationId xmlns="" xmlns:a16="http://schemas.microsoft.com/office/drawing/2014/main" id="{88AF266E-7241-45EE-B451-E9EC7A454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2073"/>
                <a:ext cx="53" cy="16"/>
              </a:xfrm>
              <a:custGeom>
                <a:avLst/>
                <a:gdLst>
                  <a:gd name="T0" fmla="*/ 33 w 33"/>
                  <a:gd name="T1" fmla="*/ 0 h 10"/>
                  <a:gd name="T2" fmla="*/ 7 w 33"/>
                  <a:gd name="T3" fmla="*/ 5 h 10"/>
                  <a:gd name="T4" fmla="*/ 0 w 33"/>
                  <a:gd name="T5" fmla="*/ 10 h 10"/>
                  <a:gd name="T6" fmla="*/ 20 w 33"/>
                  <a:gd name="T7" fmla="*/ 6 h 10"/>
                  <a:gd name="T8" fmla="*/ 33 w 3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3" y="0"/>
                    </a:moveTo>
                    <a:cubicBezTo>
                      <a:pt x="24" y="2"/>
                      <a:pt x="16" y="4"/>
                      <a:pt x="7" y="5"/>
                    </a:cubicBezTo>
                    <a:cubicBezTo>
                      <a:pt x="4" y="7"/>
                      <a:pt x="2" y="9"/>
                      <a:pt x="0" y="10"/>
                    </a:cubicBezTo>
                    <a:cubicBezTo>
                      <a:pt x="6" y="9"/>
                      <a:pt x="13" y="7"/>
                      <a:pt x="20" y="6"/>
                    </a:cubicBezTo>
                    <a:cubicBezTo>
                      <a:pt x="25" y="4"/>
                      <a:pt x="29" y="2"/>
                      <a:pt x="3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Freeform 704">
                <a:extLst>
                  <a:ext uri="{FF2B5EF4-FFF2-40B4-BE49-F238E27FC236}">
                    <a16:creationId xmlns="" xmlns:a16="http://schemas.microsoft.com/office/drawing/2014/main" id="{F6423A1F-696F-4188-B2AC-594D1E935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103"/>
                <a:ext cx="44" cy="11"/>
              </a:xfrm>
              <a:custGeom>
                <a:avLst/>
                <a:gdLst>
                  <a:gd name="T0" fmla="*/ 28 w 28"/>
                  <a:gd name="T1" fmla="*/ 0 h 7"/>
                  <a:gd name="T2" fmla="*/ 15 w 28"/>
                  <a:gd name="T3" fmla="*/ 1 h 7"/>
                  <a:gd name="T4" fmla="*/ 0 w 28"/>
                  <a:gd name="T5" fmla="*/ 7 h 7"/>
                  <a:gd name="T6" fmla="*/ 28 w 2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7">
                    <a:moveTo>
                      <a:pt x="28" y="0"/>
                    </a:moveTo>
                    <a:cubicBezTo>
                      <a:pt x="24" y="0"/>
                      <a:pt x="19" y="0"/>
                      <a:pt x="15" y="1"/>
                    </a:cubicBezTo>
                    <a:cubicBezTo>
                      <a:pt x="10" y="2"/>
                      <a:pt x="5" y="4"/>
                      <a:pt x="0" y="7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Freeform 705">
                <a:extLst>
                  <a:ext uri="{FF2B5EF4-FFF2-40B4-BE49-F238E27FC236}">
                    <a16:creationId xmlns="" xmlns:a16="http://schemas.microsoft.com/office/drawing/2014/main" id="{E40F72F0-362B-48BF-9D2D-AF5E6D43C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8" y="2086"/>
                <a:ext cx="192" cy="65"/>
              </a:xfrm>
              <a:custGeom>
                <a:avLst/>
                <a:gdLst>
                  <a:gd name="T0" fmla="*/ 42 w 121"/>
                  <a:gd name="T1" fmla="*/ 29 h 41"/>
                  <a:gd name="T2" fmla="*/ 23 w 121"/>
                  <a:gd name="T3" fmla="*/ 31 h 41"/>
                  <a:gd name="T4" fmla="*/ 0 w 121"/>
                  <a:gd name="T5" fmla="*/ 41 h 41"/>
                  <a:gd name="T6" fmla="*/ 42 w 121"/>
                  <a:gd name="T7" fmla="*/ 29 h 41"/>
                  <a:gd name="T8" fmla="*/ 121 w 121"/>
                  <a:gd name="T9" fmla="*/ 0 h 41"/>
                  <a:gd name="T10" fmla="*/ 71 w 121"/>
                  <a:gd name="T11" fmla="*/ 10 h 41"/>
                  <a:gd name="T12" fmla="*/ 66 w 121"/>
                  <a:gd name="T13" fmla="*/ 12 h 41"/>
                  <a:gd name="T14" fmla="*/ 79 w 121"/>
                  <a:gd name="T15" fmla="*/ 11 h 41"/>
                  <a:gd name="T16" fmla="*/ 51 w 121"/>
                  <a:gd name="T17" fmla="*/ 18 h 41"/>
                  <a:gd name="T18" fmla="*/ 50 w 121"/>
                  <a:gd name="T19" fmla="*/ 18 h 41"/>
                  <a:gd name="T20" fmla="*/ 43 w 121"/>
                  <a:gd name="T21" fmla="*/ 21 h 41"/>
                  <a:gd name="T22" fmla="*/ 103 w 121"/>
                  <a:gd name="T23" fmla="*/ 10 h 41"/>
                  <a:gd name="T24" fmla="*/ 111 w 121"/>
                  <a:gd name="T25" fmla="*/ 6 h 41"/>
                  <a:gd name="T26" fmla="*/ 111 w 121"/>
                  <a:gd name="T27" fmla="*/ 6 h 41"/>
                  <a:gd name="T28" fmla="*/ 111 w 121"/>
                  <a:gd name="T29" fmla="*/ 6 h 41"/>
                  <a:gd name="T30" fmla="*/ 121 w 121"/>
                  <a:gd name="T3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41">
                    <a:moveTo>
                      <a:pt x="42" y="29"/>
                    </a:moveTo>
                    <a:cubicBezTo>
                      <a:pt x="36" y="30"/>
                      <a:pt x="29" y="30"/>
                      <a:pt x="23" y="31"/>
                    </a:cubicBezTo>
                    <a:cubicBezTo>
                      <a:pt x="15" y="35"/>
                      <a:pt x="8" y="38"/>
                      <a:pt x="0" y="41"/>
                    </a:cubicBezTo>
                    <a:cubicBezTo>
                      <a:pt x="14" y="37"/>
                      <a:pt x="28" y="33"/>
                      <a:pt x="42" y="29"/>
                    </a:cubicBezTo>
                    <a:moveTo>
                      <a:pt x="121" y="0"/>
                    </a:moveTo>
                    <a:cubicBezTo>
                      <a:pt x="104" y="3"/>
                      <a:pt x="88" y="7"/>
                      <a:pt x="71" y="10"/>
                    </a:cubicBezTo>
                    <a:cubicBezTo>
                      <a:pt x="69" y="11"/>
                      <a:pt x="68" y="11"/>
                      <a:pt x="66" y="12"/>
                    </a:cubicBezTo>
                    <a:cubicBezTo>
                      <a:pt x="70" y="11"/>
                      <a:pt x="75" y="11"/>
                      <a:pt x="79" y="11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8"/>
                      <a:pt x="50" y="18"/>
                      <a:pt x="50" y="18"/>
                    </a:cubicBezTo>
                    <a:cubicBezTo>
                      <a:pt x="48" y="19"/>
                      <a:pt x="45" y="20"/>
                      <a:pt x="43" y="21"/>
                    </a:cubicBezTo>
                    <a:cubicBezTo>
                      <a:pt x="63" y="17"/>
                      <a:pt x="83" y="13"/>
                      <a:pt x="103" y="10"/>
                    </a:cubicBezTo>
                    <a:cubicBezTo>
                      <a:pt x="105" y="9"/>
                      <a:pt x="108" y="7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4" y="4"/>
                      <a:pt x="118" y="2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9" name="Freeform 706">
                <a:extLst>
                  <a:ext uri="{FF2B5EF4-FFF2-40B4-BE49-F238E27FC236}">
                    <a16:creationId xmlns="" xmlns:a16="http://schemas.microsoft.com/office/drawing/2014/main" id="{1AD19466-601B-4023-936B-F1394A72F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2029"/>
                <a:ext cx="116" cy="38"/>
              </a:xfrm>
              <a:custGeom>
                <a:avLst/>
                <a:gdLst>
                  <a:gd name="T0" fmla="*/ 73 w 73"/>
                  <a:gd name="T1" fmla="*/ 0 h 24"/>
                  <a:gd name="T2" fmla="*/ 58 w 73"/>
                  <a:gd name="T3" fmla="*/ 3 h 24"/>
                  <a:gd name="T4" fmla="*/ 49 w 73"/>
                  <a:gd name="T5" fmla="*/ 7 h 24"/>
                  <a:gd name="T6" fmla="*/ 50 w 73"/>
                  <a:gd name="T7" fmla="*/ 4 h 24"/>
                  <a:gd name="T8" fmla="*/ 46 w 73"/>
                  <a:gd name="T9" fmla="*/ 5 h 24"/>
                  <a:gd name="T10" fmla="*/ 4 w 73"/>
                  <a:gd name="T11" fmla="*/ 20 h 24"/>
                  <a:gd name="T12" fmla="*/ 0 w 73"/>
                  <a:gd name="T13" fmla="*/ 24 h 24"/>
                  <a:gd name="T14" fmla="*/ 32 w 73"/>
                  <a:gd name="T15" fmla="*/ 18 h 24"/>
                  <a:gd name="T16" fmla="*/ 47 w 73"/>
                  <a:gd name="T17" fmla="*/ 9 h 24"/>
                  <a:gd name="T18" fmla="*/ 73 w 73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24">
                    <a:moveTo>
                      <a:pt x="73" y="0"/>
                    </a:moveTo>
                    <a:cubicBezTo>
                      <a:pt x="68" y="1"/>
                      <a:pt x="63" y="2"/>
                      <a:pt x="58" y="3"/>
                    </a:cubicBezTo>
                    <a:cubicBezTo>
                      <a:pt x="55" y="4"/>
                      <a:pt x="52" y="5"/>
                      <a:pt x="49" y="7"/>
                    </a:cubicBezTo>
                    <a:cubicBezTo>
                      <a:pt x="49" y="6"/>
                      <a:pt x="50" y="5"/>
                      <a:pt x="50" y="4"/>
                    </a:cubicBezTo>
                    <a:cubicBezTo>
                      <a:pt x="49" y="4"/>
                      <a:pt x="48" y="5"/>
                      <a:pt x="46" y="5"/>
                    </a:cubicBezTo>
                    <a:cubicBezTo>
                      <a:pt x="33" y="10"/>
                      <a:pt x="19" y="16"/>
                      <a:pt x="4" y="20"/>
                    </a:cubicBezTo>
                    <a:cubicBezTo>
                      <a:pt x="3" y="21"/>
                      <a:pt x="2" y="22"/>
                      <a:pt x="0" y="24"/>
                    </a:cubicBezTo>
                    <a:cubicBezTo>
                      <a:pt x="11" y="22"/>
                      <a:pt x="22" y="20"/>
                      <a:pt x="32" y="18"/>
                    </a:cubicBezTo>
                    <a:cubicBezTo>
                      <a:pt x="37" y="16"/>
                      <a:pt x="42" y="12"/>
                      <a:pt x="47" y="9"/>
                    </a:cubicBezTo>
                    <a:cubicBezTo>
                      <a:pt x="52" y="5"/>
                      <a:pt x="63" y="3"/>
                      <a:pt x="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0" name="Freeform 707">
                <a:extLst>
                  <a:ext uri="{FF2B5EF4-FFF2-40B4-BE49-F238E27FC236}">
                    <a16:creationId xmlns="" xmlns:a16="http://schemas.microsoft.com/office/drawing/2014/main" id="{BBD59193-D82E-44B4-9861-D46A834A6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2057"/>
                <a:ext cx="71" cy="24"/>
              </a:xfrm>
              <a:custGeom>
                <a:avLst/>
                <a:gdLst>
                  <a:gd name="T0" fmla="*/ 45 w 45"/>
                  <a:gd name="T1" fmla="*/ 0 h 15"/>
                  <a:gd name="T2" fmla="*/ 13 w 45"/>
                  <a:gd name="T3" fmla="*/ 6 h 15"/>
                  <a:gd name="T4" fmla="*/ 0 w 45"/>
                  <a:gd name="T5" fmla="*/ 15 h 15"/>
                  <a:gd name="T6" fmla="*/ 26 w 45"/>
                  <a:gd name="T7" fmla="*/ 10 h 15"/>
                  <a:gd name="T8" fmla="*/ 45 w 4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5">
                    <a:moveTo>
                      <a:pt x="45" y="0"/>
                    </a:moveTo>
                    <a:cubicBezTo>
                      <a:pt x="35" y="2"/>
                      <a:pt x="24" y="4"/>
                      <a:pt x="13" y="6"/>
                    </a:cubicBezTo>
                    <a:cubicBezTo>
                      <a:pt x="9" y="9"/>
                      <a:pt x="5" y="12"/>
                      <a:pt x="0" y="15"/>
                    </a:cubicBezTo>
                    <a:cubicBezTo>
                      <a:pt x="9" y="14"/>
                      <a:pt x="17" y="12"/>
                      <a:pt x="26" y="10"/>
                    </a:cubicBezTo>
                    <a:cubicBezTo>
                      <a:pt x="33" y="7"/>
                      <a:pt x="39" y="4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Freeform 708">
                <a:extLst>
                  <a:ext uri="{FF2B5EF4-FFF2-40B4-BE49-F238E27FC236}">
                    <a16:creationId xmlns="" xmlns:a16="http://schemas.microsoft.com/office/drawing/2014/main" id="{BF61A5B5-A889-4C4E-BDC8-260D56612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2065"/>
                <a:ext cx="9" cy="3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2 h 2"/>
                  <a:gd name="T4" fmla="*/ 3 w 6"/>
                  <a:gd name="T5" fmla="*/ 1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" name="Freeform 709">
                <a:extLst>
                  <a:ext uri="{FF2B5EF4-FFF2-40B4-BE49-F238E27FC236}">
                    <a16:creationId xmlns="" xmlns:a16="http://schemas.microsoft.com/office/drawing/2014/main" id="{FF89148E-DD29-4BFA-8DCB-E3CFC67E09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5" y="2067"/>
                <a:ext cx="187" cy="68"/>
              </a:xfrm>
              <a:custGeom>
                <a:avLst/>
                <a:gdLst>
                  <a:gd name="T0" fmla="*/ 80 w 118"/>
                  <a:gd name="T1" fmla="*/ 22 h 43"/>
                  <a:gd name="T2" fmla="*/ 20 w 118"/>
                  <a:gd name="T3" fmla="*/ 33 h 43"/>
                  <a:gd name="T4" fmla="*/ 0 w 118"/>
                  <a:gd name="T5" fmla="*/ 43 h 43"/>
                  <a:gd name="T6" fmla="*/ 19 w 118"/>
                  <a:gd name="T7" fmla="*/ 41 h 43"/>
                  <a:gd name="T8" fmla="*/ 73 w 118"/>
                  <a:gd name="T9" fmla="*/ 26 h 43"/>
                  <a:gd name="T10" fmla="*/ 80 w 118"/>
                  <a:gd name="T11" fmla="*/ 22 h 43"/>
                  <a:gd name="T12" fmla="*/ 118 w 118"/>
                  <a:gd name="T13" fmla="*/ 0 h 43"/>
                  <a:gd name="T14" fmla="*/ 115 w 118"/>
                  <a:gd name="T15" fmla="*/ 1 h 43"/>
                  <a:gd name="T16" fmla="*/ 113 w 118"/>
                  <a:gd name="T17" fmla="*/ 2 h 43"/>
                  <a:gd name="T18" fmla="*/ 113 w 118"/>
                  <a:gd name="T19" fmla="*/ 2 h 43"/>
                  <a:gd name="T20" fmla="*/ 48 w 118"/>
                  <a:gd name="T21" fmla="*/ 22 h 43"/>
                  <a:gd name="T22" fmla="*/ 98 w 118"/>
                  <a:gd name="T23" fmla="*/ 12 h 43"/>
                  <a:gd name="T24" fmla="*/ 118 w 118"/>
                  <a:gd name="T2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43">
                    <a:moveTo>
                      <a:pt x="80" y="22"/>
                    </a:moveTo>
                    <a:cubicBezTo>
                      <a:pt x="60" y="25"/>
                      <a:pt x="40" y="29"/>
                      <a:pt x="20" y="33"/>
                    </a:cubicBezTo>
                    <a:cubicBezTo>
                      <a:pt x="13" y="37"/>
                      <a:pt x="7" y="40"/>
                      <a:pt x="0" y="43"/>
                    </a:cubicBezTo>
                    <a:cubicBezTo>
                      <a:pt x="6" y="42"/>
                      <a:pt x="13" y="42"/>
                      <a:pt x="19" y="41"/>
                    </a:cubicBezTo>
                    <a:cubicBezTo>
                      <a:pt x="37" y="36"/>
                      <a:pt x="55" y="31"/>
                      <a:pt x="73" y="26"/>
                    </a:cubicBezTo>
                    <a:cubicBezTo>
                      <a:pt x="75" y="25"/>
                      <a:pt x="77" y="24"/>
                      <a:pt x="80" y="22"/>
                    </a:cubicBezTo>
                    <a:moveTo>
                      <a:pt x="118" y="0"/>
                    </a:moveTo>
                    <a:cubicBezTo>
                      <a:pt x="117" y="1"/>
                      <a:pt x="116" y="1"/>
                      <a:pt x="115" y="1"/>
                    </a:cubicBezTo>
                    <a:cubicBezTo>
                      <a:pt x="114" y="1"/>
                      <a:pt x="114" y="1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92" y="11"/>
                      <a:pt x="69" y="15"/>
                      <a:pt x="48" y="22"/>
                    </a:cubicBezTo>
                    <a:cubicBezTo>
                      <a:pt x="65" y="19"/>
                      <a:pt x="81" y="15"/>
                      <a:pt x="98" y="12"/>
                    </a:cubicBezTo>
                    <a:cubicBezTo>
                      <a:pt x="105" y="8"/>
                      <a:pt x="112" y="4"/>
                      <a:pt x="1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Freeform 710">
                <a:extLst>
                  <a:ext uri="{FF2B5EF4-FFF2-40B4-BE49-F238E27FC236}">
                    <a16:creationId xmlns="" xmlns:a16="http://schemas.microsoft.com/office/drawing/2014/main" id="{9AE9C976-9B29-418B-AA95-89960A42EB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1" y="1957"/>
                <a:ext cx="306" cy="159"/>
              </a:xfrm>
              <a:custGeom>
                <a:avLst/>
                <a:gdLst>
                  <a:gd name="T0" fmla="*/ 58 w 193"/>
                  <a:gd name="T1" fmla="*/ 73 h 100"/>
                  <a:gd name="T2" fmla="*/ 50 w 193"/>
                  <a:gd name="T3" fmla="*/ 76 h 100"/>
                  <a:gd name="T4" fmla="*/ 9 w 193"/>
                  <a:gd name="T5" fmla="*/ 95 h 100"/>
                  <a:gd name="T6" fmla="*/ 0 w 193"/>
                  <a:gd name="T7" fmla="*/ 100 h 100"/>
                  <a:gd name="T8" fmla="*/ 58 w 193"/>
                  <a:gd name="T9" fmla="*/ 73 h 100"/>
                  <a:gd name="T10" fmla="*/ 73 w 193"/>
                  <a:gd name="T11" fmla="*/ 65 h 100"/>
                  <a:gd name="T12" fmla="*/ 68 w 193"/>
                  <a:gd name="T13" fmla="*/ 67 h 100"/>
                  <a:gd name="T14" fmla="*/ 69 w 193"/>
                  <a:gd name="T15" fmla="*/ 67 h 100"/>
                  <a:gd name="T16" fmla="*/ 73 w 193"/>
                  <a:gd name="T17" fmla="*/ 65 h 100"/>
                  <a:gd name="T18" fmla="*/ 99 w 193"/>
                  <a:gd name="T19" fmla="*/ 52 h 100"/>
                  <a:gd name="T20" fmla="*/ 96 w 193"/>
                  <a:gd name="T21" fmla="*/ 53 h 100"/>
                  <a:gd name="T22" fmla="*/ 73 w 193"/>
                  <a:gd name="T23" fmla="*/ 65 h 100"/>
                  <a:gd name="T24" fmla="*/ 90 w 193"/>
                  <a:gd name="T25" fmla="*/ 57 h 100"/>
                  <a:gd name="T26" fmla="*/ 71 w 193"/>
                  <a:gd name="T27" fmla="*/ 66 h 100"/>
                  <a:gd name="T28" fmla="*/ 71 w 193"/>
                  <a:gd name="T29" fmla="*/ 66 h 100"/>
                  <a:gd name="T30" fmla="*/ 98 w 193"/>
                  <a:gd name="T31" fmla="*/ 54 h 100"/>
                  <a:gd name="T32" fmla="*/ 99 w 193"/>
                  <a:gd name="T33" fmla="*/ 52 h 100"/>
                  <a:gd name="T34" fmla="*/ 179 w 193"/>
                  <a:gd name="T35" fmla="*/ 9 h 100"/>
                  <a:gd name="T36" fmla="*/ 162 w 193"/>
                  <a:gd name="T37" fmla="*/ 13 h 100"/>
                  <a:gd name="T38" fmla="*/ 137 w 193"/>
                  <a:gd name="T39" fmla="*/ 28 h 100"/>
                  <a:gd name="T40" fmla="*/ 158 w 193"/>
                  <a:gd name="T41" fmla="*/ 22 h 100"/>
                  <a:gd name="T42" fmla="*/ 179 w 193"/>
                  <a:gd name="T43" fmla="*/ 9 h 100"/>
                  <a:gd name="T44" fmla="*/ 193 w 193"/>
                  <a:gd name="T45" fmla="*/ 0 h 100"/>
                  <a:gd name="T46" fmla="*/ 173 w 193"/>
                  <a:gd name="T47" fmla="*/ 6 h 100"/>
                  <a:gd name="T48" fmla="*/ 166 w 193"/>
                  <a:gd name="T49" fmla="*/ 11 h 100"/>
                  <a:gd name="T50" fmla="*/ 184 w 193"/>
                  <a:gd name="T51" fmla="*/ 6 h 100"/>
                  <a:gd name="T52" fmla="*/ 193 w 193"/>
                  <a:gd name="T5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3" h="100">
                    <a:moveTo>
                      <a:pt x="58" y="73"/>
                    </a:moveTo>
                    <a:cubicBezTo>
                      <a:pt x="55" y="74"/>
                      <a:pt x="52" y="75"/>
                      <a:pt x="50" y="76"/>
                    </a:cubicBezTo>
                    <a:cubicBezTo>
                      <a:pt x="38" y="81"/>
                      <a:pt x="24" y="88"/>
                      <a:pt x="9" y="95"/>
                    </a:cubicBezTo>
                    <a:cubicBezTo>
                      <a:pt x="8" y="97"/>
                      <a:pt x="5" y="98"/>
                      <a:pt x="0" y="100"/>
                    </a:cubicBezTo>
                    <a:cubicBezTo>
                      <a:pt x="20" y="92"/>
                      <a:pt x="39" y="83"/>
                      <a:pt x="58" y="73"/>
                    </a:cubicBezTo>
                    <a:moveTo>
                      <a:pt x="73" y="65"/>
                    </a:moveTo>
                    <a:cubicBezTo>
                      <a:pt x="72" y="66"/>
                      <a:pt x="70" y="66"/>
                      <a:pt x="68" y="67"/>
                    </a:cubicBezTo>
                    <a:cubicBezTo>
                      <a:pt x="68" y="67"/>
                      <a:pt x="69" y="67"/>
                      <a:pt x="69" y="67"/>
                    </a:cubicBezTo>
                    <a:cubicBezTo>
                      <a:pt x="71" y="66"/>
                      <a:pt x="72" y="65"/>
                      <a:pt x="73" y="65"/>
                    </a:cubicBezTo>
                    <a:moveTo>
                      <a:pt x="99" y="52"/>
                    </a:moveTo>
                    <a:cubicBezTo>
                      <a:pt x="98" y="52"/>
                      <a:pt x="97" y="52"/>
                      <a:pt x="96" y="53"/>
                    </a:cubicBezTo>
                    <a:cubicBezTo>
                      <a:pt x="88" y="57"/>
                      <a:pt x="81" y="61"/>
                      <a:pt x="73" y="65"/>
                    </a:cubicBezTo>
                    <a:cubicBezTo>
                      <a:pt x="84" y="60"/>
                      <a:pt x="89" y="57"/>
                      <a:pt x="90" y="57"/>
                    </a:cubicBezTo>
                    <a:cubicBezTo>
                      <a:pt x="90" y="57"/>
                      <a:pt x="84" y="60"/>
                      <a:pt x="71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80" y="62"/>
                      <a:pt x="89" y="58"/>
                      <a:pt x="98" y="54"/>
                    </a:cubicBezTo>
                    <a:cubicBezTo>
                      <a:pt x="98" y="53"/>
                      <a:pt x="98" y="52"/>
                      <a:pt x="99" y="52"/>
                    </a:cubicBezTo>
                    <a:moveTo>
                      <a:pt x="179" y="9"/>
                    </a:moveTo>
                    <a:cubicBezTo>
                      <a:pt x="173" y="11"/>
                      <a:pt x="168" y="12"/>
                      <a:pt x="162" y="13"/>
                    </a:cubicBezTo>
                    <a:cubicBezTo>
                      <a:pt x="154" y="18"/>
                      <a:pt x="146" y="23"/>
                      <a:pt x="137" y="28"/>
                    </a:cubicBezTo>
                    <a:cubicBezTo>
                      <a:pt x="144" y="26"/>
                      <a:pt x="151" y="24"/>
                      <a:pt x="158" y="22"/>
                    </a:cubicBezTo>
                    <a:cubicBezTo>
                      <a:pt x="166" y="18"/>
                      <a:pt x="173" y="14"/>
                      <a:pt x="179" y="9"/>
                    </a:cubicBezTo>
                    <a:moveTo>
                      <a:pt x="193" y="0"/>
                    </a:moveTo>
                    <a:cubicBezTo>
                      <a:pt x="186" y="2"/>
                      <a:pt x="179" y="4"/>
                      <a:pt x="173" y="6"/>
                    </a:cubicBezTo>
                    <a:cubicBezTo>
                      <a:pt x="171" y="8"/>
                      <a:pt x="168" y="9"/>
                      <a:pt x="166" y="11"/>
                    </a:cubicBezTo>
                    <a:cubicBezTo>
                      <a:pt x="172" y="9"/>
                      <a:pt x="178" y="8"/>
                      <a:pt x="184" y="6"/>
                    </a:cubicBezTo>
                    <a:cubicBezTo>
                      <a:pt x="187" y="4"/>
                      <a:pt x="190" y="2"/>
                      <a:pt x="1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4" name="Freeform 711">
                <a:extLst>
                  <a:ext uri="{FF2B5EF4-FFF2-40B4-BE49-F238E27FC236}">
                    <a16:creationId xmlns="" xmlns:a16="http://schemas.microsoft.com/office/drawing/2014/main" id="{3D025860-5A29-4BF4-86B7-D6E56728C6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3" y="1967"/>
                <a:ext cx="140" cy="74"/>
              </a:xfrm>
              <a:custGeom>
                <a:avLst/>
                <a:gdLst>
                  <a:gd name="T0" fmla="*/ 3 w 88"/>
                  <a:gd name="T1" fmla="*/ 45 h 47"/>
                  <a:gd name="T2" fmla="*/ 0 w 88"/>
                  <a:gd name="T3" fmla="*/ 47 h 47"/>
                  <a:gd name="T4" fmla="*/ 3 w 88"/>
                  <a:gd name="T5" fmla="*/ 46 h 47"/>
                  <a:gd name="T6" fmla="*/ 3 w 88"/>
                  <a:gd name="T7" fmla="*/ 45 h 47"/>
                  <a:gd name="T8" fmla="*/ 62 w 88"/>
                  <a:gd name="T9" fmla="*/ 16 h 47"/>
                  <a:gd name="T10" fmla="*/ 41 w 88"/>
                  <a:gd name="T11" fmla="*/ 22 h 47"/>
                  <a:gd name="T12" fmla="*/ 14 w 88"/>
                  <a:gd name="T13" fmla="*/ 39 h 47"/>
                  <a:gd name="T14" fmla="*/ 26 w 88"/>
                  <a:gd name="T15" fmla="*/ 36 h 47"/>
                  <a:gd name="T16" fmla="*/ 62 w 88"/>
                  <a:gd name="T17" fmla="*/ 16 h 47"/>
                  <a:gd name="T18" fmla="*/ 88 w 88"/>
                  <a:gd name="T19" fmla="*/ 0 h 47"/>
                  <a:gd name="T20" fmla="*/ 70 w 88"/>
                  <a:gd name="T21" fmla="*/ 5 h 47"/>
                  <a:gd name="T22" fmla="*/ 66 w 88"/>
                  <a:gd name="T23" fmla="*/ 7 h 47"/>
                  <a:gd name="T24" fmla="*/ 83 w 88"/>
                  <a:gd name="T25" fmla="*/ 3 h 47"/>
                  <a:gd name="T26" fmla="*/ 88 w 88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" h="47">
                    <a:moveTo>
                      <a:pt x="3" y="45"/>
                    </a:moveTo>
                    <a:cubicBezTo>
                      <a:pt x="2" y="45"/>
                      <a:pt x="1" y="46"/>
                      <a:pt x="0" y="47"/>
                    </a:cubicBezTo>
                    <a:cubicBezTo>
                      <a:pt x="1" y="46"/>
                      <a:pt x="2" y="46"/>
                      <a:pt x="3" y="46"/>
                    </a:cubicBezTo>
                    <a:cubicBezTo>
                      <a:pt x="3" y="45"/>
                      <a:pt x="3" y="45"/>
                      <a:pt x="3" y="45"/>
                    </a:cubicBezTo>
                    <a:moveTo>
                      <a:pt x="62" y="16"/>
                    </a:moveTo>
                    <a:cubicBezTo>
                      <a:pt x="55" y="18"/>
                      <a:pt x="48" y="20"/>
                      <a:pt x="41" y="22"/>
                    </a:cubicBezTo>
                    <a:cubicBezTo>
                      <a:pt x="32" y="28"/>
                      <a:pt x="23" y="33"/>
                      <a:pt x="14" y="39"/>
                    </a:cubicBezTo>
                    <a:cubicBezTo>
                      <a:pt x="18" y="38"/>
                      <a:pt x="22" y="37"/>
                      <a:pt x="26" y="36"/>
                    </a:cubicBezTo>
                    <a:cubicBezTo>
                      <a:pt x="39" y="29"/>
                      <a:pt x="51" y="23"/>
                      <a:pt x="62" y="16"/>
                    </a:cubicBezTo>
                    <a:moveTo>
                      <a:pt x="88" y="0"/>
                    </a:moveTo>
                    <a:cubicBezTo>
                      <a:pt x="82" y="2"/>
                      <a:pt x="76" y="3"/>
                      <a:pt x="70" y="5"/>
                    </a:cubicBezTo>
                    <a:cubicBezTo>
                      <a:pt x="69" y="6"/>
                      <a:pt x="67" y="6"/>
                      <a:pt x="66" y="7"/>
                    </a:cubicBezTo>
                    <a:cubicBezTo>
                      <a:pt x="72" y="6"/>
                      <a:pt x="77" y="5"/>
                      <a:pt x="83" y="3"/>
                    </a:cubicBezTo>
                    <a:cubicBezTo>
                      <a:pt x="85" y="2"/>
                      <a:pt x="86" y="1"/>
                      <a:pt x="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Freeform 712">
                <a:extLst>
                  <a:ext uri="{FF2B5EF4-FFF2-40B4-BE49-F238E27FC236}">
                    <a16:creationId xmlns="" xmlns:a16="http://schemas.microsoft.com/office/drawing/2014/main" id="{2689D299-B3FB-4D24-8EFE-B603CC3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2"/>
                <a:ext cx="34" cy="16"/>
              </a:xfrm>
              <a:custGeom>
                <a:avLst/>
                <a:gdLst>
                  <a:gd name="T0" fmla="*/ 21 w 21"/>
                  <a:gd name="T1" fmla="*/ 0 h 10"/>
                  <a:gd name="T2" fmla="*/ 21 w 21"/>
                  <a:gd name="T3" fmla="*/ 0 h 10"/>
                  <a:gd name="T4" fmla="*/ 15 w 21"/>
                  <a:gd name="T5" fmla="*/ 3 h 10"/>
                  <a:gd name="T6" fmla="*/ 19 w 21"/>
                  <a:gd name="T7" fmla="*/ 1 h 10"/>
                  <a:gd name="T8" fmla="*/ 18 w 21"/>
                  <a:gd name="T9" fmla="*/ 1 h 10"/>
                  <a:gd name="T10" fmla="*/ 0 w 21"/>
                  <a:gd name="T11" fmla="*/ 10 h 10"/>
                  <a:gd name="T12" fmla="*/ 8 w 21"/>
                  <a:gd name="T13" fmla="*/ 7 h 10"/>
                  <a:gd name="T14" fmla="*/ 15 w 21"/>
                  <a:gd name="T15" fmla="*/ 3 h 10"/>
                  <a:gd name="T16" fmla="*/ 21 w 21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9" y="1"/>
                      <a:pt x="17" y="2"/>
                      <a:pt x="15" y="3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2" y="4"/>
                      <a:pt x="6" y="7"/>
                      <a:pt x="0" y="10"/>
                    </a:cubicBezTo>
                    <a:cubicBezTo>
                      <a:pt x="2" y="9"/>
                      <a:pt x="5" y="8"/>
                      <a:pt x="8" y="7"/>
                    </a:cubicBezTo>
                    <a:cubicBezTo>
                      <a:pt x="10" y="6"/>
                      <a:pt x="13" y="4"/>
                      <a:pt x="15" y="3"/>
                    </a:cubicBezTo>
                    <a:cubicBezTo>
                      <a:pt x="17" y="2"/>
                      <a:pt x="19" y="1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Freeform 713">
                <a:extLst>
                  <a:ext uri="{FF2B5EF4-FFF2-40B4-BE49-F238E27FC236}">
                    <a16:creationId xmlns="" xmlns:a16="http://schemas.microsoft.com/office/drawing/2014/main" id="{983276B2-3127-48E3-A748-EFE66B61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2024"/>
                <a:ext cx="38" cy="19"/>
              </a:xfrm>
              <a:custGeom>
                <a:avLst/>
                <a:gdLst>
                  <a:gd name="T0" fmla="*/ 24 w 24"/>
                  <a:gd name="T1" fmla="*/ 0 h 12"/>
                  <a:gd name="T2" fmla="*/ 12 w 24"/>
                  <a:gd name="T3" fmla="*/ 3 h 12"/>
                  <a:gd name="T4" fmla="*/ 1 w 24"/>
                  <a:gd name="T5" fmla="*/ 9 h 12"/>
                  <a:gd name="T6" fmla="*/ 1 w 24"/>
                  <a:gd name="T7" fmla="*/ 10 h 12"/>
                  <a:gd name="T8" fmla="*/ 0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cubicBezTo>
                      <a:pt x="20" y="1"/>
                      <a:pt x="16" y="2"/>
                      <a:pt x="12" y="3"/>
                    </a:cubicBezTo>
                    <a:cubicBezTo>
                      <a:pt x="8" y="5"/>
                      <a:pt x="5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8" y="8"/>
                      <a:pt x="16" y="4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" name="Freeform 714">
                <a:extLst>
                  <a:ext uri="{FF2B5EF4-FFF2-40B4-BE49-F238E27FC236}">
                    <a16:creationId xmlns="" xmlns:a16="http://schemas.microsoft.com/office/drawing/2014/main" id="{63A4B15C-8BC3-4205-90DC-6FA14E2E2C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5" y="1981"/>
                <a:ext cx="214" cy="108"/>
              </a:xfrm>
              <a:custGeom>
                <a:avLst/>
                <a:gdLst>
                  <a:gd name="T0" fmla="*/ 44 w 135"/>
                  <a:gd name="T1" fmla="*/ 55 h 68"/>
                  <a:gd name="T2" fmla="*/ 0 w 135"/>
                  <a:gd name="T3" fmla="*/ 67 h 68"/>
                  <a:gd name="T4" fmla="*/ 3 w 135"/>
                  <a:gd name="T5" fmla="*/ 68 h 68"/>
                  <a:gd name="T6" fmla="*/ 7 w 135"/>
                  <a:gd name="T7" fmla="*/ 68 h 68"/>
                  <a:gd name="T8" fmla="*/ 9 w 135"/>
                  <a:gd name="T9" fmla="*/ 68 h 68"/>
                  <a:gd name="T10" fmla="*/ 44 w 135"/>
                  <a:gd name="T11" fmla="*/ 55 h 68"/>
                  <a:gd name="T12" fmla="*/ 123 w 135"/>
                  <a:gd name="T13" fmla="*/ 10 h 68"/>
                  <a:gd name="T14" fmla="*/ 71 w 135"/>
                  <a:gd name="T15" fmla="*/ 28 h 68"/>
                  <a:gd name="T16" fmla="*/ 31 w 135"/>
                  <a:gd name="T17" fmla="*/ 51 h 68"/>
                  <a:gd name="T18" fmla="*/ 73 w 135"/>
                  <a:gd name="T19" fmla="*/ 38 h 68"/>
                  <a:gd name="T20" fmla="*/ 120 w 135"/>
                  <a:gd name="T21" fmla="*/ 12 h 68"/>
                  <a:gd name="T22" fmla="*/ 123 w 135"/>
                  <a:gd name="T23" fmla="*/ 10 h 68"/>
                  <a:gd name="T24" fmla="*/ 135 w 135"/>
                  <a:gd name="T25" fmla="*/ 0 h 68"/>
                  <a:gd name="T26" fmla="*/ 93 w 135"/>
                  <a:gd name="T27" fmla="*/ 15 h 68"/>
                  <a:gd name="T28" fmla="*/ 89 w 135"/>
                  <a:gd name="T29" fmla="*/ 17 h 68"/>
                  <a:gd name="T30" fmla="*/ 124 w 135"/>
                  <a:gd name="T31" fmla="*/ 10 h 68"/>
                  <a:gd name="T32" fmla="*/ 135 w 135"/>
                  <a:gd name="T3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5" h="68">
                    <a:moveTo>
                      <a:pt x="44" y="55"/>
                    </a:moveTo>
                    <a:cubicBezTo>
                      <a:pt x="29" y="59"/>
                      <a:pt x="15" y="63"/>
                      <a:pt x="0" y="67"/>
                    </a:cubicBezTo>
                    <a:cubicBezTo>
                      <a:pt x="1" y="67"/>
                      <a:pt x="2" y="68"/>
                      <a:pt x="3" y="68"/>
                    </a:cubicBezTo>
                    <a:cubicBezTo>
                      <a:pt x="4" y="68"/>
                      <a:pt x="6" y="68"/>
                      <a:pt x="7" y="68"/>
                    </a:cubicBezTo>
                    <a:cubicBezTo>
                      <a:pt x="8" y="68"/>
                      <a:pt x="8" y="68"/>
                      <a:pt x="9" y="68"/>
                    </a:cubicBezTo>
                    <a:cubicBezTo>
                      <a:pt x="22" y="65"/>
                      <a:pt x="33" y="60"/>
                      <a:pt x="44" y="55"/>
                    </a:cubicBezTo>
                    <a:moveTo>
                      <a:pt x="123" y="10"/>
                    </a:moveTo>
                    <a:cubicBezTo>
                      <a:pt x="105" y="17"/>
                      <a:pt x="88" y="22"/>
                      <a:pt x="71" y="28"/>
                    </a:cubicBezTo>
                    <a:cubicBezTo>
                      <a:pt x="58" y="36"/>
                      <a:pt x="45" y="43"/>
                      <a:pt x="31" y="51"/>
                    </a:cubicBezTo>
                    <a:cubicBezTo>
                      <a:pt x="45" y="46"/>
                      <a:pt x="59" y="42"/>
                      <a:pt x="73" y="38"/>
                    </a:cubicBezTo>
                    <a:cubicBezTo>
                      <a:pt x="87" y="29"/>
                      <a:pt x="102" y="20"/>
                      <a:pt x="120" y="12"/>
                    </a:cubicBezTo>
                    <a:cubicBezTo>
                      <a:pt x="121" y="11"/>
                      <a:pt x="122" y="11"/>
                      <a:pt x="123" y="10"/>
                    </a:cubicBezTo>
                    <a:moveTo>
                      <a:pt x="135" y="0"/>
                    </a:moveTo>
                    <a:cubicBezTo>
                      <a:pt x="121" y="5"/>
                      <a:pt x="107" y="10"/>
                      <a:pt x="93" y="15"/>
                    </a:cubicBezTo>
                    <a:cubicBezTo>
                      <a:pt x="92" y="16"/>
                      <a:pt x="91" y="16"/>
                      <a:pt x="89" y="17"/>
                    </a:cubicBezTo>
                    <a:cubicBezTo>
                      <a:pt x="101" y="15"/>
                      <a:pt x="112" y="12"/>
                      <a:pt x="124" y="10"/>
                    </a:cubicBezTo>
                    <a:cubicBezTo>
                      <a:pt x="128" y="7"/>
                      <a:pt x="131" y="3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Freeform 715">
                <a:extLst>
                  <a:ext uri="{FF2B5EF4-FFF2-40B4-BE49-F238E27FC236}">
                    <a16:creationId xmlns="" xmlns:a16="http://schemas.microsoft.com/office/drawing/2014/main" id="{6D7E103D-0D75-44E5-8F46-71F5A4A6C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2041"/>
                <a:ext cx="118" cy="46"/>
              </a:xfrm>
              <a:custGeom>
                <a:avLst/>
                <a:gdLst>
                  <a:gd name="T0" fmla="*/ 75 w 75"/>
                  <a:gd name="T1" fmla="*/ 0 h 29"/>
                  <a:gd name="T2" fmla="*/ 33 w 75"/>
                  <a:gd name="T3" fmla="*/ 13 h 29"/>
                  <a:gd name="T4" fmla="*/ 0 w 75"/>
                  <a:gd name="T5" fmla="*/ 29 h 29"/>
                  <a:gd name="T6" fmla="*/ 1 w 75"/>
                  <a:gd name="T7" fmla="*/ 29 h 29"/>
                  <a:gd name="T8" fmla="*/ 2 w 75"/>
                  <a:gd name="T9" fmla="*/ 29 h 29"/>
                  <a:gd name="T10" fmla="*/ 46 w 75"/>
                  <a:gd name="T11" fmla="*/ 17 h 29"/>
                  <a:gd name="T12" fmla="*/ 75 w 7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29">
                    <a:moveTo>
                      <a:pt x="75" y="0"/>
                    </a:moveTo>
                    <a:cubicBezTo>
                      <a:pt x="61" y="4"/>
                      <a:pt x="47" y="8"/>
                      <a:pt x="33" y="13"/>
                    </a:cubicBezTo>
                    <a:cubicBezTo>
                      <a:pt x="22" y="19"/>
                      <a:pt x="11" y="24"/>
                      <a:pt x="0" y="29"/>
                    </a:cubicBezTo>
                    <a:cubicBezTo>
                      <a:pt x="0" y="29"/>
                      <a:pt x="1" y="29"/>
                      <a:pt x="1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7" y="25"/>
                      <a:pt x="31" y="21"/>
                      <a:pt x="46" y="17"/>
                    </a:cubicBezTo>
                    <a:cubicBezTo>
                      <a:pt x="56" y="12"/>
                      <a:pt x="65" y="6"/>
                      <a:pt x="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Freeform 716">
                <a:extLst>
                  <a:ext uri="{FF2B5EF4-FFF2-40B4-BE49-F238E27FC236}">
                    <a16:creationId xmlns="" xmlns:a16="http://schemas.microsoft.com/office/drawing/2014/main" id="{707138EC-B290-408E-BA7E-B1F5D7D0C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1969"/>
                <a:ext cx="81" cy="36"/>
              </a:xfrm>
              <a:custGeom>
                <a:avLst/>
                <a:gdLst>
                  <a:gd name="T0" fmla="*/ 51 w 51"/>
                  <a:gd name="T1" fmla="*/ 0 h 23"/>
                  <a:gd name="T2" fmla="*/ 30 w 51"/>
                  <a:gd name="T3" fmla="*/ 7 h 23"/>
                  <a:gd name="T4" fmla="*/ 0 w 51"/>
                  <a:gd name="T5" fmla="*/ 23 h 23"/>
                  <a:gd name="T6" fmla="*/ 42 w 51"/>
                  <a:gd name="T7" fmla="*/ 8 h 23"/>
                  <a:gd name="T8" fmla="*/ 51 w 5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3">
                    <a:moveTo>
                      <a:pt x="51" y="0"/>
                    </a:moveTo>
                    <a:cubicBezTo>
                      <a:pt x="44" y="2"/>
                      <a:pt x="38" y="4"/>
                      <a:pt x="30" y="7"/>
                    </a:cubicBezTo>
                    <a:cubicBezTo>
                      <a:pt x="20" y="12"/>
                      <a:pt x="10" y="17"/>
                      <a:pt x="0" y="23"/>
                    </a:cubicBezTo>
                    <a:cubicBezTo>
                      <a:pt x="14" y="18"/>
                      <a:pt x="28" y="13"/>
                      <a:pt x="42" y="8"/>
                    </a:cubicBezTo>
                    <a:cubicBezTo>
                      <a:pt x="44" y="5"/>
                      <a:pt x="48" y="2"/>
                      <a:pt x="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0" name="Freeform 717">
                <a:extLst>
                  <a:ext uri="{FF2B5EF4-FFF2-40B4-BE49-F238E27FC236}">
                    <a16:creationId xmlns="" xmlns:a16="http://schemas.microsoft.com/office/drawing/2014/main" id="{A03C0CF5-AF00-4399-BA27-3AFF24C61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1997"/>
                <a:ext cx="84" cy="29"/>
              </a:xfrm>
              <a:custGeom>
                <a:avLst/>
                <a:gdLst>
                  <a:gd name="T0" fmla="*/ 53 w 53"/>
                  <a:gd name="T1" fmla="*/ 0 h 18"/>
                  <a:gd name="T2" fmla="*/ 18 w 53"/>
                  <a:gd name="T3" fmla="*/ 7 h 18"/>
                  <a:gd name="T4" fmla="*/ 0 w 53"/>
                  <a:gd name="T5" fmla="*/ 18 h 18"/>
                  <a:gd name="T6" fmla="*/ 52 w 53"/>
                  <a:gd name="T7" fmla="*/ 0 h 18"/>
                  <a:gd name="T8" fmla="*/ 53 w 5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8">
                    <a:moveTo>
                      <a:pt x="53" y="0"/>
                    </a:moveTo>
                    <a:cubicBezTo>
                      <a:pt x="41" y="2"/>
                      <a:pt x="30" y="5"/>
                      <a:pt x="18" y="7"/>
                    </a:cubicBezTo>
                    <a:cubicBezTo>
                      <a:pt x="12" y="11"/>
                      <a:pt x="6" y="14"/>
                      <a:pt x="0" y="18"/>
                    </a:cubicBezTo>
                    <a:cubicBezTo>
                      <a:pt x="17" y="12"/>
                      <a:pt x="34" y="7"/>
                      <a:pt x="52" y="0"/>
                    </a:cubicBezTo>
                    <a:cubicBezTo>
                      <a:pt x="52" y="0"/>
                      <a:pt x="52" y="0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1" name="Freeform 718">
                <a:extLst>
                  <a:ext uri="{FF2B5EF4-FFF2-40B4-BE49-F238E27FC236}">
                    <a16:creationId xmlns="" xmlns:a16="http://schemas.microsoft.com/office/drawing/2014/main" id="{00565BE7-6200-4D45-BBBC-D8F638430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8" y="2057"/>
                <a:ext cx="485" cy="143"/>
              </a:xfrm>
              <a:custGeom>
                <a:avLst/>
                <a:gdLst>
                  <a:gd name="T0" fmla="*/ 104 w 306"/>
                  <a:gd name="T1" fmla="*/ 58 h 90"/>
                  <a:gd name="T2" fmla="*/ 93 w 306"/>
                  <a:gd name="T3" fmla="*/ 59 h 90"/>
                  <a:gd name="T4" fmla="*/ 81 w 306"/>
                  <a:gd name="T5" fmla="*/ 63 h 90"/>
                  <a:gd name="T6" fmla="*/ 66 w 306"/>
                  <a:gd name="T7" fmla="*/ 71 h 90"/>
                  <a:gd name="T8" fmla="*/ 0 w 306"/>
                  <a:gd name="T9" fmla="*/ 90 h 90"/>
                  <a:gd name="T10" fmla="*/ 11 w 306"/>
                  <a:gd name="T11" fmla="*/ 90 h 90"/>
                  <a:gd name="T12" fmla="*/ 49 w 306"/>
                  <a:gd name="T13" fmla="*/ 79 h 90"/>
                  <a:gd name="T14" fmla="*/ 49 w 306"/>
                  <a:gd name="T15" fmla="*/ 79 h 90"/>
                  <a:gd name="T16" fmla="*/ 49 w 306"/>
                  <a:gd name="T17" fmla="*/ 79 h 90"/>
                  <a:gd name="T18" fmla="*/ 36 w 306"/>
                  <a:gd name="T19" fmla="*/ 85 h 90"/>
                  <a:gd name="T20" fmla="*/ 40 w 306"/>
                  <a:gd name="T21" fmla="*/ 86 h 90"/>
                  <a:gd name="T22" fmla="*/ 45 w 306"/>
                  <a:gd name="T23" fmla="*/ 85 h 90"/>
                  <a:gd name="T24" fmla="*/ 68 w 306"/>
                  <a:gd name="T25" fmla="*/ 77 h 90"/>
                  <a:gd name="T26" fmla="*/ 83 w 306"/>
                  <a:gd name="T27" fmla="*/ 71 h 90"/>
                  <a:gd name="T28" fmla="*/ 49 w 306"/>
                  <a:gd name="T29" fmla="*/ 79 h 90"/>
                  <a:gd name="T30" fmla="*/ 104 w 306"/>
                  <a:gd name="T31" fmla="*/ 58 h 90"/>
                  <a:gd name="T32" fmla="*/ 147 w 306"/>
                  <a:gd name="T33" fmla="*/ 49 h 90"/>
                  <a:gd name="T34" fmla="*/ 133 w 306"/>
                  <a:gd name="T35" fmla="*/ 53 h 90"/>
                  <a:gd name="T36" fmla="*/ 133 w 306"/>
                  <a:gd name="T37" fmla="*/ 54 h 90"/>
                  <a:gd name="T38" fmla="*/ 147 w 306"/>
                  <a:gd name="T39" fmla="*/ 49 h 90"/>
                  <a:gd name="T40" fmla="*/ 306 w 306"/>
                  <a:gd name="T41" fmla="*/ 0 h 90"/>
                  <a:gd name="T42" fmla="*/ 265 w 306"/>
                  <a:gd name="T43" fmla="*/ 12 h 90"/>
                  <a:gd name="T44" fmla="*/ 299 w 306"/>
                  <a:gd name="T45" fmla="*/ 3 h 90"/>
                  <a:gd name="T46" fmla="*/ 306 w 306"/>
                  <a:gd name="T4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6" h="90">
                    <a:moveTo>
                      <a:pt x="104" y="58"/>
                    </a:moveTo>
                    <a:cubicBezTo>
                      <a:pt x="100" y="58"/>
                      <a:pt x="97" y="59"/>
                      <a:pt x="93" y="59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6" y="65"/>
                      <a:pt x="71" y="68"/>
                      <a:pt x="66" y="71"/>
                    </a:cubicBezTo>
                    <a:cubicBezTo>
                      <a:pt x="44" y="78"/>
                      <a:pt x="22" y="84"/>
                      <a:pt x="0" y="90"/>
                    </a:cubicBezTo>
                    <a:cubicBezTo>
                      <a:pt x="4" y="90"/>
                      <a:pt x="8" y="90"/>
                      <a:pt x="11" y="90"/>
                    </a:cubicBezTo>
                    <a:cubicBezTo>
                      <a:pt x="24" y="86"/>
                      <a:pt x="36" y="82"/>
                      <a:pt x="49" y="7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44" y="81"/>
                      <a:pt x="40" y="83"/>
                      <a:pt x="36" y="85"/>
                    </a:cubicBezTo>
                    <a:cubicBezTo>
                      <a:pt x="37" y="85"/>
                      <a:pt x="39" y="85"/>
                      <a:pt x="40" y="86"/>
                    </a:cubicBezTo>
                    <a:cubicBezTo>
                      <a:pt x="42" y="85"/>
                      <a:pt x="44" y="85"/>
                      <a:pt x="45" y="85"/>
                    </a:cubicBezTo>
                    <a:cubicBezTo>
                      <a:pt x="53" y="82"/>
                      <a:pt x="60" y="80"/>
                      <a:pt x="68" y="77"/>
                    </a:cubicBezTo>
                    <a:cubicBezTo>
                      <a:pt x="73" y="75"/>
                      <a:pt x="78" y="73"/>
                      <a:pt x="83" y="71"/>
                    </a:cubicBezTo>
                    <a:cubicBezTo>
                      <a:pt x="72" y="74"/>
                      <a:pt x="60" y="76"/>
                      <a:pt x="49" y="79"/>
                    </a:cubicBezTo>
                    <a:cubicBezTo>
                      <a:pt x="67" y="71"/>
                      <a:pt x="85" y="64"/>
                      <a:pt x="104" y="58"/>
                    </a:cubicBezTo>
                    <a:moveTo>
                      <a:pt x="147" y="49"/>
                    </a:moveTo>
                    <a:cubicBezTo>
                      <a:pt x="143" y="50"/>
                      <a:pt x="138" y="51"/>
                      <a:pt x="133" y="53"/>
                    </a:cubicBezTo>
                    <a:cubicBezTo>
                      <a:pt x="133" y="53"/>
                      <a:pt x="133" y="53"/>
                      <a:pt x="133" y="54"/>
                    </a:cubicBezTo>
                    <a:cubicBezTo>
                      <a:pt x="138" y="52"/>
                      <a:pt x="143" y="50"/>
                      <a:pt x="147" y="49"/>
                    </a:cubicBezTo>
                    <a:moveTo>
                      <a:pt x="306" y="0"/>
                    </a:moveTo>
                    <a:cubicBezTo>
                      <a:pt x="292" y="4"/>
                      <a:pt x="279" y="8"/>
                      <a:pt x="265" y="12"/>
                    </a:cubicBezTo>
                    <a:cubicBezTo>
                      <a:pt x="277" y="9"/>
                      <a:pt x="288" y="6"/>
                      <a:pt x="299" y="3"/>
                    </a:cubicBezTo>
                    <a:cubicBezTo>
                      <a:pt x="301" y="2"/>
                      <a:pt x="303" y="1"/>
                      <a:pt x="3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Freeform 719">
                <a:extLst>
                  <a:ext uri="{FF2B5EF4-FFF2-40B4-BE49-F238E27FC236}">
                    <a16:creationId xmlns="" xmlns:a16="http://schemas.microsoft.com/office/drawing/2014/main" id="{BFE367E8-A898-4295-BC14-F24B46B5C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2095"/>
                <a:ext cx="288" cy="84"/>
              </a:xfrm>
              <a:custGeom>
                <a:avLst/>
                <a:gdLst>
                  <a:gd name="T0" fmla="*/ 182 w 182"/>
                  <a:gd name="T1" fmla="*/ 0 h 53"/>
                  <a:gd name="T2" fmla="*/ 64 w 182"/>
                  <a:gd name="T3" fmla="*/ 33 h 53"/>
                  <a:gd name="T4" fmla="*/ 65 w 182"/>
                  <a:gd name="T5" fmla="*/ 35 h 53"/>
                  <a:gd name="T6" fmla="*/ 33 w 182"/>
                  <a:gd name="T7" fmla="*/ 43 h 53"/>
                  <a:gd name="T8" fmla="*/ 29 w 182"/>
                  <a:gd name="T9" fmla="*/ 44 h 53"/>
                  <a:gd name="T10" fmla="*/ 29 w 182"/>
                  <a:gd name="T11" fmla="*/ 44 h 53"/>
                  <a:gd name="T12" fmla="*/ 15 w 182"/>
                  <a:gd name="T13" fmla="*/ 47 h 53"/>
                  <a:gd name="T14" fmla="*/ 0 w 182"/>
                  <a:gd name="T15" fmla="*/ 53 h 53"/>
                  <a:gd name="T16" fmla="*/ 9 w 182"/>
                  <a:gd name="T17" fmla="*/ 50 h 53"/>
                  <a:gd name="T18" fmla="*/ 29 w 182"/>
                  <a:gd name="T19" fmla="*/ 44 h 53"/>
                  <a:gd name="T20" fmla="*/ 29 w 182"/>
                  <a:gd name="T21" fmla="*/ 44 h 53"/>
                  <a:gd name="T22" fmla="*/ 20 w 182"/>
                  <a:gd name="T23" fmla="*/ 53 h 53"/>
                  <a:gd name="T24" fmla="*/ 38 w 182"/>
                  <a:gd name="T25" fmla="*/ 48 h 53"/>
                  <a:gd name="T26" fmla="*/ 44 w 182"/>
                  <a:gd name="T27" fmla="*/ 46 h 53"/>
                  <a:gd name="T28" fmla="*/ 51 w 182"/>
                  <a:gd name="T29" fmla="*/ 44 h 53"/>
                  <a:gd name="T30" fmla="*/ 57 w 182"/>
                  <a:gd name="T31" fmla="*/ 43 h 53"/>
                  <a:gd name="T32" fmla="*/ 106 w 182"/>
                  <a:gd name="T33" fmla="*/ 29 h 53"/>
                  <a:gd name="T34" fmla="*/ 182 w 182"/>
                  <a:gd name="T3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53">
                    <a:moveTo>
                      <a:pt x="182" y="0"/>
                    </a:moveTo>
                    <a:cubicBezTo>
                      <a:pt x="143" y="10"/>
                      <a:pt x="104" y="21"/>
                      <a:pt x="64" y="33"/>
                    </a:cubicBezTo>
                    <a:cubicBezTo>
                      <a:pt x="65" y="34"/>
                      <a:pt x="65" y="34"/>
                      <a:pt x="65" y="35"/>
                    </a:cubicBezTo>
                    <a:cubicBezTo>
                      <a:pt x="54" y="38"/>
                      <a:pt x="44" y="40"/>
                      <a:pt x="33" y="43"/>
                    </a:cubicBezTo>
                    <a:cubicBezTo>
                      <a:pt x="32" y="43"/>
                      <a:pt x="30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5" y="45"/>
                      <a:pt x="20" y="46"/>
                      <a:pt x="15" y="47"/>
                    </a:cubicBezTo>
                    <a:cubicBezTo>
                      <a:pt x="10" y="49"/>
                      <a:pt x="5" y="51"/>
                      <a:pt x="0" y="53"/>
                    </a:cubicBezTo>
                    <a:cubicBezTo>
                      <a:pt x="3" y="52"/>
                      <a:pt x="6" y="51"/>
                      <a:pt x="9" y="50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4" y="47"/>
                      <a:pt x="21" y="50"/>
                      <a:pt x="20" y="53"/>
                    </a:cubicBezTo>
                    <a:cubicBezTo>
                      <a:pt x="26" y="51"/>
                      <a:pt x="32" y="50"/>
                      <a:pt x="38" y="48"/>
                    </a:cubicBezTo>
                    <a:cubicBezTo>
                      <a:pt x="40" y="47"/>
                      <a:pt x="42" y="47"/>
                      <a:pt x="44" y="46"/>
                    </a:cubicBezTo>
                    <a:cubicBezTo>
                      <a:pt x="46" y="45"/>
                      <a:pt x="49" y="45"/>
                      <a:pt x="51" y="44"/>
                    </a:cubicBezTo>
                    <a:cubicBezTo>
                      <a:pt x="53" y="43"/>
                      <a:pt x="55" y="43"/>
                      <a:pt x="57" y="43"/>
                    </a:cubicBezTo>
                    <a:cubicBezTo>
                      <a:pt x="73" y="38"/>
                      <a:pt x="89" y="34"/>
                      <a:pt x="106" y="29"/>
                    </a:cubicBezTo>
                    <a:cubicBezTo>
                      <a:pt x="131" y="20"/>
                      <a:pt x="157" y="10"/>
                      <a:pt x="1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Freeform 720">
                <a:extLst>
                  <a:ext uri="{FF2B5EF4-FFF2-40B4-BE49-F238E27FC236}">
                    <a16:creationId xmlns="" xmlns:a16="http://schemas.microsoft.com/office/drawing/2014/main" id="{F85253F4-4062-454B-91D9-50BFF46CB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183"/>
                <a:ext cx="60" cy="17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11 h 11"/>
                  <a:gd name="T4" fmla="*/ 13 w 38"/>
                  <a:gd name="T5" fmla="*/ 9 h 11"/>
                  <a:gd name="T6" fmla="*/ 25 w 38"/>
                  <a:gd name="T7" fmla="*/ 6 h 11"/>
                  <a:gd name="T8" fmla="*/ 25 w 38"/>
                  <a:gd name="T9" fmla="*/ 6 h 11"/>
                  <a:gd name="T10" fmla="*/ 38 w 3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5" y="3"/>
                      <a:pt x="13" y="7"/>
                      <a:pt x="0" y="11"/>
                    </a:cubicBezTo>
                    <a:cubicBezTo>
                      <a:pt x="5" y="10"/>
                      <a:pt x="9" y="10"/>
                      <a:pt x="13" y="9"/>
                    </a:cubicBezTo>
                    <a:cubicBezTo>
                      <a:pt x="16" y="8"/>
                      <a:pt x="21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9" y="4"/>
                      <a:pt x="33" y="2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Freeform 721">
                <a:extLst>
                  <a:ext uri="{FF2B5EF4-FFF2-40B4-BE49-F238E27FC236}">
                    <a16:creationId xmlns="" xmlns:a16="http://schemas.microsoft.com/office/drawing/2014/main" id="{FD26FF2B-EF92-4A34-9BFF-309B31DFE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6" y="2141"/>
                <a:ext cx="133" cy="42"/>
              </a:xfrm>
              <a:custGeom>
                <a:avLst/>
                <a:gdLst>
                  <a:gd name="T0" fmla="*/ 83 w 84"/>
                  <a:gd name="T1" fmla="*/ 4 h 26"/>
                  <a:gd name="T2" fmla="*/ 52 w 84"/>
                  <a:gd name="T3" fmla="*/ 14 h 26"/>
                  <a:gd name="T4" fmla="*/ 84 w 84"/>
                  <a:gd name="T5" fmla="*/ 6 h 26"/>
                  <a:gd name="T6" fmla="*/ 83 w 84"/>
                  <a:gd name="T7" fmla="*/ 4 h 26"/>
                  <a:gd name="T8" fmla="*/ 84 w 84"/>
                  <a:gd name="T9" fmla="*/ 0 h 26"/>
                  <a:gd name="T10" fmla="*/ 81 w 84"/>
                  <a:gd name="T11" fmla="*/ 0 h 26"/>
                  <a:gd name="T12" fmla="*/ 55 w 84"/>
                  <a:gd name="T13" fmla="*/ 5 h 26"/>
                  <a:gd name="T14" fmla="*/ 0 w 84"/>
                  <a:gd name="T15" fmla="*/ 26 h 26"/>
                  <a:gd name="T16" fmla="*/ 34 w 84"/>
                  <a:gd name="T17" fmla="*/ 18 h 26"/>
                  <a:gd name="T18" fmla="*/ 48 w 84"/>
                  <a:gd name="T19" fmla="*/ 15 h 26"/>
                  <a:gd name="T20" fmla="*/ 77 w 84"/>
                  <a:gd name="T21" fmla="*/ 3 h 26"/>
                  <a:gd name="T22" fmla="*/ 84 w 84"/>
                  <a:gd name="T23" fmla="*/ 1 h 26"/>
                  <a:gd name="T24" fmla="*/ 84 w 84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26">
                    <a:moveTo>
                      <a:pt x="83" y="4"/>
                    </a:moveTo>
                    <a:cubicBezTo>
                      <a:pt x="73" y="7"/>
                      <a:pt x="63" y="10"/>
                      <a:pt x="52" y="14"/>
                    </a:cubicBezTo>
                    <a:cubicBezTo>
                      <a:pt x="63" y="11"/>
                      <a:pt x="73" y="9"/>
                      <a:pt x="84" y="6"/>
                    </a:cubicBezTo>
                    <a:cubicBezTo>
                      <a:pt x="84" y="5"/>
                      <a:pt x="84" y="5"/>
                      <a:pt x="83" y="4"/>
                    </a:cubicBezTo>
                    <a:moveTo>
                      <a:pt x="84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3" y="2"/>
                      <a:pt x="64" y="3"/>
                      <a:pt x="55" y="5"/>
                    </a:cubicBezTo>
                    <a:cubicBezTo>
                      <a:pt x="36" y="11"/>
                      <a:pt x="18" y="18"/>
                      <a:pt x="0" y="26"/>
                    </a:cubicBezTo>
                    <a:cubicBezTo>
                      <a:pt x="11" y="23"/>
                      <a:pt x="23" y="21"/>
                      <a:pt x="34" y="18"/>
                    </a:cubicBezTo>
                    <a:cubicBezTo>
                      <a:pt x="39" y="17"/>
                      <a:pt x="44" y="16"/>
                      <a:pt x="48" y="15"/>
                    </a:cubicBezTo>
                    <a:cubicBezTo>
                      <a:pt x="58" y="9"/>
                      <a:pt x="71" y="5"/>
                      <a:pt x="77" y="3"/>
                    </a:cubicBezTo>
                    <a:cubicBezTo>
                      <a:pt x="79" y="2"/>
                      <a:pt x="81" y="1"/>
                      <a:pt x="84" y="1"/>
                    </a:cubicBezTo>
                    <a:cubicBezTo>
                      <a:pt x="84" y="0"/>
                      <a:pt x="84" y="0"/>
                      <a:pt x="8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Freeform 722">
                <a:extLst>
                  <a:ext uri="{FF2B5EF4-FFF2-40B4-BE49-F238E27FC236}">
                    <a16:creationId xmlns="" xmlns:a16="http://schemas.microsoft.com/office/drawing/2014/main" id="{CBA8CD31-8E6F-49B5-B420-6D153C131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211"/>
                <a:ext cx="44" cy="18"/>
              </a:xfrm>
              <a:custGeom>
                <a:avLst/>
                <a:gdLst>
                  <a:gd name="T0" fmla="*/ 28 w 28"/>
                  <a:gd name="T1" fmla="*/ 0 h 11"/>
                  <a:gd name="T2" fmla="*/ 16 w 28"/>
                  <a:gd name="T3" fmla="*/ 3 h 11"/>
                  <a:gd name="T4" fmla="*/ 0 w 28"/>
                  <a:gd name="T5" fmla="*/ 11 h 11"/>
                  <a:gd name="T6" fmla="*/ 1 w 28"/>
                  <a:gd name="T7" fmla="*/ 11 h 11"/>
                  <a:gd name="T8" fmla="*/ 25 w 28"/>
                  <a:gd name="T9" fmla="*/ 1 h 11"/>
                  <a:gd name="T10" fmla="*/ 28 w 2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1">
                    <a:moveTo>
                      <a:pt x="28" y="0"/>
                    </a:moveTo>
                    <a:cubicBezTo>
                      <a:pt x="24" y="1"/>
                      <a:pt x="20" y="2"/>
                      <a:pt x="16" y="3"/>
                    </a:cubicBezTo>
                    <a:cubicBezTo>
                      <a:pt x="11" y="6"/>
                      <a:pt x="5" y="8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9" y="8"/>
                      <a:pt x="17" y="4"/>
                      <a:pt x="25" y="1"/>
                    </a:cubicBezTo>
                    <a:cubicBezTo>
                      <a:pt x="26" y="1"/>
                      <a:pt x="27" y="0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" name="Freeform 723">
                <a:extLst>
                  <a:ext uri="{FF2B5EF4-FFF2-40B4-BE49-F238E27FC236}">
                    <a16:creationId xmlns="" xmlns:a16="http://schemas.microsoft.com/office/drawing/2014/main" id="{76C03B81-E8AF-4C12-99F4-0D8B2C0F9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2209"/>
                <a:ext cx="10" cy="4"/>
              </a:xfrm>
              <a:custGeom>
                <a:avLst/>
                <a:gdLst>
                  <a:gd name="T0" fmla="*/ 6 w 6"/>
                  <a:gd name="T1" fmla="*/ 0 h 2"/>
                  <a:gd name="T2" fmla="*/ 3 w 6"/>
                  <a:gd name="T3" fmla="*/ 1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Freeform 724">
                <a:extLst>
                  <a:ext uri="{FF2B5EF4-FFF2-40B4-BE49-F238E27FC236}">
                    <a16:creationId xmlns="" xmlns:a16="http://schemas.microsoft.com/office/drawing/2014/main" id="{79D5EF21-8A10-45F8-A038-00AB35775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" y="2154"/>
                <a:ext cx="10" cy="3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" y="2"/>
                      <a:pt x="5" y="1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8" name="Freeform 725">
                <a:extLst>
                  <a:ext uri="{FF2B5EF4-FFF2-40B4-BE49-F238E27FC236}">
                    <a16:creationId xmlns="" xmlns:a16="http://schemas.microsoft.com/office/drawing/2014/main" id="{4C6AE931-3898-407D-89DE-9A95A1EAC5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6" y="2141"/>
                <a:ext cx="138" cy="43"/>
              </a:xfrm>
              <a:custGeom>
                <a:avLst/>
                <a:gdLst>
                  <a:gd name="T0" fmla="*/ 25 w 87"/>
                  <a:gd name="T1" fmla="*/ 17 h 27"/>
                  <a:gd name="T2" fmla="*/ 19 w 87"/>
                  <a:gd name="T3" fmla="*/ 19 h 27"/>
                  <a:gd name="T4" fmla="*/ 1 w 87"/>
                  <a:gd name="T5" fmla="*/ 24 h 27"/>
                  <a:gd name="T6" fmla="*/ 0 w 87"/>
                  <a:gd name="T7" fmla="*/ 27 h 27"/>
                  <a:gd name="T8" fmla="*/ 25 w 87"/>
                  <a:gd name="T9" fmla="*/ 17 h 27"/>
                  <a:gd name="T10" fmla="*/ 87 w 87"/>
                  <a:gd name="T11" fmla="*/ 0 h 27"/>
                  <a:gd name="T12" fmla="*/ 38 w 87"/>
                  <a:gd name="T13" fmla="*/ 14 h 27"/>
                  <a:gd name="T14" fmla="*/ 57 w 87"/>
                  <a:gd name="T15" fmla="*/ 10 h 27"/>
                  <a:gd name="T16" fmla="*/ 63 w 87"/>
                  <a:gd name="T17" fmla="*/ 8 h 27"/>
                  <a:gd name="T18" fmla="*/ 87 w 87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27">
                    <a:moveTo>
                      <a:pt x="25" y="17"/>
                    </a:moveTo>
                    <a:cubicBezTo>
                      <a:pt x="23" y="18"/>
                      <a:pt x="21" y="18"/>
                      <a:pt x="19" y="19"/>
                    </a:cubicBezTo>
                    <a:cubicBezTo>
                      <a:pt x="13" y="21"/>
                      <a:pt x="7" y="22"/>
                      <a:pt x="1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8" y="24"/>
                      <a:pt x="17" y="20"/>
                      <a:pt x="25" y="17"/>
                    </a:cubicBezTo>
                    <a:moveTo>
                      <a:pt x="87" y="0"/>
                    </a:moveTo>
                    <a:cubicBezTo>
                      <a:pt x="70" y="5"/>
                      <a:pt x="54" y="9"/>
                      <a:pt x="38" y="14"/>
                    </a:cubicBezTo>
                    <a:cubicBezTo>
                      <a:pt x="44" y="12"/>
                      <a:pt x="50" y="11"/>
                      <a:pt x="57" y="10"/>
                    </a:cubicBezTo>
                    <a:cubicBezTo>
                      <a:pt x="59" y="10"/>
                      <a:pt x="61" y="9"/>
                      <a:pt x="63" y="8"/>
                    </a:cubicBezTo>
                    <a:cubicBezTo>
                      <a:pt x="71" y="6"/>
                      <a:pt x="79" y="3"/>
                      <a:pt x="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9" name="Freeform 726">
                <a:extLst>
                  <a:ext uri="{FF2B5EF4-FFF2-40B4-BE49-F238E27FC236}">
                    <a16:creationId xmlns="" xmlns:a16="http://schemas.microsoft.com/office/drawing/2014/main" id="{E762F627-56CF-47C4-A3FF-C0E179C5ED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8" y="2194"/>
                <a:ext cx="117" cy="35"/>
              </a:xfrm>
              <a:custGeom>
                <a:avLst/>
                <a:gdLst>
                  <a:gd name="T0" fmla="*/ 24 w 74"/>
                  <a:gd name="T1" fmla="*/ 12 h 22"/>
                  <a:gd name="T2" fmla="*/ 0 w 74"/>
                  <a:gd name="T3" fmla="*/ 22 h 22"/>
                  <a:gd name="T4" fmla="*/ 14 w 74"/>
                  <a:gd name="T5" fmla="*/ 18 h 22"/>
                  <a:gd name="T6" fmla="*/ 17 w 74"/>
                  <a:gd name="T7" fmla="*/ 16 h 22"/>
                  <a:gd name="T8" fmla="*/ 24 w 74"/>
                  <a:gd name="T9" fmla="*/ 12 h 22"/>
                  <a:gd name="T10" fmla="*/ 74 w 74"/>
                  <a:gd name="T11" fmla="*/ 0 h 22"/>
                  <a:gd name="T12" fmla="*/ 64 w 74"/>
                  <a:gd name="T13" fmla="*/ 3 h 22"/>
                  <a:gd name="T14" fmla="*/ 71 w 74"/>
                  <a:gd name="T15" fmla="*/ 1 h 22"/>
                  <a:gd name="T16" fmla="*/ 74 w 74"/>
                  <a:gd name="T17" fmla="*/ 0 h 22"/>
                  <a:gd name="T18" fmla="*/ 74 w 74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22">
                    <a:moveTo>
                      <a:pt x="24" y="12"/>
                    </a:moveTo>
                    <a:cubicBezTo>
                      <a:pt x="16" y="15"/>
                      <a:pt x="8" y="19"/>
                      <a:pt x="0" y="22"/>
                    </a:cubicBezTo>
                    <a:cubicBezTo>
                      <a:pt x="5" y="21"/>
                      <a:pt x="9" y="19"/>
                      <a:pt x="14" y="18"/>
                    </a:cubicBezTo>
                    <a:cubicBezTo>
                      <a:pt x="15" y="18"/>
                      <a:pt x="16" y="17"/>
                      <a:pt x="17" y="16"/>
                    </a:cubicBezTo>
                    <a:cubicBezTo>
                      <a:pt x="19" y="15"/>
                      <a:pt x="22" y="14"/>
                      <a:pt x="24" y="12"/>
                    </a:cubicBezTo>
                    <a:moveTo>
                      <a:pt x="74" y="0"/>
                    </a:moveTo>
                    <a:cubicBezTo>
                      <a:pt x="71" y="1"/>
                      <a:pt x="67" y="2"/>
                      <a:pt x="64" y="3"/>
                    </a:cubicBezTo>
                    <a:cubicBezTo>
                      <a:pt x="66" y="2"/>
                      <a:pt x="69" y="2"/>
                      <a:pt x="71" y="1"/>
                    </a:cubicBezTo>
                    <a:cubicBezTo>
                      <a:pt x="72" y="1"/>
                      <a:pt x="73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0" name="Freeform 727">
                <a:extLst>
                  <a:ext uri="{FF2B5EF4-FFF2-40B4-BE49-F238E27FC236}">
                    <a16:creationId xmlns="" xmlns:a16="http://schemas.microsoft.com/office/drawing/2014/main" id="{135CA39D-291B-457F-A683-0E5CA4D9D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2192"/>
                <a:ext cx="100" cy="30"/>
              </a:xfrm>
              <a:custGeom>
                <a:avLst/>
                <a:gdLst>
                  <a:gd name="T0" fmla="*/ 63 w 63"/>
                  <a:gd name="T1" fmla="*/ 0 h 19"/>
                  <a:gd name="T2" fmla="*/ 16 w 63"/>
                  <a:gd name="T3" fmla="*/ 11 h 19"/>
                  <a:gd name="T4" fmla="*/ 10 w 63"/>
                  <a:gd name="T5" fmla="*/ 13 h 19"/>
                  <a:gd name="T6" fmla="*/ 3 w 63"/>
                  <a:gd name="T7" fmla="*/ 17 h 19"/>
                  <a:gd name="T8" fmla="*/ 0 w 63"/>
                  <a:gd name="T9" fmla="*/ 19 h 19"/>
                  <a:gd name="T10" fmla="*/ 50 w 63"/>
                  <a:gd name="T11" fmla="*/ 4 h 19"/>
                  <a:gd name="T12" fmla="*/ 60 w 63"/>
                  <a:gd name="T13" fmla="*/ 1 h 19"/>
                  <a:gd name="T14" fmla="*/ 63 w 63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9">
                    <a:moveTo>
                      <a:pt x="63" y="0"/>
                    </a:moveTo>
                    <a:cubicBezTo>
                      <a:pt x="47" y="4"/>
                      <a:pt x="32" y="7"/>
                      <a:pt x="16" y="11"/>
                    </a:cubicBezTo>
                    <a:cubicBezTo>
                      <a:pt x="14" y="12"/>
                      <a:pt x="12" y="12"/>
                      <a:pt x="10" y="13"/>
                    </a:cubicBezTo>
                    <a:cubicBezTo>
                      <a:pt x="8" y="15"/>
                      <a:pt x="5" y="16"/>
                      <a:pt x="3" y="17"/>
                    </a:cubicBezTo>
                    <a:cubicBezTo>
                      <a:pt x="2" y="18"/>
                      <a:pt x="1" y="19"/>
                      <a:pt x="0" y="19"/>
                    </a:cubicBezTo>
                    <a:cubicBezTo>
                      <a:pt x="17" y="14"/>
                      <a:pt x="33" y="9"/>
                      <a:pt x="50" y="4"/>
                    </a:cubicBezTo>
                    <a:cubicBezTo>
                      <a:pt x="53" y="3"/>
                      <a:pt x="57" y="2"/>
                      <a:pt x="60" y="1"/>
                    </a:cubicBezTo>
                    <a:cubicBezTo>
                      <a:pt x="61" y="0"/>
                      <a:pt x="62" y="0"/>
                      <a:pt x="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Freeform 728">
                <a:extLst>
                  <a:ext uri="{FF2B5EF4-FFF2-40B4-BE49-F238E27FC236}">
                    <a16:creationId xmlns="" xmlns:a16="http://schemas.microsoft.com/office/drawing/2014/main" id="{45748227-8AFE-4D46-A611-F83DC6CA1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2062"/>
                <a:ext cx="265" cy="81"/>
              </a:xfrm>
              <a:custGeom>
                <a:avLst/>
                <a:gdLst>
                  <a:gd name="T0" fmla="*/ 167 w 167"/>
                  <a:gd name="T1" fmla="*/ 0 h 51"/>
                  <a:gd name="T2" fmla="*/ 133 w 167"/>
                  <a:gd name="T3" fmla="*/ 9 h 51"/>
                  <a:gd name="T4" fmla="*/ 15 w 167"/>
                  <a:gd name="T5" fmla="*/ 46 h 51"/>
                  <a:gd name="T6" fmla="*/ 1 w 167"/>
                  <a:gd name="T7" fmla="*/ 51 h 51"/>
                  <a:gd name="T8" fmla="*/ 0 w 167"/>
                  <a:gd name="T9" fmla="*/ 51 h 51"/>
                  <a:gd name="T10" fmla="*/ 16 w 167"/>
                  <a:gd name="T11" fmla="*/ 47 h 51"/>
                  <a:gd name="T12" fmla="*/ 136 w 167"/>
                  <a:gd name="T13" fmla="*/ 14 h 51"/>
                  <a:gd name="T14" fmla="*/ 167 w 167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" h="51">
                    <a:moveTo>
                      <a:pt x="167" y="0"/>
                    </a:moveTo>
                    <a:cubicBezTo>
                      <a:pt x="156" y="3"/>
                      <a:pt x="145" y="6"/>
                      <a:pt x="133" y="9"/>
                    </a:cubicBezTo>
                    <a:cubicBezTo>
                      <a:pt x="94" y="21"/>
                      <a:pt x="56" y="34"/>
                      <a:pt x="15" y="46"/>
                    </a:cubicBezTo>
                    <a:cubicBezTo>
                      <a:pt x="11" y="47"/>
                      <a:pt x="6" y="49"/>
                      <a:pt x="1" y="51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6" y="50"/>
                      <a:pt x="11" y="49"/>
                      <a:pt x="16" y="47"/>
                    </a:cubicBezTo>
                    <a:cubicBezTo>
                      <a:pt x="56" y="35"/>
                      <a:pt x="96" y="24"/>
                      <a:pt x="136" y="14"/>
                    </a:cubicBezTo>
                    <a:cubicBezTo>
                      <a:pt x="146" y="9"/>
                      <a:pt x="157" y="5"/>
                      <a:pt x="16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Freeform 729">
                <a:extLst>
                  <a:ext uri="{FF2B5EF4-FFF2-40B4-BE49-F238E27FC236}">
                    <a16:creationId xmlns="" xmlns:a16="http://schemas.microsoft.com/office/drawing/2014/main" id="{CDB0C204-2BB7-4DDB-BE4B-5B3F5E3D9D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2" y="2084"/>
                <a:ext cx="271" cy="81"/>
              </a:xfrm>
              <a:custGeom>
                <a:avLst/>
                <a:gdLst>
                  <a:gd name="T0" fmla="*/ 4 w 171"/>
                  <a:gd name="T1" fmla="*/ 50 h 51"/>
                  <a:gd name="T2" fmla="*/ 0 w 171"/>
                  <a:gd name="T3" fmla="*/ 51 h 51"/>
                  <a:gd name="T4" fmla="*/ 0 w 171"/>
                  <a:gd name="T5" fmla="*/ 51 h 51"/>
                  <a:gd name="T6" fmla="*/ 4 w 171"/>
                  <a:gd name="T7" fmla="*/ 50 h 51"/>
                  <a:gd name="T8" fmla="*/ 171 w 171"/>
                  <a:gd name="T9" fmla="*/ 0 h 51"/>
                  <a:gd name="T10" fmla="*/ 51 w 171"/>
                  <a:gd name="T11" fmla="*/ 33 h 51"/>
                  <a:gd name="T12" fmla="*/ 35 w 171"/>
                  <a:gd name="T13" fmla="*/ 37 h 51"/>
                  <a:gd name="T14" fmla="*/ 35 w 171"/>
                  <a:gd name="T15" fmla="*/ 40 h 51"/>
                  <a:gd name="T16" fmla="*/ 153 w 171"/>
                  <a:gd name="T17" fmla="*/ 7 h 51"/>
                  <a:gd name="T18" fmla="*/ 171 w 17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51">
                    <a:moveTo>
                      <a:pt x="4" y="50"/>
                    </a:moveTo>
                    <a:cubicBezTo>
                      <a:pt x="3" y="50"/>
                      <a:pt x="2" y="50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" y="51"/>
                      <a:pt x="3" y="50"/>
                      <a:pt x="4" y="50"/>
                    </a:cubicBezTo>
                    <a:moveTo>
                      <a:pt x="171" y="0"/>
                    </a:moveTo>
                    <a:cubicBezTo>
                      <a:pt x="131" y="10"/>
                      <a:pt x="91" y="21"/>
                      <a:pt x="51" y="33"/>
                    </a:cubicBezTo>
                    <a:cubicBezTo>
                      <a:pt x="46" y="35"/>
                      <a:pt x="41" y="36"/>
                      <a:pt x="35" y="37"/>
                    </a:cubicBezTo>
                    <a:cubicBezTo>
                      <a:pt x="35" y="38"/>
                      <a:pt x="35" y="39"/>
                      <a:pt x="35" y="40"/>
                    </a:cubicBezTo>
                    <a:cubicBezTo>
                      <a:pt x="75" y="28"/>
                      <a:pt x="114" y="17"/>
                      <a:pt x="153" y="7"/>
                    </a:cubicBezTo>
                    <a:cubicBezTo>
                      <a:pt x="159" y="5"/>
                      <a:pt x="165" y="2"/>
                      <a:pt x="1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Freeform 730">
                <a:extLst>
                  <a:ext uri="{FF2B5EF4-FFF2-40B4-BE49-F238E27FC236}">
                    <a16:creationId xmlns="" xmlns:a16="http://schemas.microsoft.com/office/drawing/2014/main" id="{C4685327-F3B3-41D4-901F-FDA1F4F1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2143"/>
                <a:ext cx="57" cy="22"/>
              </a:xfrm>
              <a:custGeom>
                <a:avLst/>
                <a:gdLst>
                  <a:gd name="T0" fmla="*/ 36 w 36"/>
                  <a:gd name="T1" fmla="*/ 0 h 14"/>
                  <a:gd name="T2" fmla="*/ 29 w 36"/>
                  <a:gd name="T3" fmla="*/ 2 h 14"/>
                  <a:gd name="T4" fmla="*/ 0 w 36"/>
                  <a:gd name="T5" fmla="*/ 14 h 14"/>
                  <a:gd name="T6" fmla="*/ 4 w 36"/>
                  <a:gd name="T7" fmla="*/ 13 h 14"/>
                  <a:gd name="T8" fmla="*/ 35 w 36"/>
                  <a:gd name="T9" fmla="*/ 3 h 14"/>
                  <a:gd name="T10" fmla="*/ 35 w 36"/>
                  <a:gd name="T11" fmla="*/ 0 h 14"/>
                  <a:gd name="T12" fmla="*/ 36 w 3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cubicBezTo>
                      <a:pt x="33" y="0"/>
                      <a:pt x="31" y="1"/>
                      <a:pt x="29" y="2"/>
                    </a:cubicBezTo>
                    <a:cubicBezTo>
                      <a:pt x="23" y="4"/>
                      <a:pt x="10" y="8"/>
                      <a:pt x="0" y="14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15" y="9"/>
                      <a:pt x="25" y="6"/>
                      <a:pt x="35" y="3"/>
                    </a:cubicBezTo>
                    <a:cubicBezTo>
                      <a:pt x="35" y="2"/>
                      <a:pt x="35" y="1"/>
                      <a:pt x="35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Freeform 731">
                <a:extLst>
                  <a:ext uri="{FF2B5EF4-FFF2-40B4-BE49-F238E27FC236}">
                    <a16:creationId xmlns="" xmlns:a16="http://schemas.microsoft.com/office/drawing/2014/main" id="{1174C740-272F-4A61-8198-43780C6012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2" y="2179"/>
                <a:ext cx="84" cy="37"/>
              </a:xfrm>
              <a:custGeom>
                <a:avLst/>
                <a:gdLst>
                  <a:gd name="T0" fmla="*/ 24 w 53"/>
                  <a:gd name="T1" fmla="*/ 13 h 23"/>
                  <a:gd name="T2" fmla="*/ 7 w 53"/>
                  <a:gd name="T3" fmla="*/ 19 h 23"/>
                  <a:gd name="T4" fmla="*/ 0 w 53"/>
                  <a:gd name="T5" fmla="*/ 23 h 23"/>
                  <a:gd name="T6" fmla="*/ 12 w 53"/>
                  <a:gd name="T7" fmla="*/ 20 h 23"/>
                  <a:gd name="T8" fmla="*/ 24 w 53"/>
                  <a:gd name="T9" fmla="*/ 13 h 23"/>
                  <a:gd name="T10" fmla="*/ 53 w 53"/>
                  <a:gd name="T11" fmla="*/ 0 h 23"/>
                  <a:gd name="T12" fmla="*/ 30 w 53"/>
                  <a:gd name="T13" fmla="*/ 8 h 23"/>
                  <a:gd name="T14" fmla="*/ 42 w 53"/>
                  <a:gd name="T15" fmla="*/ 5 h 23"/>
                  <a:gd name="T16" fmla="*/ 53 w 53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3">
                    <a:moveTo>
                      <a:pt x="24" y="13"/>
                    </a:moveTo>
                    <a:cubicBezTo>
                      <a:pt x="18" y="15"/>
                      <a:pt x="12" y="17"/>
                      <a:pt x="7" y="19"/>
                    </a:cubicBezTo>
                    <a:cubicBezTo>
                      <a:pt x="4" y="20"/>
                      <a:pt x="2" y="21"/>
                      <a:pt x="0" y="23"/>
                    </a:cubicBezTo>
                    <a:cubicBezTo>
                      <a:pt x="4" y="22"/>
                      <a:pt x="8" y="21"/>
                      <a:pt x="12" y="20"/>
                    </a:cubicBezTo>
                    <a:cubicBezTo>
                      <a:pt x="16" y="18"/>
                      <a:pt x="20" y="15"/>
                      <a:pt x="24" y="13"/>
                    </a:cubicBezTo>
                    <a:moveTo>
                      <a:pt x="53" y="0"/>
                    </a:moveTo>
                    <a:cubicBezTo>
                      <a:pt x="45" y="3"/>
                      <a:pt x="38" y="5"/>
                      <a:pt x="30" y="8"/>
                    </a:cubicBezTo>
                    <a:cubicBezTo>
                      <a:pt x="34" y="7"/>
                      <a:pt x="38" y="6"/>
                      <a:pt x="42" y="5"/>
                    </a:cubicBezTo>
                    <a:cubicBezTo>
                      <a:pt x="46" y="3"/>
                      <a:pt x="49" y="2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5" name="Freeform 732">
                <a:extLst>
                  <a:ext uri="{FF2B5EF4-FFF2-40B4-BE49-F238E27FC236}">
                    <a16:creationId xmlns="" xmlns:a16="http://schemas.microsoft.com/office/drawing/2014/main" id="{3DD8E820-D225-47B2-8908-3A8E9980B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165"/>
                <a:ext cx="111" cy="46"/>
              </a:xfrm>
              <a:custGeom>
                <a:avLst/>
                <a:gdLst>
                  <a:gd name="T0" fmla="*/ 70 w 70"/>
                  <a:gd name="T1" fmla="*/ 0 h 29"/>
                  <a:gd name="T2" fmla="*/ 50 w 70"/>
                  <a:gd name="T3" fmla="*/ 6 h 29"/>
                  <a:gd name="T4" fmla="*/ 41 w 70"/>
                  <a:gd name="T5" fmla="*/ 9 h 29"/>
                  <a:gd name="T6" fmla="*/ 30 w 70"/>
                  <a:gd name="T7" fmla="*/ 14 h 29"/>
                  <a:gd name="T8" fmla="*/ 49 w 70"/>
                  <a:gd name="T9" fmla="*/ 7 h 29"/>
                  <a:gd name="T10" fmla="*/ 49 w 70"/>
                  <a:gd name="T11" fmla="*/ 7 h 29"/>
                  <a:gd name="T12" fmla="*/ 49 w 70"/>
                  <a:gd name="T13" fmla="*/ 7 h 29"/>
                  <a:gd name="T14" fmla="*/ 12 w 70"/>
                  <a:gd name="T15" fmla="*/ 22 h 29"/>
                  <a:gd name="T16" fmla="*/ 0 w 70"/>
                  <a:gd name="T17" fmla="*/ 29 h 29"/>
                  <a:gd name="T18" fmla="*/ 3 w 70"/>
                  <a:gd name="T19" fmla="*/ 28 h 29"/>
                  <a:gd name="T20" fmla="*/ 50 w 70"/>
                  <a:gd name="T21" fmla="*/ 17 h 29"/>
                  <a:gd name="T22" fmla="*/ 60 w 70"/>
                  <a:gd name="T23" fmla="*/ 12 h 29"/>
                  <a:gd name="T24" fmla="*/ 61 w 70"/>
                  <a:gd name="T25" fmla="*/ 9 h 29"/>
                  <a:gd name="T26" fmla="*/ 70 w 70"/>
                  <a:gd name="T2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29">
                    <a:moveTo>
                      <a:pt x="70" y="0"/>
                    </a:moveTo>
                    <a:cubicBezTo>
                      <a:pt x="50" y="6"/>
                      <a:pt x="50" y="6"/>
                      <a:pt x="50" y="6"/>
                    </a:cubicBezTo>
                    <a:cubicBezTo>
                      <a:pt x="47" y="7"/>
                      <a:pt x="44" y="8"/>
                      <a:pt x="41" y="9"/>
                    </a:cubicBezTo>
                    <a:cubicBezTo>
                      <a:pt x="37" y="11"/>
                      <a:pt x="34" y="12"/>
                      <a:pt x="30" y="14"/>
                    </a:cubicBezTo>
                    <a:cubicBezTo>
                      <a:pt x="37" y="12"/>
                      <a:pt x="43" y="10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37" y="13"/>
                      <a:pt x="24" y="18"/>
                      <a:pt x="12" y="22"/>
                    </a:cubicBezTo>
                    <a:cubicBezTo>
                      <a:pt x="8" y="24"/>
                      <a:pt x="4" y="27"/>
                      <a:pt x="0" y="29"/>
                    </a:cubicBezTo>
                    <a:cubicBezTo>
                      <a:pt x="1" y="28"/>
                      <a:pt x="2" y="28"/>
                      <a:pt x="3" y="28"/>
                    </a:cubicBezTo>
                    <a:cubicBezTo>
                      <a:pt x="19" y="24"/>
                      <a:pt x="34" y="21"/>
                      <a:pt x="50" y="17"/>
                    </a:cubicBezTo>
                    <a:cubicBezTo>
                      <a:pt x="53" y="15"/>
                      <a:pt x="57" y="13"/>
                      <a:pt x="60" y="12"/>
                    </a:cubicBezTo>
                    <a:cubicBezTo>
                      <a:pt x="60" y="11"/>
                      <a:pt x="60" y="10"/>
                      <a:pt x="61" y="9"/>
                    </a:cubicBezTo>
                    <a:cubicBezTo>
                      <a:pt x="62" y="6"/>
                      <a:pt x="65" y="3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Freeform 733">
                <a:extLst>
                  <a:ext uri="{FF2B5EF4-FFF2-40B4-BE49-F238E27FC236}">
                    <a16:creationId xmlns="" xmlns:a16="http://schemas.microsoft.com/office/drawing/2014/main" id="{FBB4E729-06D5-4E6F-80F4-CADB8EC337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0" y="2108"/>
                <a:ext cx="62" cy="22"/>
              </a:xfrm>
              <a:custGeom>
                <a:avLst/>
                <a:gdLst>
                  <a:gd name="T0" fmla="*/ 2 w 39"/>
                  <a:gd name="T1" fmla="*/ 7 h 14"/>
                  <a:gd name="T2" fmla="*/ 2 w 39"/>
                  <a:gd name="T3" fmla="*/ 7 h 14"/>
                  <a:gd name="T4" fmla="*/ 1 w 39"/>
                  <a:gd name="T5" fmla="*/ 7 h 14"/>
                  <a:gd name="T6" fmla="*/ 2 w 39"/>
                  <a:gd name="T7" fmla="*/ 7 h 14"/>
                  <a:gd name="T8" fmla="*/ 39 w 39"/>
                  <a:gd name="T9" fmla="*/ 0 h 14"/>
                  <a:gd name="T10" fmla="*/ 18 w 39"/>
                  <a:gd name="T11" fmla="*/ 5 h 14"/>
                  <a:gd name="T12" fmla="*/ 0 w 39"/>
                  <a:gd name="T13" fmla="*/ 14 h 14"/>
                  <a:gd name="T14" fmla="*/ 39 w 39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4"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moveTo>
                      <a:pt x="39" y="0"/>
                    </a:moveTo>
                    <a:cubicBezTo>
                      <a:pt x="32" y="3"/>
                      <a:pt x="25" y="4"/>
                      <a:pt x="18" y="5"/>
                    </a:cubicBezTo>
                    <a:cubicBezTo>
                      <a:pt x="12" y="8"/>
                      <a:pt x="6" y="11"/>
                      <a:pt x="0" y="14"/>
                    </a:cubicBezTo>
                    <a:cubicBezTo>
                      <a:pt x="13" y="10"/>
                      <a:pt x="26" y="6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" name="Freeform 734">
                <a:extLst>
                  <a:ext uri="{FF2B5EF4-FFF2-40B4-BE49-F238E27FC236}">
                    <a16:creationId xmlns="" xmlns:a16="http://schemas.microsoft.com/office/drawing/2014/main" id="{C5C3B45E-6005-4C17-9562-5705FB1622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" y="2221"/>
                <a:ext cx="171" cy="53"/>
              </a:xfrm>
              <a:custGeom>
                <a:avLst/>
                <a:gdLst>
                  <a:gd name="T0" fmla="*/ 64 w 108"/>
                  <a:gd name="T1" fmla="*/ 10 h 34"/>
                  <a:gd name="T2" fmla="*/ 10 w 108"/>
                  <a:gd name="T3" fmla="*/ 21 h 34"/>
                  <a:gd name="T4" fmla="*/ 5 w 108"/>
                  <a:gd name="T5" fmla="*/ 34 h 34"/>
                  <a:gd name="T6" fmla="*/ 8 w 108"/>
                  <a:gd name="T7" fmla="*/ 34 h 34"/>
                  <a:gd name="T8" fmla="*/ 10 w 108"/>
                  <a:gd name="T9" fmla="*/ 33 h 34"/>
                  <a:gd name="T10" fmla="*/ 41 w 108"/>
                  <a:gd name="T11" fmla="*/ 22 h 34"/>
                  <a:gd name="T12" fmla="*/ 64 w 108"/>
                  <a:gd name="T13" fmla="*/ 10 h 34"/>
                  <a:gd name="T14" fmla="*/ 108 w 108"/>
                  <a:gd name="T15" fmla="*/ 0 h 34"/>
                  <a:gd name="T16" fmla="*/ 105 w 108"/>
                  <a:gd name="T17" fmla="*/ 0 h 34"/>
                  <a:gd name="T18" fmla="*/ 96 w 108"/>
                  <a:gd name="T19" fmla="*/ 5 h 34"/>
                  <a:gd name="T20" fmla="*/ 98 w 108"/>
                  <a:gd name="T21" fmla="*/ 4 h 34"/>
                  <a:gd name="T22" fmla="*/ 98 w 108"/>
                  <a:gd name="T23" fmla="*/ 4 h 34"/>
                  <a:gd name="T24" fmla="*/ 98 w 108"/>
                  <a:gd name="T25" fmla="*/ 4 h 34"/>
                  <a:gd name="T26" fmla="*/ 89 w 108"/>
                  <a:gd name="T27" fmla="*/ 8 h 34"/>
                  <a:gd name="T28" fmla="*/ 84 w 108"/>
                  <a:gd name="T29" fmla="*/ 11 h 34"/>
                  <a:gd name="T30" fmla="*/ 78 w 108"/>
                  <a:gd name="T31" fmla="*/ 13 h 34"/>
                  <a:gd name="T32" fmla="*/ 70 w 108"/>
                  <a:gd name="T33" fmla="*/ 16 h 34"/>
                  <a:gd name="T34" fmla="*/ 72 w 108"/>
                  <a:gd name="T35" fmla="*/ 16 h 34"/>
                  <a:gd name="T36" fmla="*/ 102 w 108"/>
                  <a:gd name="T37" fmla="*/ 3 h 34"/>
                  <a:gd name="T38" fmla="*/ 98 w 108"/>
                  <a:gd name="T39" fmla="*/ 4 h 34"/>
                  <a:gd name="T40" fmla="*/ 108 w 108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34">
                    <a:moveTo>
                      <a:pt x="64" y="10"/>
                    </a:moveTo>
                    <a:cubicBezTo>
                      <a:pt x="46" y="13"/>
                      <a:pt x="28" y="17"/>
                      <a:pt x="10" y="21"/>
                    </a:cubicBezTo>
                    <a:cubicBezTo>
                      <a:pt x="3" y="25"/>
                      <a:pt x="0" y="33"/>
                      <a:pt x="5" y="34"/>
                    </a:cubicBezTo>
                    <a:cubicBezTo>
                      <a:pt x="6" y="34"/>
                      <a:pt x="7" y="34"/>
                      <a:pt x="8" y="34"/>
                    </a:cubicBezTo>
                    <a:cubicBezTo>
                      <a:pt x="9" y="33"/>
                      <a:pt x="10" y="33"/>
                      <a:pt x="10" y="33"/>
                    </a:cubicBezTo>
                    <a:cubicBezTo>
                      <a:pt x="21" y="29"/>
                      <a:pt x="31" y="25"/>
                      <a:pt x="41" y="22"/>
                    </a:cubicBezTo>
                    <a:cubicBezTo>
                      <a:pt x="49" y="18"/>
                      <a:pt x="57" y="14"/>
                      <a:pt x="64" y="10"/>
                    </a:cubicBezTo>
                    <a:moveTo>
                      <a:pt x="108" y="0"/>
                    </a:moveTo>
                    <a:cubicBezTo>
                      <a:pt x="107" y="0"/>
                      <a:pt x="106" y="0"/>
                      <a:pt x="105" y="0"/>
                    </a:cubicBezTo>
                    <a:cubicBezTo>
                      <a:pt x="102" y="2"/>
                      <a:pt x="99" y="3"/>
                      <a:pt x="96" y="5"/>
                    </a:cubicBezTo>
                    <a:cubicBezTo>
                      <a:pt x="97" y="4"/>
                      <a:pt x="98" y="4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5" y="5"/>
                      <a:pt x="92" y="7"/>
                      <a:pt x="89" y="8"/>
                    </a:cubicBezTo>
                    <a:cubicBezTo>
                      <a:pt x="87" y="9"/>
                      <a:pt x="85" y="10"/>
                      <a:pt x="84" y="11"/>
                    </a:cubicBezTo>
                    <a:cubicBezTo>
                      <a:pt x="82" y="11"/>
                      <a:pt x="80" y="12"/>
                      <a:pt x="78" y="13"/>
                    </a:cubicBezTo>
                    <a:cubicBezTo>
                      <a:pt x="75" y="14"/>
                      <a:pt x="73" y="15"/>
                      <a:pt x="70" y="16"/>
                    </a:cubicBezTo>
                    <a:cubicBezTo>
                      <a:pt x="71" y="16"/>
                      <a:pt x="72" y="16"/>
                      <a:pt x="72" y="16"/>
                    </a:cubicBezTo>
                    <a:cubicBezTo>
                      <a:pt x="83" y="12"/>
                      <a:pt x="93" y="8"/>
                      <a:pt x="102" y="3"/>
                    </a:cubicBezTo>
                    <a:cubicBezTo>
                      <a:pt x="101" y="3"/>
                      <a:pt x="100" y="4"/>
                      <a:pt x="98" y="4"/>
                    </a:cubicBezTo>
                    <a:cubicBezTo>
                      <a:pt x="102" y="2"/>
                      <a:pt x="105" y="1"/>
                      <a:pt x="1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8" name="Freeform 735">
                <a:extLst>
                  <a:ext uri="{FF2B5EF4-FFF2-40B4-BE49-F238E27FC236}">
                    <a16:creationId xmlns="" xmlns:a16="http://schemas.microsoft.com/office/drawing/2014/main" id="{530EF1ED-C293-4772-B4A4-04DDA10B26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2221"/>
                <a:ext cx="101" cy="34"/>
              </a:xfrm>
              <a:custGeom>
                <a:avLst/>
                <a:gdLst>
                  <a:gd name="T0" fmla="*/ 48 w 64"/>
                  <a:gd name="T1" fmla="*/ 8 h 22"/>
                  <a:gd name="T2" fmla="*/ 37 w 64"/>
                  <a:gd name="T3" fmla="*/ 13 h 22"/>
                  <a:gd name="T4" fmla="*/ 43 w 64"/>
                  <a:gd name="T5" fmla="*/ 11 h 22"/>
                  <a:gd name="T6" fmla="*/ 48 w 64"/>
                  <a:gd name="T7" fmla="*/ 8 h 22"/>
                  <a:gd name="T8" fmla="*/ 64 w 64"/>
                  <a:gd name="T9" fmla="*/ 0 h 22"/>
                  <a:gd name="T10" fmla="*/ 23 w 64"/>
                  <a:gd name="T11" fmla="*/ 10 h 22"/>
                  <a:gd name="T12" fmla="*/ 0 w 64"/>
                  <a:gd name="T13" fmla="*/ 22 h 22"/>
                  <a:gd name="T14" fmla="*/ 55 w 64"/>
                  <a:gd name="T15" fmla="*/ 5 h 22"/>
                  <a:gd name="T16" fmla="*/ 64 w 64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22">
                    <a:moveTo>
                      <a:pt x="48" y="8"/>
                    </a:moveTo>
                    <a:cubicBezTo>
                      <a:pt x="44" y="10"/>
                      <a:pt x="40" y="11"/>
                      <a:pt x="37" y="13"/>
                    </a:cubicBezTo>
                    <a:cubicBezTo>
                      <a:pt x="39" y="12"/>
                      <a:pt x="41" y="11"/>
                      <a:pt x="43" y="11"/>
                    </a:cubicBezTo>
                    <a:cubicBezTo>
                      <a:pt x="44" y="10"/>
                      <a:pt x="46" y="9"/>
                      <a:pt x="48" y="8"/>
                    </a:cubicBezTo>
                    <a:moveTo>
                      <a:pt x="64" y="0"/>
                    </a:moveTo>
                    <a:cubicBezTo>
                      <a:pt x="50" y="4"/>
                      <a:pt x="37" y="7"/>
                      <a:pt x="23" y="10"/>
                    </a:cubicBezTo>
                    <a:cubicBezTo>
                      <a:pt x="16" y="14"/>
                      <a:pt x="8" y="18"/>
                      <a:pt x="0" y="22"/>
                    </a:cubicBezTo>
                    <a:cubicBezTo>
                      <a:pt x="19" y="15"/>
                      <a:pt x="37" y="10"/>
                      <a:pt x="55" y="5"/>
                    </a:cubicBezTo>
                    <a:cubicBezTo>
                      <a:pt x="58" y="3"/>
                      <a:pt x="61" y="2"/>
                      <a:pt x="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Freeform 736">
                <a:extLst>
                  <a:ext uri="{FF2B5EF4-FFF2-40B4-BE49-F238E27FC236}">
                    <a16:creationId xmlns="" xmlns:a16="http://schemas.microsoft.com/office/drawing/2014/main" id="{1E85C6A9-CF5C-4BDD-ABA2-FB6C513C2B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" y="2227"/>
                <a:ext cx="139" cy="46"/>
              </a:xfrm>
              <a:custGeom>
                <a:avLst/>
                <a:gdLst>
                  <a:gd name="T0" fmla="*/ 31 w 88"/>
                  <a:gd name="T1" fmla="*/ 18 h 29"/>
                  <a:gd name="T2" fmla="*/ 0 w 88"/>
                  <a:gd name="T3" fmla="*/ 29 h 29"/>
                  <a:gd name="T4" fmla="*/ 17 w 88"/>
                  <a:gd name="T5" fmla="*/ 25 h 29"/>
                  <a:gd name="T6" fmla="*/ 31 w 88"/>
                  <a:gd name="T7" fmla="*/ 18 h 29"/>
                  <a:gd name="T8" fmla="*/ 68 w 88"/>
                  <a:gd name="T9" fmla="*/ 9 h 29"/>
                  <a:gd name="T10" fmla="*/ 57 w 88"/>
                  <a:gd name="T11" fmla="*/ 13 h 29"/>
                  <a:gd name="T12" fmla="*/ 60 w 88"/>
                  <a:gd name="T13" fmla="*/ 12 h 29"/>
                  <a:gd name="T14" fmla="*/ 68 w 88"/>
                  <a:gd name="T15" fmla="*/ 9 h 29"/>
                  <a:gd name="T16" fmla="*/ 88 w 88"/>
                  <a:gd name="T17" fmla="*/ 0 h 29"/>
                  <a:gd name="T18" fmla="*/ 86 w 88"/>
                  <a:gd name="T19" fmla="*/ 1 h 29"/>
                  <a:gd name="T20" fmla="*/ 79 w 88"/>
                  <a:gd name="T21" fmla="*/ 4 h 29"/>
                  <a:gd name="T22" fmla="*/ 88 w 88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29">
                    <a:moveTo>
                      <a:pt x="31" y="18"/>
                    </a:moveTo>
                    <a:cubicBezTo>
                      <a:pt x="21" y="21"/>
                      <a:pt x="11" y="25"/>
                      <a:pt x="0" y="29"/>
                    </a:cubicBezTo>
                    <a:cubicBezTo>
                      <a:pt x="6" y="28"/>
                      <a:pt x="11" y="26"/>
                      <a:pt x="17" y="25"/>
                    </a:cubicBezTo>
                    <a:cubicBezTo>
                      <a:pt x="22" y="22"/>
                      <a:pt x="26" y="20"/>
                      <a:pt x="31" y="18"/>
                    </a:cubicBezTo>
                    <a:moveTo>
                      <a:pt x="68" y="9"/>
                    </a:moveTo>
                    <a:cubicBezTo>
                      <a:pt x="64" y="10"/>
                      <a:pt x="60" y="12"/>
                      <a:pt x="57" y="13"/>
                    </a:cubicBezTo>
                    <a:cubicBezTo>
                      <a:pt x="58" y="13"/>
                      <a:pt x="59" y="13"/>
                      <a:pt x="60" y="12"/>
                    </a:cubicBezTo>
                    <a:cubicBezTo>
                      <a:pt x="63" y="11"/>
                      <a:pt x="65" y="10"/>
                      <a:pt x="68" y="9"/>
                    </a:cubicBezTo>
                    <a:moveTo>
                      <a:pt x="88" y="0"/>
                    </a:moveTo>
                    <a:cubicBezTo>
                      <a:pt x="88" y="0"/>
                      <a:pt x="87" y="0"/>
                      <a:pt x="86" y="1"/>
                    </a:cubicBezTo>
                    <a:cubicBezTo>
                      <a:pt x="84" y="2"/>
                      <a:pt x="81" y="3"/>
                      <a:pt x="79" y="4"/>
                    </a:cubicBezTo>
                    <a:cubicBezTo>
                      <a:pt x="82" y="3"/>
                      <a:pt x="85" y="1"/>
                      <a:pt x="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Freeform 737">
                <a:extLst>
                  <a:ext uri="{FF2B5EF4-FFF2-40B4-BE49-F238E27FC236}">
                    <a16:creationId xmlns="" xmlns:a16="http://schemas.microsoft.com/office/drawing/2014/main" id="{2043A8DE-C4EE-4AF0-A5B8-D524D216B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2229"/>
                <a:ext cx="109" cy="38"/>
              </a:xfrm>
              <a:custGeom>
                <a:avLst/>
                <a:gdLst>
                  <a:gd name="T0" fmla="*/ 69 w 69"/>
                  <a:gd name="T1" fmla="*/ 0 h 24"/>
                  <a:gd name="T2" fmla="*/ 14 w 69"/>
                  <a:gd name="T3" fmla="*/ 17 h 24"/>
                  <a:gd name="T4" fmla="*/ 0 w 69"/>
                  <a:gd name="T5" fmla="*/ 24 h 24"/>
                  <a:gd name="T6" fmla="*/ 40 w 69"/>
                  <a:gd name="T7" fmla="*/ 12 h 24"/>
                  <a:gd name="T8" fmla="*/ 51 w 69"/>
                  <a:gd name="T9" fmla="*/ 8 h 24"/>
                  <a:gd name="T10" fmla="*/ 62 w 69"/>
                  <a:gd name="T11" fmla="*/ 3 h 24"/>
                  <a:gd name="T12" fmla="*/ 69 w 6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4">
                    <a:moveTo>
                      <a:pt x="69" y="0"/>
                    </a:moveTo>
                    <a:cubicBezTo>
                      <a:pt x="51" y="5"/>
                      <a:pt x="33" y="10"/>
                      <a:pt x="14" y="17"/>
                    </a:cubicBezTo>
                    <a:cubicBezTo>
                      <a:pt x="9" y="19"/>
                      <a:pt x="5" y="21"/>
                      <a:pt x="0" y="24"/>
                    </a:cubicBezTo>
                    <a:cubicBezTo>
                      <a:pt x="13" y="20"/>
                      <a:pt x="26" y="16"/>
                      <a:pt x="40" y="12"/>
                    </a:cubicBezTo>
                    <a:cubicBezTo>
                      <a:pt x="43" y="11"/>
                      <a:pt x="47" y="9"/>
                      <a:pt x="51" y="8"/>
                    </a:cubicBezTo>
                    <a:cubicBezTo>
                      <a:pt x="54" y="6"/>
                      <a:pt x="58" y="5"/>
                      <a:pt x="62" y="3"/>
                    </a:cubicBezTo>
                    <a:cubicBezTo>
                      <a:pt x="64" y="2"/>
                      <a:pt x="67" y="1"/>
                      <a:pt x="6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Freeform 738">
                <a:extLst>
                  <a:ext uri="{FF2B5EF4-FFF2-40B4-BE49-F238E27FC236}">
                    <a16:creationId xmlns="" xmlns:a16="http://schemas.microsoft.com/office/drawing/2014/main" id="{056E0046-ECE9-422E-863D-2562A43FC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" y="2217"/>
                <a:ext cx="24" cy="10"/>
              </a:xfrm>
              <a:custGeom>
                <a:avLst/>
                <a:gdLst>
                  <a:gd name="T0" fmla="*/ 15 w 15"/>
                  <a:gd name="T1" fmla="*/ 0 h 6"/>
                  <a:gd name="T2" fmla="*/ 10 w 15"/>
                  <a:gd name="T3" fmla="*/ 2 h 6"/>
                  <a:gd name="T4" fmla="*/ 0 w 15"/>
                  <a:gd name="T5" fmla="*/ 6 h 6"/>
                  <a:gd name="T6" fmla="*/ 4 w 15"/>
                  <a:gd name="T7" fmla="*/ 5 h 6"/>
                  <a:gd name="T8" fmla="*/ 5 w 15"/>
                  <a:gd name="T9" fmla="*/ 4 h 6"/>
                  <a:gd name="T10" fmla="*/ 15 w 15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">
                    <a:moveTo>
                      <a:pt x="15" y="0"/>
                    </a:moveTo>
                    <a:cubicBezTo>
                      <a:pt x="13" y="1"/>
                      <a:pt x="12" y="1"/>
                      <a:pt x="10" y="2"/>
                    </a:cubicBezTo>
                    <a:cubicBezTo>
                      <a:pt x="7" y="3"/>
                      <a:pt x="4" y="4"/>
                      <a:pt x="0" y="6"/>
                    </a:cubicBezTo>
                    <a:cubicBezTo>
                      <a:pt x="2" y="6"/>
                      <a:pt x="3" y="5"/>
                      <a:pt x="4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8" y="3"/>
                      <a:pt x="11" y="2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2" name="Freeform 739">
                <a:extLst>
                  <a:ext uri="{FF2B5EF4-FFF2-40B4-BE49-F238E27FC236}">
                    <a16:creationId xmlns="" xmlns:a16="http://schemas.microsoft.com/office/drawing/2014/main" id="{82124517-2EF2-4B47-9D1B-1735415DC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3" y="1851"/>
                <a:ext cx="366" cy="205"/>
              </a:xfrm>
              <a:custGeom>
                <a:avLst/>
                <a:gdLst>
                  <a:gd name="T0" fmla="*/ 42 w 231"/>
                  <a:gd name="T1" fmla="*/ 113 h 129"/>
                  <a:gd name="T2" fmla="*/ 22 w 231"/>
                  <a:gd name="T3" fmla="*/ 119 h 129"/>
                  <a:gd name="T4" fmla="*/ 0 w 231"/>
                  <a:gd name="T5" fmla="*/ 129 h 129"/>
                  <a:gd name="T6" fmla="*/ 10 w 231"/>
                  <a:gd name="T7" fmla="*/ 127 h 129"/>
                  <a:gd name="T8" fmla="*/ 40 w 231"/>
                  <a:gd name="T9" fmla="*/ 115 h 129"/>
                  <a:gd name="T10" fmla="*/ 42 w 231"/>
                  <a:gd name="T11" fmla="*/ 113 h 129"/>
                  <a:gd name="T12" fmla="*/ 115 w 231"/>
                  <a:gd name="T13" fmla="*/ 73 h 129"/>
                  <a:gd name="T14" fmla="*/ 83 w 231"/>
                  <a:gd name="T15" fmla="*/ 81 h 129"/>
                  <a:gd name="T16" fmla="*/ 53 w 231"/>
                  <a:gd name="T17" fmla="*/ 102 h 129"/>
                  <a:gd name="T18" fmla="*/ 68 w 231"/>
                  <a:gd name="T19" fmla="*/ 98 h 129"/>
                  <a:gd name="T20" fmla="*/ 115 w 231"/>
                  <a:gd name="T21" fmla="*/ 73 h 129"/>
                  <a:gd name="T22" fmla="*/ 178 w 231"/>
                  <a:gd name="T23" fmla="*/ 36 h 129"/>
                  <a:gd name="T24" fmla="*/ 151 w 231"/>
                  <a:gd name="T25" fmla="*/ 47 h 129"/>
                  <a:gd name="T26" fmla="*/ 116 w 231"/>
                  <a:gd name="T27" fmla="*/ 57 h 129"/>
                  <a:gd name="T28" fmla="*/ 99 w 231"/>
                  <a:gd name="T29" fmla="*/ 69 h 129"/>
                  <a:gd name="T30" fmla="*/ 136 w 231"/>
                  <a:gd name="T31" fmla="*/ 56 h 129"/>
                  <a:gd name="T32" fmla="*/ 157 w 231"/>
                  <a:gd name="T33" fmla="*/ 49 h 129"/>
                  <a:gd name="T34" fmla="*/ 178 w 231"/>
                  <a:gd name="T35" fmla="*/ 36 h 129"/>
                  <a:gd name="T36" fmla="*/ 231 w 231"/>
                  <a:gd name="T37" fmla="*/ 0 h 129"/>
                  <a:gd name="T38" fmla="*/ 228 w 231"/>
                  <a:gd name="T39" fmla="*/ 1 h 129"/>
                  <a:gd name="T40" fmla="*/ 198 w 231"/>
                  <a:gd name="T41" fmla="*/ 13 h 129"/>
                  <a:gd name="T42" fmla="*/ 197 w 231"/>
                  <a:gd name="T43" fmla="*/ 14 h 129"/>
                  <a:gd name="T44" fmla="*/ 196 w 231"/>
                  <a:gd name="T45" fmla="*/ 14 h 129"/>
                  <a:gd name="T46" fmla="*/ 165 w 231"/>
                  <a:gd name="T47" fmla="*/ 26 h 129"/>
                  <a:gd name="T48" fmla="*/ 125 w 231"/>
                  <a:gd name="T49" fmla="*/ 51 h 129"/>
                  <a:gd name="T50" fmla="*/ 152 w 231"/>
                  <a:gd name="T51" fmla="*/ 41 h 129"/>
                  <a:gd name="T52" fmla="*/ 194 w 231"/>
                  <a:gd name="T53" fmla="*/ 23 h 129"/>
                  <a:gd name="T54" fmla="*/ 209 w 231"/>
                  <a:gd name="T55" fmla="*/ 10 h 129"/>
                  <a:gd name="T56" fmla="*/ 231 w 231"/>
                  <a:gd name="T5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1" h="129">
                    <a:moveTo>
                      <a:pt x="42" y="113"/>
                    </a:moveTo>
                    <a:cubicBezTo>
                      <a:pt x="36" y="115"/>
                      <a:pt x="29" y="117"/>
                      <a:pt x="22" y="119"/>
                    </a:cubicBezTo>
                    <a:cubicBezTo>
                      <a:pt x="15" y="122"/>
                      <a:pt x="8" y="126"/>
                      <a:pt x="0" y="129"/>
                    </a:cubicBezTo>
                    <a:cubicBezTo>
                      <a:pt x="3" y="129"/>
                      <a:pt x="7" y="128"/>
                      <a:pt x="10" y="127"/>
                    </a:cubicBezTo>
                    <a:cubicBezTo>
                      <a:pt x="21" y="123"/>
                      <a:pt x="33" y="120"/>
                      <a:pt x="40" y="115"/>
                    </a:cubicBezTo>
                    <a:cubicBezTo>
                      <a:pt x="41" y="114"/>
                      <a:pt x="42" y="114"/>
                      <a:pt x="42" y="113"/>
                    </a:cubicBezTo>
                    <a:moveTo>
                      <a:pt x="115" y="73"/>
                    </a:moveTo>
                    <a:cubicBezTo>
                      <a:pt x="104" y="76"/>
                      <a:pt x="93" y="78"/>
                      <a:pt x="83" y="81"/>
                    </a:cubicBezTo>
                    <a:cubicBezTo>
                      <a:pt x="73" y="88"/>
                      <a:pt x="63" y="95"/>
                      <a:pt x="53" y="102"/>
                    </a:cubicBezTo>
                    <a:cubicBezTo>
                      <a:pt x="58" y="100"/>
                      <a:pt x="63" y="99"/>
                      <a:pt x="68" y="98"/>
                    </a:cubicBezTo>
                    <a:cubicBezTo>
                      <a:pt x="83" y="89"/>
                      <a:pt x="99" y="81"/>
                      <a:pt x="115" y="73"/>
                    </a:cubicBezTo>
                    <a:moveTo>
                      <a:pt x="178" y="36"/>
                    </a:moveTo>
                    <a:cubicBezTo>
                      <a:pt x="169" y="39"/>
                      <a:pt x="160" y="43"/>
                      <a:pt x="151" y="47"/>
                    </a:cubicBezTo>
                    <a:cubicBezTo>
                      <a:pt x="142" y="51"/>
                      <a:pt x="129" y="54"/>
                      <a:pt x="116" y="57"/>
                    </a:cubicBezTo>
                    <a:cubicBezTo>
                      <a:pt x="111" y="61"/>
                      <a:pt x="105" y="65"/>
                      <a:pt x="99" y="69"/>
                    </a:cubicBezTo>
                    <a:cubicBezTo>
                      <a:pt x="111" y="65"/>
                      <a:pt x="124" y="60"/>
                      <a:pt x="136" y="56"/>
                    </a:cubicBezTo>
                    <a:cubicBezTo>
                      <a:pt x="142" y="53"/>
                      <a:pt x="150" y="51"/>
                      <a:pt x="157" y="49"/>
                    </a:cubicBezTo>
                    <a:cubicBezTo>
                      <a:pt x="164" y="45"/>
                      <a:pt x="171" y="40"/>
                      <a:pt x="178" y="36"/>
                    </a:cubicBezTo>
                    <a:moveTo>
                      <a:pt x="231" y="0"/>
                    </a:moveTo>
                    <a:cubicBezTo>
                      <a:pt x="230" y="1"/>
                      <a:pt x="229" y="1"/>
                      <a:pt x="228" y="1"/>
                    </a:cubicBezTo>
                    <a:cubicBezTo>
                      <a:pt x="218" y="5"/>
                      <a:pt x="208" y="9"/>
                      <a:pt x="198" y="13"/>
                    </a:cubicBezTo>
                    <a:cubicBezTo>
                      <a:pt x="198" y="14"/>
                      <a:pt x="198" y="14"/>
                      <a:pt x="197" y="14"/>
                    </a:cubicBezTo>
                    <a:cubicBezTo>
                      <a:pt x="197" y="14"/>
                      <a:pt x="197" y="14"/>
                      <a:pt x="196" y="14"/>
                    </a:cubicBezTo>
                    <a:cubicBezTo>
                      <a:pt x="186" y="18"/>
                      <a:pt x="176" y="22"/>
                      <a:pt x="165" y="26"/>
                    </a:cubicBezTo>
                    <a:cubicBezTo>
                      <a:pt x="152" y="32"/>
                      <a:pt x="139" y="41"/>
                      <a:pt x="125" y="51"/>
                    </a:cubicBezTo>
                    <a:cubicBezTo>
                      <a:pt x="134" y="48"/>
                      <a:pt x="143" y="45"/>
                      <a:pt x="152" y="41"/>
                    </a:cubicBezTo>
                    <a:cubicBezTo>
                      <a:pt x="166" y="36"/>
                      <a:pt x="180" y="30"/>
                      <a:pt x="194" y="23"/>
                    </a:cubicBezTo>
                    <a:cubicBezTo>
                      <a:pt x="199" y="19"/>
                      <a:pt x="205" y="15"/>
                      <a:pt x="209" y="10"/>
                    </a:cubicBezTo>
                    <a:cubicBezTo>
                      <a:pt x="231" y="0"/>
                      <a:pt x="231" y="0"/>
                      <a:pt x="2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Freeform 740">
                <a:extLst>
                  <a:ext uri="{FF2B5EF4-FFF2-40B4-BE49-F238E27FC236}">
                    <a16:creationId xmlns="" xmlns:a16="http://schemas.microsoft.com/office/drawing/2014/main" id="{51806C69-6F3B-4800-A10D-1D8DD2307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007"/>
                <a:ext cx="72" cy="33"/>
              </a:xfrm>
              <a:custGeom>
                <a:avLst/>
                <a:gdLst>
                  <a:gd name="T0" fmla="*/ 46 w 46"/>
                  <a:gd name="T1" fmla="*/ 0 h 21"/>
                  <a:gd name="T2" fmla="*/ 31 w 46"/>
                  <a:gd name="T3" fmla="*/ 4 h 21"/>
                  <a:gd name="T4" fmla="*/ 18 w 46"/>
                  <a:gd name="T5" fmla="*/ 12 h 21"/>
                  <a:gd name="T6" fmla="*/ 0 w 46"/>
                  <a:gd name="T7" fmla="*/ 21 h 21"/>
                  <a:gd name="T8" fmla="*/ 20 w 46"/>
                  <a:gd name="T9" fmla="*/ 15 h 21"/>
                  <a:gd name="T10" fmla="*/ 46 w 46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21">
                    <a:moveTo>
                      <a:pt x="46" y="0"/>
                    </a:moveTo>
                    <a:cubicBezTo>
                      <a:pt x="41" y="1"/>
                      <a:pt x="36" y="2"/>
                      <a:pt x="31" y="4"/>
                    </a:cubicBezTo>
                    <a:cubicBezTo>
                      <a:pt x="26" y="6"/>
                      <a:pt x="22" y="9"/>
                      <a:pt x="18" y="12"/>
                    </a:cubicBezTo>
                    <a:cubicBezTo>
                      <a:pt x="12" y="15"/>
                      <a:pt x="6" y="18"/>
                      <a:pt x="0" y="21"/>
                    </a:cubicBezTo>
                    <a:cubicBezTo>
                      <a:pt x="7" y="19"/>
                      <a:pt x="14" y="17"/>
                      <a:pt x="20" y="15"/>
                    </a:cubicBezTo>
                    <a:cubicBezTo>
                      <a:pt x="29" y="10"/>
                      <a:pt x="37" y="5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Freeform 741">
                <a:extLst>
                  <a:ext uri="{FF2B5EF4-FFF2-40B4-BE49-F238E27FC236}">
                    <a16:creationId xmlns="" xmlns:a16="http://schemas.microsoft.com/office/drawing/2014/main" id="{1EF2A0C8-2949-4436-8D40-310F119ED8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7" y="1853"/>
                <a:ext cx="177" cy="89"/>
              </a:xfrm>
              <a:custGeom>
                <a:avLst/>
                <a:gdLst>
                  <a:gd name="T0" fmla="*/ 78 w 112"/>
                  <a:gd name="T1" fmla="*/ 22 h 56"/>
                  <a:gd name="T2" fmla="*/ 36 w 112"/>
                  <a:gd name="T3" fmla="*/ 40 h 56"/>
                  <a:gd name="T4" fmla="*/ 9 w 112"/>
                  <a:gd name="T5" fmla="*/ 50 h 56"/>
                  <a:gd name="T6" fmla="*/ 0 w 112"/>
                  <a:gd name="T7" fmla="*/ 56 h 56"/>
                  <a:gd name="T8" fmla="*/ 35 w 112"/>
                  <a:gd name="T9" fmla="*/ 46 h 56"/>
                  <a:gd name="T10" fmla="*/ 62 w 112"/>
                  <a:gd name="T11" fmla="*/ 35 h 56"/>
                  <a:gd name="T12" fmla="*/ 78 w 112"/>
                  <a:gd name="T13" fmla="*/ 22 h 56"/>
                  <a:gd name="T14" fmla="*/ 80 w 112"/>
                  <a:gd name="T15" fmla="*/ 13 h 56"/>
                  <a:gd name="T16" fmla="*/ 49 w 112"/>
                  <a:gd name="T17" fmla="*/ 25 h 56"/>
                  <a:gd name="T18" fmla="*/ 80 w 112"/>
                  <a:gd name="T19" fmla="*/ 13 h 56"/>
                  <a:gd name="T20" fmla="*/ 112 w 112"/>
                  <a:gd name="T21" fmla="*/ 0 h 56"/>
                  <a:gd name="T22" fmla="*/ 88 w 112"/>
                  <a:gd name="T23" fmla="*/ 9 h 56"/>
                  <a:gd name="T24" fmla="*/ 86 w 112"/>
                  <a:gd name="T25" fmla="*/ 9 h 56"/>
                  <a:gd name="T26" fmla="*/ 85 w 112"/>
                  <a:gd name="T27" fmla="*/ 9 h 56"/>
                  <a:gd name="T28" fmla="*/ 82 w 112"/>
                  <a:gd name="T29" fmla="*/ 12 h 56"/>
                  <a:gd name="T30" fmla="*/ 112 w 112"/>
                  <a:gd name="T3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56">
                    <a:moveTo>
                      <a:pt x="78" y="22"/>
                    </a:moveTo>
                    <a:cubicBezTo>
                      <a:pt x="64" y="29"/>
                      <a:pt x="50" y="35"/>
                      <a:pt x="36" y="40"/>
                    </a:cubicBezTo>
                    <a:cubicBezTo>
                      <a:pt x="27" y="44"/>
                      <a:pt x="18" y="47"/>
                      <a:pt x="9" y="50"/>
                    </a:cubicBezTo>
                    <a:cubicBezTo>
                      <a:pt x="6" y="52"/>
                      <a:pt x="3" y="54"/>
                      <a:pt x="0" y="56"/>
                    </a:cubicBezTo>
                    <a:cubicBezTo>
                      <a:pt x="13" y="53"/>
                      <a:pt x="26" y="50"/>
                      <a:pt x="35" y="46"/>
                    </a:cubicBezTo>
                    <a:cubicBezTo>
                      <a:pt x="44" y="42"/>
                      <a:pt x="53" y="38"/>
                      <a:pt x="62" y="35"/>
                    </a:cubicBezTo>
                    <a:cubicBezTo>
                      <a:pt x="67" y="31"/>
                      <a:pt x="73" y="27"/>
                      <a:pt x="78" y="22"/>
                    </a:cubicBezTo>
                    <a:moveTo>
                      <a:pt x="80" y="13"/>
                    </a:moveTo>
                    <a:cubicBezTo>
                      <a:pt x="70" y="15"/>
                      <a:pt x="60" y="19"/>
                      <a:pt x="49" y="25"/>
                    </a:cubicBezTo>
                    <a:cubicBezTo>
                      <a:pt x="60" y="21"/>
                      <a:pt x="70" y="17"/>
                      <a:pt x="80" y="13"/>
                    </a:cubicBezTo>
                    <a:moveTo>
                      <a:pt x="112" y="0"/>
                    </a:moveTo>
                    <a:cubicBezTo>
                      <a:pt x="103" y="1"/>
                      <a:pt x="95" y="5"/>
                      <a:pt x="88" y="9"/>
                    </a:cubicBezTo>
                    <a:cubicBezTo>
                      <a:pt x="88" y="9"/>
                      <a:pt x="87" y="9"/>
                      <a:pt x="86" y="9"/>
                    </a:cubicBezTo>
                    <a:cubicBezTo>
                      <a:pt x="86" y="9"/>
                      <a:pt x="86" y="9"/>
                      <a:pt x="85" y="9"/>
                    </a:cubicBezTo>
                    <a:cubicBezTo>
                      <a:pt x="84" y="11"/>
                      <a:pt x="83" y="12"/>
                      <a:pt x="82" y="12"/>
                    </a:cubicBezTo>
                    <a:cubicBezTo>
                      <a:pt x="92" y="8"/>
                      <a:pt x="102" y="4"/>
                      <a:pt x="1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Freeform 742">
                <a:extLst>
                  <a:ext uri="{FF2B5EF4-FFF2-40B4-BE49-F238E27FC236}">
                    <a16:creationId xmlns="" xmlns:a16="http://schemas.microsoft.com/office/drawing/2014/main" id="{CE2E8808-6F06-4685-9838-32B6EB0AA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929"/>
                <a:ext cx="117" cy="51"/>
              </a:xfrm>
              <a:custGeom>
                <a:avLst/>
                <a:gdLst>
                  <a:gd name="T0" fmla="*/ 74 w 74"/>
                  <a:gd name="T1" fmla="*/ 0 h 32"/>
                  <a:gd name="T2" fmla="*/ 53 w 74"/>
                  <a:gd name="T3" fmla="*/ 7 h 32"/>
                  <a:gd name="T4" fmla="*/ 16 w 74"/>
                  <a:gd name="T5" fmla="*/ 20 h 32"/>
                  <a:gd name="T6" fmla="*/ 0 w 74"/>
                  <a:gd name="T7" fmla="*/ 32 h 32"/>
                  <a:gd name="T8" fmla="*/ 32 w 74"/>
                  <a:gd name="T9" fmla="*/ 24 h 32"/>
                  <a:gd name="T10" fmla="*/ 74 w 74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2">
                    <a:moveTo>
                      <a:pt x="74" y="0"/>
                    </a:moveTo>
                    <a:cubicBezTo>
                      <a:pt x="67" y="2"/>
                      <a:pt x="59" y="4"/>
                      <a:pt x="53" y="7"/>
                    </a:cubicBezTo>
                    <a:cubicBezTo>
                      <a:pt x="41" y="11"/>
                      <a:pt x="28" y="16"/>
                      <a:pt x="16" y="20"/>
                    </a:cubicBezTo>
                    <a:cubicBezTo>
                      <a:pt x="11" y="24"/>
                      <a:pt x="5" y="28"/>
                      <a:pt x="0" y="32"/>
                    </a:cubicBezTo>
                    <a:cubicBezTo>
                      <a:pt x="10" y="29"/>
                      <a:pt x="21" y="27"/>
                      <a:pt x="32" y="24"/>
                    </a:cubicBezTo>
                    <a:cubicBezTo>
                      <a:pt x="46" y="16"/>
                      <a:pt x="60" y="8"/>
                      <a:pt x="7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6" name="Freeform 743">
                <a:extLst>
                  <a:ext uri="{FF2B5EF4-FFF2-40B4-BE49-F238E27FC236}">
                    <a16:creationId xmlns="" xmlns:a16="http://schemas.microsoft.com/office/drawing/2014/main" id="{A8A8070F-A8F2-48CE-AA99-E650D0FBA5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" y="1905"/>
                <a:ext cx="832" cy="349"/>
              </a:xfrm>
              <a:custGeom>
                <a:avLst/>
                <a:gdLst>
                  <a:gd name="T0" fmla="*/ 95 w 525"/>
                  <a:gd name="T1" fmla="*/ 199 h 220"/>
                  <a:gd name="T2" fmla="*/ 107 w 525"/>
                  <a:gd name="T3" fmla="*/ 195 h 220"/>
                  <a:gd name="T4" fmla="*/ 343 w 525"/>
                  <a:gd name="T5" fmla="*/ 86 h 220"/>
                  <a:gd name="T6" fmla="*/ 238 w 525"/>
                  <a:gd name="T7" fmla="*/ 115 h 220"/>
                  <a:gd name="T8" fmla="*/ 164 w 525"/>
                  <a:gd name="T9" fmla="*/ 145 h 220"/>
                  <a:gd name="T10" fmla="*/ 320 w 525"/>
                  <a:gd name="T11" fmla="*/ 98 h 220"/>
                  <a:gd name="T12" fmla="*/ 396 w 525"/>
                  <a:gd name="T13" fmla="*/ 76 h 220"/>
                  <a:gd name="T14" fmla="*/ 336 w 525"/>
                  <a:gd name="T15" fmla="*/ 94 h 220"/>
                  <a:gd name="T16" fmla="*/ 318 w 525"/>
                  <a:gd name="T17" fmla="*/ 99 h 220"/>
                  <a:gd name="T18" fmla="*/ 336 w 525"/>
                  <a:gd name="T19" fmla="*/ 94 h 220"/>
                  <a:gd name="T20" fmla="*/ 305 w 525"/>
                  <a:gd name="T21" fmla="*/ 106 h 220"/>
                  <a:gd name="T22" fmla="*/ 247 w 525"/>
                  <a:gd name="T23" fmla="*/ 133 h 220"/>
                  <a:gd name="T24" fmla="*/ 297 w 525"/>
                  <a:gd name="T25" fmla="*/ 109 h 220"/>
                  <a:gd name="T26" fmla="*/ 6 w 525"/>
                  <a:gd name="T27" fmla="*/ 217 h 220"/>
                  <a:gd name="T28" fmla="*/ 54 w 525"/>
                  <a:gd name="T29" fmla="*/ 209 h 220"/>
                  <a:gd name="T30" fmla="*/ 111 w 525"/>
                  <a:gd name="T31" fmla="*/ 186 h 220"/>
                  <a:gd name="T32" fmla="*/ 166 w 525"/>
                  <a:gd name="T33" fmla="*/ 167 h 220"/>
                  <a:gd name="T34" fmla="*/ 193 w 525"/>
                  <a:gd name="T35" fmla="*/ 155 h 220"/>
                  <a:gd name="T36" fmla="*/ 223 w 525"/>
                  <a:gd name="T37" fmla="*/ 147 h 220"/>
                  <a:gd name="T38" fmla="*/ 240 w 525"/>
                  <a:gd name="T39" fmla="*/ 142 h 220"/>
                  <a:gd name="T40" fmla="*/ 247 w 525"/>
                  <a:gd name="T41" fmla="*/ 145 h 220"/>
                  <a:gd name="T42" fmla="*/ 406 w 525"/>
                  <a:gd name="T43" fmla="*/ 96 h 220"/>
                  <a:gd name="T44" fmla="*/ 406 w 525"/>
                  <a:gd name="T45" fmla="*/ 97 h 220"/>
                  <a:gd name="T46" fmla="*/ 369 w 525"/>
                  <a:gd name="T47" fmla="*/ 103 h 220"/>
                  <a:gd name="T48" fmla="*/ 332 w 525"/>
                  <a:gd name="T49" fmla="*/ 116 h 220"/>
                  <a:gd name="T50" fmla="*/ 325 w 525"/>
                  <a:gd name="T51" fmla="*/ 115 h 220"/>
                  <a:gd name="T52" fmla="*/ 264 w 525"/>
                  <a:gd name="T53" fmla="*/ 131 h 220"/>
                  <a:gd name="T54" fmla="*/ 396 w 525"/>
                  <a:gd name="T55" fmla="*/ 76 h 220"/>
                  <a:gd name="T56" fmla="*/ 407 w 525"/>
                  <a:gd name="T57" fmla="*/ 67 h 220"/>
                  <a:gd name="T58" fmla="*/ 418 w 525"/>
                  <a:gd name="T59" fmla="*/ 63 h 220"/>
                  <a:gd name="T60" fmla="*/ 381 w 525"/>
                  <a:gd name="T61" fmla="*/ 53 h 220"/>
                  <a:gd name="T62" fmla="*/ 363 w 525"/>
                  <a:gd name="T63" fmla="*/ 67 h 220"/>
                  <a:gd name="T64" fmla="*/ 409 w 525"/>
                  <a:gd name="T65" fmla="*/ 46 h 220"/>
                  <a:gd name="T66" fmla="*/ 398 w 525"/>
                  <a:gd name="T67" fmla="*/ 46 h 220"/>
                  <a:gd name="T68" fmla="*/ 402 w 525"/>
                  <a:gd name="T69" fmla="*/ 46 h 220"/>
                  <a:gd name="T70" fmla="*/ 420 w 525"/>
                  <a:gd name="T71" fmla="*/ 39 h 220"/>
                  <a:gd name="T72" fmla="*/ 426 w 525"/>
                  <a:gd name="T73" fmla="*/ 42 h 220"/>
                  <a:gd name="T74" fmla="*/ 476 w 525"/>
                  <a:gd name="T75" fmla="*/ 34 h 220"/>
                  <a:gd name="T76" fmla="*/ 514 w 525"/>
                  <a:gd name="T77" fmla="*/ 26 h 220"/>
                  <a:gd name="T78" fmla="*/ 460 w 525"/>
                  <a:gd name="T79" fmla="*/ 48 h 220"/>
                  <a:gd name="T80" fmla="*/ 451 w 525"/>
                  <a:gd name="T81" fmla="*/ 57 h 220"/>
                  <a:gd name="T82" fmla="*/ 451 w 525"/>
                  <a:gd name="T83" fmla="*/ 57 h 220"/>
                  <a:gd name="T84" fmla="*/ 445 w 525"/>
                  <a:gd name="T85" fmla="*/ 60 h 220"/>
                  <a:gd name="T86" fmla="*/ 425 w 525"/>
                  <a:gd name="T87" fmla="*/ 78 h 220"/>
                  <a:gd name="T88" fmla="*/ 451 w 525"/>
                  <a:gd name="T89" fmla="*/ 57 h 220"/>
                  <a:gd name="T90" fmla="*/ 514 w 525"/>
                  <a:gd name="T91" fmla="*/ 26 h 220"/>
                  <a:gd name="T92" fmla="*/ 500 w 525"/>
                  <a:gd name="T93" fmla="*/ 28 h 220"/>
                  <a:gd name="T94" fmla="*/ 518 w 525"/>
                  <a:gd name="T95" fmla="*/ 23 h 220"/>
                  <a:gd name="T96" fmla="*/ 525 w 525"/>
                  <a:gd name="T97" fmla="*/ 0 h 220"/>
                  <a:gd name="T98" fmla="*/ 489 w 525"/>
                  <a:gd name="T99" fmla="*/ 12 h 220"/>
                  <a:gd name="T100" fmla="*/ 431 w 525"/>
                  <a:gd name="T101" fmla="*/ 39 h 220"/>
                  <a:gd name="T102" fmla="*/ 525 w 525"/>
                  <a:gd name="T10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5" h="220">
                    <a:moveTo>
                      <a:pt x="113" y="191"/>
                    </a:moveTo>
                    <a:cubicBezTo>
                      <a:pt x="107" y="194"/>
                      <a:pt x="101" y="197"/>
                      <a:pt x="95" y="199"/>
                    </a:cubicBezTo>
                    <a:cubicBezTo>
                      <a:pt x="96" y="199"/>
                      <a:pt x="97" y="199"/>
                      <a:pt x="98" y="199"/>
                    </a:cubicBezTo>
                    <a:cubicBezTo>
                      <a:pt x="101" y="197"/>
                      <a:pt x="104" y="196"/>
                      <a:pt x="107" y="195"/>
                    </a:cubicBezTo>
                    <a:cubicBezTo>
                      <a:pt x="109" y="194"/>
                      <a:pt x="111" y="192"/>
                      <a:pt x="113" y="191"/>
                    </a:cubicBezTo>
                    <a:moveTo>
                      <a:pt x="343" y="86"/>
                    </a:moveTo>
                    <a:cubicBezTo>
                      <a:pt x="337" y="87"/>
                      <a:pt x="332" y="89"/>
                      <a:pt x="326" y="90"/>
                    </a:cubicBezTo>
                    <a:cubicBezTo>
                      <a:pt x="297" y="99"/>
                      <a:pt x="267" y="107"/>
                      <a:pt x="238" y="115"/>
                    </a:cubicBezTo>
                    <a:cubicBezTo>
                      <a:pt x="221" y="123"/>
                      <a:pt x="205" y="130"/>
                      <a:pt x="187" y="137"/>
                    </a:cubicBezTo>
                    <a:cubicBezTo>
                      <a:pt x="179" y="140"/>
                      <a:pt x="172" y="143"/>
                      <a:pt x="164" y="145"/>
                    </a:cubicBezTo>
                    <a:cubicBezTo>
                      <a:pt x="214" y="131"/>
                      <a:pt x="264" y="116"/>
                      <a:pt x="315" y="100"/>
                    </a:cubicBezTo>
                    <a:cubicBezTo>
                      <a:pt x="317" y="99"/>
                      <a:pt x="319" y="99"/>
                      <a:pt x="320" y="98"/>
                    </a:cubicBezTo>
                    <a:cubicBezTo>
                      <a:pt x="328" y="94"/>
                      <a:pt x="335" y="90"/>
                      <a:pt x="343" y="86"/>
                    </a:cubicBezTo>
                    <a:moveTo>
                      <a:pt x="396" y="76"/>
                    </a:moveTo>
                    <a:cubicBezTo>
                      <a:pt x="383" y="80"/>
                      <a:pt x="369" y="84"/>
                      <a:pt x="356" y="88"/>
                    </a:cubicBezTo>
                    <a:cubicBezTo>
                      <a:pt x="336" y="94"/>
                      <a:pt x="336" y="94"/>
                      <a:pt x="336" y="94"/>
                    </a:cubicBezTo>
                    <a:cubicBezTo>
                      <a:pt x="340" y="92"/>
                      <a:pt x="343" y="89"/>
                      <a:pt x="345" y="87"/>
                    </a:cubicBezTo>
                    <a:cubicBezTo>
                      <a:pt x="336" y="91"/>
                      <a:pt x="327" y="95"/>
                      <a:pt x="318" y="99"/>
                    </a:cubicBezTo>
                    <a:cubicBezTo>
                      <a:pt x="324" y="98"/>
                      <a:pt x="330" y="96"/>
                      <a:pt x="336" y="94"/>
                    </a:cubicBezTo>
                    <a:cubicBezTo>
                      <a:pt x="336" y="94"/>
                      <a:pt x="336" y="94"/>
                      <a:pt x="336" y="94"/>
                    </a:cubicBezTo>
                    <a:cubicBezTo>
                      <a:pt x="336" y="94"/>
                      <a:pt x="336" y="94"/>
                      <a:pt x="336" y="94"/>
                    </a:cubicBezTo>
                    <a:cubicBezTo>
                      <a:pt x="326" y="100"/>
                      <a:pt x="312" y="104"/>
                      <a:pt x="305" y="106"/>
                    </a:cubicBezTo>
                    <a:cubicBezTo>
                      <a:pt x="305" y="106"/>
                      <a:pt x="305" y="106"/>
                      <a:pt x="305" y="106"/>
                    </a:cubicBezTo>
                    <a:cubicBezTo>
                      <a:pt x="286" y="116"/>
                      <a:pt x="267" y="125"/>
                      <a:pt x="247" y="133"/>
                    </a:cubicBezTo>
                    <a:cubicBezTo>
                      <a:pt x="252" y="131"/>
                      <a:pt x="255" y="130"/>
                      <a:pt x="256" y="128"/>
                    </a:cubicBezTo>
                    <a:cubicBezTo>
                      <a:pt x="271" y="121"/>
                      <a:pt x="285" y="114"/>
                      <a:pt x="297" y="109"/>
                    </a:cubicBezTo>
                    <a:cubicBezTo>
                      <a:pt x="222" y="136"/>
                      <a:pt x="147" y="160"/>
                      <a:pt x="73" y="182"/>
                    </a:cubicBezTo>
                    <a:cubicBezTo>
                      <a:pt x="52" y="195"/>
                      <a:pt x="31" y="206"/>
                      <a:pt x="6" y="217"/>
                    </a:cubicBezTo>
                    <a:cubicBezTo>
                      <a:pt x="4" y="217"/>
                      <a:pt x="2" y="218"/>
                      <a:pt x="0" y="220"/>
                    </a:cubicBezTo>
                    <a:cubicBezTo>
                      <a:pt x="18" y="216"/>
                      <a:pt x="36" y="212"/>
                      <a:pt x="54" y="209"/>
                    </a:cubicBezTo>
                    <a:cubicBezTo>
                      <a:pt x="59" y="206"/>
                      <a:pt x="64" y="203"/>
                      <a:pt x="69" y="201"/>
                    </a:cubicBezTo>
                    <a:cubicBezTo>
                      <a:pt x="83" y="195"/>
                      <a:pt x="97" y="190"/>
                      <a:pt x="111" y="186"/>
                    </a:cubicBezTo>
                    <a:cubicBezTo>
                      <a:pt x="108" y="186"/>
                      <a:pt x="104" y="186"/>
                      <a:pt x="100" y="186"/>
                    </a:cubicBezTo>
                    <a:cubicBezTo>
                      <a:pt x="122" y="180"/>
                      <a:pt x="144" y="174"/>
                      <a:pt x="166" y="167"/>
                    </a:cubicBezTo>
                    <a:cubicBezTo>
                      <a:pt x="171" y="164"/>
                      <a:pt x="176" y="161"/>
                      <a:pt x="181" y="159"/>
                    </a:cubicBezTo>
                    <a:cubicBezTo>
                      <a:pt x="193" y="155"/>
                      <a:pt x="193" y="155"/>
                      <a:pt x="193" y="155"/>
                    </a:cubicBezTo>
                    <a:cubicBezTo>
                      <a:pt x="197" y="155"/>
                      <a:pt x="200" y="154"/>
                      <a:pt x="204" y="154"/>
                    </a:cubicBezTo>
                    <a:cubicBezTo>
                      <a:pt x="210" y="151"/>
                      <a:pt x="217" y="149"/>
                      <a:pt x="223" y="147"/>
                    </a:cubicBezTo>
                    <a:cubicBezTo>
                      <a:pt x="240" y="142"/>
                      <a:pt x="240" y="142"/>
                      <a:pt x="240" y="142"/>
                    </a:cubicBezTo>
                    <a:cubicBezTo>
                      <a:pt x="240" y="142"/>
                      <a:pt x="240" y="142"/>
                      <a:pt x="240" y="142"/>
                    </a:cubicBezTo>
                    <a:cubicBezTo>
                      <a:pt x="237" y="144"/>
                      <a:pt x="234" y="146"/>
                      <a:pt x="233" y="149"/>
                    </a:cubicBezTo>
                    <a:cubicBezTo>
                      <a:pt x="238" y="147"/>
                      <a:pt x="243" y="146"/>
                      <a:pt x="247" y="145"/>
                    </a:cubicBezTo>
                    <a:cubicBezTo>
                      <a:pt x="287" y="131"/>
                      <a:pt x="326" y="119"/>
                      <a:pt x="365" y="108"/>
                    </a:cubicBezTo>
                    <a:cubicBezTo>
                      <a:pt x="379" y="104"/>
                      <a:pt x="392" y="100"/>
                      <a:pt x="406" y="96"/>
                    </a:cubicBezTo>
                    <a:cubicBezTo>
                      <a:pt x="403" y="97"/>
                      <a:pt x="401" y="98"/>
                      <a:pt x="399" y="99"/>
                    </a:cubicBezTo>
                    <a:cubicBezTo>
                      <a:pt x="401" y="98"/>
                      <a:pt x="404" y="98"/>
                      <a:pt x="406" y="97"/>
                    </a:cubicBezTo>
                    <a:cubicBezTo>
                      <a:pt x="408" y="95"/>
                      <a:pt x="409" y="93"/>
                      <a:pt x="411" y="91"/>
                    </a:cubicBezTo>
                    <a:cubicBezTo>
                      <a:pt x="397" y="95"/>
                      <a:pt x="383" y="99"/>
                      <a:pt x="369" y="103"/>
                    </a:cubicBezTo>
                    <a:cubicBezTo>
                      <a:pt x="358" y="108"/>
                      <a:pt x="347" y="113"/>
                      <a:pt x="334" y="116"/>
                    </a:cubicBezTo>
                    <a:cubicBezTo>
                      <a:pt x="333" y="116"/>
                      <a:pt x="333" y="116"/>
                      <a:pt x="332" y="116"/>
                    </a:cubicBezTo>
                    <a:cubicBezTo>
                      <a:pt x="331" y="116"/>
                      <a:pt x="329" y="116"/>
                      <a:pt x="328" y="116"/>
                    </a:cubicBezTo>
                    <a:cubicBezTo>
                      <a:pt x="327" y="116"/>
                      <a:pt x="326" y="115"/>
                      <a:pt x="325" y="115"/>
                    </a:cubicBezTo>
                    <a:cubicBezTo>
                      <a:pt x="297" y="124"/>
                      <a:pt x="268" y="133"/>
                      <a:pt x="240" y="142"/>
                    </a:cubicBezTo>
                    <a:cubicBezTo>
                      <a:pt x="247" y="137"/>
                      <a:pt x="259" y="133"/>
                      <a:pt x="264" y="131"/>
                    </a:cubicBezTo>
                    <a:cubicBezTo>
                      <a:pt x="295" y="120"/>
                      <a:pt x="325" y="109"/>
                      <a:pt x="356" y="99"/>
                    </a:cubicBezTo>
                    <a:cubicBezTo>
                      <a:pt x="370" y="91"/>
                      <a:pt x="383" y="84"/>
                      <a:pt x="396" y="76"/>
                    </a:cubicBezTo>
                    <a:moveTo>
                      <a:pt x="418" y="63"/>
                    </a:moveTo>
                    <a:cubicBezTo>
                      <a:pt x="414" y="64"/>
                      <a:pt x="411" y="65"/>
                      <a:pt x="407" y="67"/>
                    </a:cubicBezTo>
                    <a:cubicBezTo>
                      <a:pt x="409" y="66"/>
                      <a:pt x="412" y="66"/>
                      <a:pt x="414" y="65"/>
                    </a:cubicBezTo>
                    <a:cubicBezTo>
                      <a:pt x="416" y="64"/>
                      <a:pt x="417" y="64"/>
                      <a:pt x="418" y="63"/>
                    </a:cubicBezTo>
                    <a:moveTo>
                      <a:pt x="409" y="46"/>
                    </a:moveTo>
                    <a:cubicBezTo>
                      <a:pt x="400" y="48"/>
                      <a:pt x="390" y="51"/>
                      <a:pt x="381" y="53"/>
                    </a:cubicBezTo>
                    <a:cubicBezTo>
                      <a:pt x="385" y="61"/>
                      <a:pt x="371" y="64"/>
                      <a:pt x="367" y="66"/>
                    </a:cubicBezTo>
                    <a:cubicBezTo>
                      <a:pt x="365" y="66"/>
                      <a:pt x="364" y="67"/>
                      <a:pt x="363" y="67"/>
                    </a:cubicBezTo>
                    <a:cubicBezTo>
                      <a:pt x="370" y="65"/>
                      <a:pt x="377" y="63"/>
                      <a:pt x="384" y="61"/>
                    </a:cubicBezTo>
                    <a:cubicBezTo>
                      <a:pt x="393" y="56"/>
                      <a:pt x="401" y="51"/>
                      <a:pt x="409" y="46"/>
                    </a:cubicBezTo>
                    <a:moveTo>
                      <a:pt x="420" y="39"/>
                    </a:moveTo>
                    <a:cubicBezTo>
                      <a:pt x="413" y="42"/>
                      <a:pt x="405" y="44"/>
                      <a:pt x="398" y="46"/>
                    </a:cubicBezTo>
                    <a:cubicBezTo>
                      <a:pt x="399" y="46"/>
                      <a:pt x="399" y="46"/>
                      <a:pt x="400" y="46"/>
                    </a:cubicBezTo>
                    <a:cubicBezTo>
                      <a:pt x="401" y="46"/>
                      <a:pt x="402" y="46"/>
                      <a:pt x="402" y="46"/>
                    </a:cubicBezTo>
                    <a:cubicBezTo>
                      <a:pt x="406" y="45"/>
                      <a:pt x="409" y="45"/>
                      <a:pt x="413" y="44"/>
                    </a:cubicBezTo>
                    <a:cubicBezTo>
                      <a:pt x="415" y="42"/>
                      <a:pt x="418" y="41"/>
                      <a:pt x="420" y="39"/>
                    </a:cubicBezTo>
                    <a:moveTo>
                      <a:pt x="482" y="30"/>
                    </a:moveTo>
                    <a:cubicBezTo>
                      <a:pt x="463" y="34"/>
                      <a:pt x="445" y="38"/>
                      <a:pt x="426" y="42"/>
                    </a:cubicBezTo>
                    <a:cubicBezTo>
                      <a:pt x="420" y="47"/>
                      <a:pt x="413" y="51"/>
                      <a:pt x="405" y="55"/>
                    </a:cubicBezTo>
                    <a:cubicBezTo>
                      <a:pt x="429" y="48"/>
                      <a:pt x="453" y="41"/>
                      <a:pt x="476" y="34"/>
                    </a:cubicBezTo>
                    <a:cubicBezTo>
                      <a:pt x="478" y="33"/>
                      <a:pt x="480" y="31"/>
                      <a:pt x="482" y="30"/>
                    </a:cubicBezTo>
                    <a:moveTo>
                      <a:pt x="514" y="26"/>
                    </a:moveTo>
                    <a:cubicBezTo>
                      <a:pt x="507" y="28"/>
                      <a:pt x="499" y="30"/>
                      <a:pt x="494" y="33"/>
                    </a:cubicBezTo>
                    <a:cubicBezTo>
                      <a:pt x="482" y="38"/>
                      <a:pt x="471" y="43"/>
                      <a:pt x="460" y="48"/>
                    </a:cubicBezTo>
                    <a:cubicBezTo>
                      <a:pt x="456" y="51"/>
                      <a:pt x="453" y="55"/>
                      <a:pt x="449" y="58"/>
                    </a:cubicBezTo>
                    <a:cubicBezTo>
                      <a:pt x="450" y="58"/>
                      <a:pt x="450" y="57"/>
                      <a:pt x="451" y="57"/>
                    </a:cubicBezTo>
                    <a:cubicBezTo>
                      <a:pt x="451" y="57"/>
                      <a:pt x="451" y="57"/>
                      <a:pt x="451" y="57"/>
                    </a:cubicBezTo>
                    <a:cubicBezTo>
                      <a:pt x="451" y="57"/>
                      <a:pt x="451" y="57"/>
                      <a:pt x="451" y="57"/>
                    </a:cubicBezTo>
                    <a:cubicBezTo>
                      <a:pt x="450" y="58"/>
                      <a:pt x="449" y="58"/>
                      <a:pt x="448" y="58"/>
                    </a:cubicBezTo>
                    <a:cubicBezTo>
                      <a:pt x="447" y="59"/>
                      <a:pt x="446" y="59"/>
                      <a:pt x="445" y="60"/>
                    </a:cubicBezTo>
                    <a:cubicBezTo>
                      <a:pt x="427" y="68"/>
                      <a:pt x="412" y="77"/>
                      <a:pt x="398" y="86"/>
                    </a:cubicBezTo>
                    <a:cubicBezTo>
                      <a:pt x="407" y="83"/>
                      <a:pt x="416" y="81"/>
                      <a:pt x="425" y="78"/>
                    </a:cubicBezTo>
                    <a:cubicBezTo>
                      <a:pt x="441" y="70"/>
                      <a:pt x="457" y="61"/>
                      <a:pt x="473" y="52"/>
                    </a:cubicBezTo>
                    <a:cubicBezTo>
                      <a:pt x="466" y="54"/>
                      <a:pt x="458" y="56"/>
                      <a:pt x="451" y="57"/>
                    </a:cubicBezTo>
                    <a:cubicBezTo>
                      <a:pt x="463" y="53"/>
                      <a:pt x="475" y="49"/>
                      <a:pt x="487" y="44"/>
                    </a:cubicBezTo>
                    <a:cubicBezTo>
                      <a:pt x="497" y="38"/>
                      <a:pt x="506" y="32"/>
                      <a:pt x="514" y="26"/>
                    </a:cubicBezTo>
                    <a:moveTo>
                      <a:pt x="519" y="23"/>
                    </a:moveTo>
                    <a:cubicBezTo>
                      <a:pt x="513" y="25"/>
                      <a:pt x="506" y="26"/>
                      <a:pt x="500" y="28"/>
                    </a:cubicBezTo>
                    <a:cubicBezTo>
                      <a:pt x="499" y="29"/>
                      <a:pt x="498" y="29"/>
                      <a:pt x="498" y="30"/>
                    </a:cubicBezTo>
                    <a:cubicBezTo>
                      <a:pt x="504" y="28"/>
                      <a:pt x="511" y="26"/>
                      <a:pt x="518" y="23"/>
                    </a:cubicBezTo>
                    <a:cubicBezTo>
                      <a:pt x="518" y="23"/>
                      <a:pt x="519" y="23"/>
                      <a:pt x="519" y="23"/>
                    </a:cubicBezTo>
                    <a:moveTo>
                      <a:pt x="525" y="0"/>
                    </a:moveTo>
                    <a:cubicBezTo>
                      <a:pt x="517" y="3"/>
                      <a:pt x="508" y="6"/>
                      <a:pt x="499" y="9"/>
                    </a:cubicBezTo>
                    <a:cubicBezTo>
                      <a:pt x="496" y="10"/>
                      <a:pt x="492" y="11"/>
                      <a:pt x="489" y="12"/>
                    </a:cubicBezTo>
                    <a:cubicBezTo>
                      <a:pt x="473" y="20"/>
                      <a:pt x="457" y="27"/>
                      <a:pt x="440" y="33"/>
                    </a:cubicBezTo>
                    <a:cubicBezTo>
                      <a:pt x="437" y="35"/>
                      <a:pt x="434" y="37"/>
                      <a:pt x="431" y="39"/>
                    </a:cubicBezTo>
                    <a:cubicBezTo>
                      <a:pt x="462" y="30"/>
                      <a:pt x="490" y="17"/>
                      <a:pt x="520" y="5"/>
                    </a:cubicBezTo>
                    <a:cubicBezTo>
                      <a:pt x="522" y="3"/>
                      <a:pt x="524" y="1"/>
                      <a:pt x="5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Freeform 744">
                <a:extLst>
                  <a:ext uri="{FF2B5EF4-FFF2-40B4-BE49-F238E27FC236}">
                    <a16:creationId xmlns="" xmlns:a16="http://schemas.microsoft.com/office/drawing/2014/main" id="{BCD1DD80-9EC1-4F95-9511-D8586E814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1897"/>
                <a:ext cx="65" cy="27"/>
              </a:xfrm>
              <a:custGeom>
                <a:avLst/>
                <a:gdLst>
                  <a:gd name="T0" fmla="*/ 41 w 41"/>
                  <a:gd name="T1" fmla="*/ 0 h 17"/>
                  <a:gd name="T2" fmla="*/ 14 w 41"/>
                  <a:gd name="T3" fmla="*/ 9 h 17"/>
                  <a:gd name="T4" fmla="*/ 0 w 41"/>
                  <a:gd name="T5" fmla="*/ 17 h 17"/>
                  <a:gd name="T6" fmla="*/ 10 w 41"/>
                  <a:gd name="T7" fmla="*/ 14 h 17"/>
                  <a:gd name="T8" fmla="*/ 36 w 41"/>
                  <a:gd name="T9" fmla="*/ 5 h 17"/>
                  <a:gd name="T10" fmla="*/ 41 w 4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7">
                    <a:moveTo>
                      <a:pt x="41" y="0"/>
                    </a:moveTo>
                    <a:cubicBezTo>
                      <a:pt x="32" y="2"/>
                      <a:pt x="23" y="4"/>
                      <a:pt x="14" y="9"/>
                    </a:cubicBezTo>
                    <a:cubicBezTo>
                      <a:pt x="10" y="11"/>
                      <a:pt x="5" y="14"/>
                      <a:pt x="0" y="17"/>
                    </a:cubicBezTo>
                    <a:cubicBezTo>
                      <a:pt x="3" y="16"/>
                      <a:pt x="7" y="15"/>
                      <a:pt x="10" y="14"/>
                    </a:cubicBezTo>
                    <a:cubicBezTo>
                      <a:pt x="19" y="11"/>
                      <a:pt x="28" y="8"/>
                      <a:pt x="36" y="5"/>
                    </a:cubicBezTo>
                    <a:cubicBezTo>
                      <a:pt x="38" y="3"/>
                      <a:pt x="40" y="1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Freeform 745">
                <a:extLst>
                  <a:ext uri="{FF2B5EF4-FFF2-40B4-BE49-F238E27FC236}">
                    <a16:creationId xmlns="" xmlns:a16="http://schemas.microsoft.com/office/drawing/2014/main" id="{AF4F0DFD-C96C-45B6-BCA9-92AAA01E7E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" y="2029"/>
                <a:ext cx="293" cy="101"/>
              </a:xfrm>
              <a:custGeom>
                <a:avLst/>
                <a:gdLst>
                  <a:gd name="T0" fmla="*/ 116 w 185"/>
                  <a:gd name="T1" fmla="*/ 21 h 64"/>
                  <a:gd name="T2" fmla="*/ 24 w 185"/>
                  <a:gd name="T3" fmla="*/ 53 h 64"/>
                  <a:gd name="T4" fmla="*/ 0 w 185"/>
                  <a:gd name="T5" fmla="*/ 64 h 64"/>
                  <a:gd name="T6" fmla="*/ 85 w 185"/>
                  <a:gd name="T7" fmla="*/ 37 h 64"/>
                  <a:gd name="T8" fmla="*/ 84 w 185"/>
                  <a:gd name="T9" fmla="*/ 37 h 64"/>
                  <a:gd name="T10" fmla="*/ 83 w 185"/>
                  <a:gd name="T11" fmla="*/ 37 h 64"/>
                  <a:gd name="T12" fmla="*/ 116 w 185"/>
                  <a:gd name="T13" fmla="*/ 21 h 64"/>
                  <a:gd name="T14" fmla="*/ 185 w 185"/>
                  <a:gd name="T15" fmla="*/ 0 h 64"/>
                  <a:gd name="T16" fmla="*/ 158 w 185"/>
                  <a:gd name="T17" fmla="*/ 8 h 64"/>
                  <a:gd name="T18" fmla="*/ 129 w 185"/>
                  <a:gd name="T19" fmla="*/ 25 h 64"/>
                  <a:gd name="T20" fmla="*/ 171 w 185"/>
                  <a:gd name="T21" fmla="*/ 13 h 64"/>
                  <a:gd name="T22" fmla="*/ 182 w 185"/>
                  <a:gd name="T23" fmla="*/ 2 h 64"/>
                  <a:gd name="T24" fmla="*/ 185 w 185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64">
                    <a:moveTo>
                      <a:pt x="116" y="21"/>
                    </a:moveTo>
                    <a:cubicBezTo>
                      <a:pt x="85" y="31"/>
                      <a:pt x="55" y="42"/>
                      <a:pt x="24" y="53"/>
                    </a:cubicBezTo>
                    <a:cubicBezTo>
                      <a:pt x="19" y="55"/>
                      <a:pt x="7" y="59"/>
                      <a:pt x="0" y="64"/>
                    </a:cubicBezTo>
                    <a:cubicBezTo>
                      <a:pt x="28" y="55"/>
                      <a:pt x="57" y="46"/>
                      <a:pt x="85" y="37"/>
                    </a:cubicBezTo>
                    <a:cubicBezTo>
                      <a:pt x="85" y="37"/>
                      <a:pt x="85" y="37"/>
                      <a:pt x="84" y="37"/>
                    </a:cubicBezTo>
                    <a:cubicBezTo>
                      <a:pt x="84" y="37"/>
                      <a:pt x="83" y="37"/>
                      <a:pt x="83" y="37"/>
                    </a:cubicBezTo>
                    <a:cubicBezTo>
                      <a:pt x="94" y="32"/>
                      <a:pt x="105" y="27"/>
                      <a:pt x="116" y="21"/>
                    </a:cubicBezTo>
                    <a:moveTo>
                      <a:pt x="185" y="0"/>
                    </a:moveTo>
                    <a:cubicBezTo>
                      <a:pt x="176" y="3"/>
                      <a:pt x="167" y="5"/>
                      <a:pt x="158" y="8"/>
                    </a:cubicBezTo>
                    <a:cubicBezTo>
                      <a:pt x="148" y="14"/>
                      <a:pt x="139" y="20"/>
                      <a:pt x="129" y="25"/>
                    </a:cubicBezTo>
                    <a:cubicBezTo>
                      <a:pt x="143" y="21"/>
                      <a:pt x="157" y="17"/>
                      <a:pt x="171" y="13"/>
                    </a:cubicBezTo>
                    <a:cubicBezTo>
                      <a:pt x="174" y="9"/>
                      <a:pt x="178" y="5"/>
                      <a:pt x="182" y="2"/>
                    </a:cubicBezTo>
                    <a:cubicBezTo>
                      <a:pt x="183" y="2"/>
                      <a:pt x="184" y="1"/>
                      <a:pt x="1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Freeform 746">
                <a:extLst>
                  <a:ext uri="{FF2B5EF4-FFF2-40B4-BE49-F238E27FC236}">
                    <a16:creationId xmlns="" xmlns:a16="http://schemas.microsoft.com/office/drawing/2014/main" id="{6C7E115E-DE10-43F0-85D0-4D19FB7F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197"/>
                <a:ext cx="111" cy="39"/>
              </a:xfrm>
              <a:custGeom>
                <a:avLst/>
                <a:gdLst>
                  <a:gd name="T0" fmla="*/ 70 w 70"/>
                  <a:gd name="T1" fmla="*/ 0 h 25"/>
                  <a:gd name="T2" fmla="*/ 57 w 70"/>
                  <a:gd name="T3" fmla="*/ 2 h 25"/>
                  <a:gd name="T4" fmla="*/ 15 w 70"/>
                  <a:gd name="T5" fmla="*/ 17 h 25"/>
                  <a:gd name="T6" fmla="*/ 0 w 70"/>
                  <a:gd name="T7" fmla="*/ 25 h 25"/>
                  <a:gd name="T8" fmla="*/ 41 w 70"/>
                  <a:gd name="T9" fmla="*/ 15 h 25"/>
                  <a:gd name="T10" fmla="*/ 59 w 70"/>
                  <a:gd name="T11" fmla="*/ 7 h 25"/>
                  <a:gd name="T12" fmla="*/ 67 w 70"/>
                  <a:gd name="T13" fmla="*/ 1 h 25"/>
                  <a:gd name="T14" fmla="*/ 70 w 70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25">
                    <a:moveTo>
                      <a:pt x="70" y="0"/>
                    </a:moveTo>
                    <a:cubicBezTo>
                      <a:pt x="66" y="1"/>
                      <a:pt x="62" y="1"/>
                      <a:pt x="57" y="2"/>
                    </a:cubicBezTo>
                    <a:cubicBezTo>
                      <a:pt x="43" y="6"/>
                      <a:pt x="29" y="11"/>
                      <a:pt x="15" y="17"/>
                    </a:cubicBezTo>
                    <a:cubicBezTo>
                      <a:pt x="10" y="19"/>
                      <a:pt x="5" y="22"/>
                      <a:pt x="0" y="25"/>
                    </a:cubicBezTo>
                    <a:cubicBezTo>
                      <a:pt x="14" y="22"/>
                      <a:pt x="27" y="19"/>
                      <a:pt x="41" y="15"/>
                    </a:cubicBezTo>
                    <a:cubicBezTo>
                      <a:pt x="47" y="13"/>
                      <a:pt x="53" y="10"/>
                      <a:pt x="59" y="7"/>
                    </a:cubicBezTo>
                    <a:cubicBezTo>
                      <a:pt x="62" y="5"/>
                      <a:pt x="65" y="3"/>
                      <a:pt x="67" y="1"/>
                    </a:cubicBezTo>
                    <a:cubicBezTo>
                      <a:pt x="68" y="1"/>
                      <a:pt x="69" y="1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0" name="Freeform 747">
                <a:extLst>
                  <a:ext uri="{FF2B5EF4-FFF2-40B4-BE49-F238E27FC236}">
                    <a16:creationId xmlns="" xmlns:a16="http://schemas.microsoft.com/office/drawing/2014/main" id="{E4E5ACFE-E517-4F8C-91BA-9255BB046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2130"/>
                <a:ext cx="57" cy="19"/>
              </a:xfrm>
              <a:custGeom>
                <a:avLst/>
                <a:gdLst>
                  <a:gd name="T0" fmla="*/ 36 w 36"/>
                  <a:gd name="T1" fmla="*/ 0 h 12"/>
                  <a:gd name="T2" fmla="*/ 19 w 36"/>
                  <a:gd name="T3" fmla="*/ 5 h 12"/>
                  <a:gd name="T4" fmla="*/ 0 w 36"/>
                  <a:gd name="T5" fmla="*/ 12 h 12"/>
                  <a:gd name="T6" fmla="*/ 26 w 36"/>
                  <a:gd name="T7" fmla="*/ 7 h 12"/>
                  <a:gd name="T8" fmla="*/ 29 w 36"/>
                  <a:gd name="T9" fmla="*/ 7 h 12"/>
                  <a:gd name="T10" fmla="*/ 36 w 3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3" y="7"/>
                      <a:pt x="6" y="9"/>
                      <a:pt x="0" y="12"/>
                    </a:cubicBezTo>
                    <a:cubicBezTo>
                      <a:pt x="9" y="10"/>
                      <a:pt x="18" y="9"/>
                      <a:pt x="26" y="7"/>
                    </a:cubicBezTo>
                    <a:cubicBezTo>
                      <a:pt x="27" y="7"/>
                      <a:pt x="28" y="7"/>
                      <a:pt x="29" y="7"/>
                    </a:cubicBezTo>
                    <a:cubicBezTo>
                      <a:pt x="30" y="4"/>
                      <a:pt x="33" y="2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1" name="Freeform 748">
                <a:extLst>
                  <a:ext uri="{FF2B5EF4-FFF2-40B4-BE49-F238E27FC236}">
                    <a16:creationId xmlns="" xmlns:a16="http://schemas.microsoft.com/office/drawing/2014/main" id="{C64AA23C-0287-4A23-BD75-5451D6B741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" y="1913"/>
                <a:ext cx="447" cy="174"/>
              </a:xfrm>
              <a:custGeom>
                <a:avLst/>
                <a:gdLst>
                  <a:gd name="T0" fmla="*/ 146 w 282"/>
                  <a:gd name="T1" fmla="*/ 56 h 110"/>
                  <a:gd name="T2" fmla="*/ 125 w 282"/>
                  <a:gd name="T3" fmla="*/ 62 h 110"/>
                  <a:gd name="T4" fmla="*/ 5 w 282"/>
                  <a:gd name="T5" fmla="*/ 108 h 110"/>
                  <a:gd name="T6" fmla="*/ 0 w 282"/>
                  <a:gd name="T7" fmla="*/ 110 h 110"/>
                  <a:gd name="T8" fmla="*/ 88 w 282"/>
                  <a:gd name="T9" fmla="*/ 85 h 110"/>
                  <a:gd name="T10" fmla="*/ 105 w 282"/>
                  <a:gd name="T11" fmla="*/ 81 h 110"/>
                  <a:gd name="T12" fmla="*/ 108 w 282"/>
                  <a:gd name="T13" fmla="*/ 79 h 110"/>
                  <a:gd name="T14" fmla="*/ 108 w 282"/>
                  <a:gd name="T15" fmla="*/ 75 h 110"/>
                  <a:gd name="T16" fmla="*/ 119 w 282"/>
                  <a:gd name="T17" fmla="*/ 73 h 110"/>
                  <a:gd name="T18" fmla="*/ 146 w 282"/>
                  <a:gd name="T19" fmla="*/ 56 h 110"/>
                  <a:gd name="T20" fmla="*/ 175 w 282"/>
                  <a:gd name="T21" fmla="*/ 39 h 110"/>
                  <a:gd name="T22" fmla="*/ 164 w 282"/>
                  <a:gd name="T23" fmla="*/ 41 h 110"/>
                  <a:gd name="T24" fmla="*/ 162 w 282"/>
                  <a:gd name="T25" fmla="*/ 41 h 110"/>
                  <a:gd name="T26" fmla="*/ 160 w 282"/>
                  <a:gd name="T27" fmla="*/ 41 h 110"/>
                  <a:gd name="T28" fmla="*/ 142 w 282"/>
                  <a:gd name="T29" fmla="*/ 47 h 110"/>
                  <a:gd name="T30" fmla="*/ 143 w 282"/>
                  <a:gd name="T31" fmla="*/ 48 h 110"/>
                  <a:gd name="T32" fmla="*/ 171 w 282"/>
                  <a:gd name="T33" fmla="*/ 41 h 110"/>
                  <a:gd name="T34" fmla="*/ 175 w 282"/>
                  <a:gd name="T35" fmla="*/ 39 h 110"/>
                  <a:gd name="T36" fmla="*/ 280 w 282"/>
                  <a:gd name="T37" fmla="*/ 18 h 110"/>
                  <a:gd name="T38" fmla="*/ 260 w 282"/>
                  <a:gd name="T39" fmla="*/ 25 h 110"/>
                  <a:gd name="T40" fmla="*/ 262 w 282"/>
                  <a:gd name="T41" fmla="*/ 23 h 110"/>
                  <a:gd name="T42" fmla="*/ 231 w 282"/>
                  <a:gd name="T43" fmla="*/ 35 h 110"/>
                  <a:gd name="T44" fmla="*/ 238 w 282"/>
                  <a:gd name="T45" fmla="*/ 29 h 110"/>
                  <a:gd name="T46" fmla="*/ 167 w 282"/>
                  <a:gd name="T47" fmla="*/ 50 h 110"/>
                  <a:gd name="T48" fmla="*/ 131 w 282"/>
                  <a:gd name="T49" fmla="*/ 70 h 110"/>
                  <a:gd name="T50" fmla="*/ 169 w 282"/>
                  <a:gd name="T51" fmla="*/ 62 h 110"/>
                  <a:gd name="T52" fmla="*/ 180 w 282"/>
                  <a:gd name="T53" fmla="*/ 58 h 110"/>
                  <a:gd name="T54" fmla="*/ 210 w 282"/>
                  <a:gd name="T55" fmla="*/ 42 h 110"/>
                  <a:gd name="T56" fmla="*/ 231 w 282"/>
                  <a:gd name="T57" fmla="*/ 35 h 110"/>
                  <a:gd name="T58" fmla="*/ 222 w 282"/>
                  <a:gd name="T59" fmla="*/ 43 h 110"/>
                  <a:gd name="T60" fmla="*/ 256 w 282"/>
                  <a:gd name="T61" fmla="*/ 28 h 110"/>
                  <a:gd name="T62" fmla="*/ 276 w 282"/>
                  <a:gd name="T63" fmla="*/ 21 h 110"/>
                  <a:gd name="T64" fmla="*/ 280 w 282"/>
                  <a:gd name="T65" fmla="*/ 18 h 110"/>
                  <a:gd name="T66" fmla="*/ 282 w 282"/>
                  <a:gd name="T67" fmla="*/ 0 h 110"/>
                  <a:gd name="T68" fmla="*/ 193 w 282"/>
                  <a:gd name="T69" fmla="*/ 34 h 110"/>
                  <a:gd name="T70" fmla="*/ 188 w 282"/>
                  <a:gd name="T71" fmla="*/ 37 h 110"/>
                  <a:gd name="T72" fmla="*/ 244 w 282"/>
                  <a:gd name="T73" fmla="*/ 25 h 110"/>
                  <a:gd name="T74" fmla="*/ 247 w 282"/>
                  <a:gd name="T75" fmla="*/ 24 h 110"/>
                  <a:gd name="T76" fmla="*/ 282 w 282"/>
                  <a:gd name="T7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110">
                    <a:moveTo>
                      <a:pt x="146" y="56"/>
                    </a:moveTo>
                    <a:cubicBezTo>
                      <a:pt x="139" y="58"/>
                      <a:pt x="132" y="60"/>
                      <a:pt x="125" y="62"/>
                    </a:cubicBezTo>
                    <a:cubicBezTo>
                      <a:pt x="85" y="82"/>
                      <a:pt x="43" y="96"/>
                      <a:pt x="5" y="108"/>
                    </a:cubicBezTo>
                    <a:cubicBezTo>
                      <a:pt x="3" y="109"/>
                      <a:pt x="1" y="109"/>
                      <a:pt x="0" y="110"/>
                    </a:cubicBezTo>
                    <a:cubicBezTo>
                      <a:pt x="29" y="102"/>
                      <a:pt x="59" y="94"/>
                      <a:pt x="88" y="85"/>
                    </a:cubicBezTo>
                    <a:cubicBezTo>
                      <a:pt x="94" y="84"/>
                      <a:pt x="99" y="82"/>
                      <a:pt x="105" y="81"/>
                    </a:cubicBezTo>
                    <a:cubicBezTo>
                      <a:pt x="106" y="80"/>
                      <a:pt x="107" y="79"/>
                      <a:pt x="108" y="79"/>
                    </a:cubicBezTo>
                    <a:cubicBezTo>
                      <a:pt x="108" y="78"/>
                      <a:pt x="108" y="76"/>
                      <a:pt x="108" y="75"/>
                    </a:cubicBezTo>
                    <a:cubicBezTo>
                      <a:pt x="111" y="74"/>
                      <a:pt x="115" y="74"/>
                      <a:pt x="119" y="73"/>
                    </a:cubicBezTo>
                    <a:cubicBezTo>
                      <a:pt x="128" y="67"/>
                      <a:pt x="137" y="62"/>
                      <a:pt x="146" y="56"/>
                    </a:cubicBezTo>
                    <a:moveTo>
                      <a:pt x="175" y="39"/>
                    </a:moveTo>
                    <a:cubicBezTo>
                      <a:pt x="171" y="40"/>
                      <a:pt x="168" y="40"/>
                      <a:pt x="164" y="41"/>
                    </a:cubicBezTo>
                    <a:cubicBezTo>
                      <a:pt x="164" y="41"/>
                      <a:pt x="163" y="41"/>
                      <a:pt x="162" y="41"/>
                    </a:cubicBezTo>
                    <a:cubicBezTo>
                      <a:pt x="161" y="41"/>
                      <a:pt x="161" y="41"/>
                      <a:pt x="160" y="41"/>
                    </a:cubicBezTo>
                    <a:cubicBezTo>
                      <a:pt x="154" y="43"/>
                      <a:pt x="148" y="45"/>
                      <a:pt x="142" y="47"/>
                    </a:cubicBezTo>
                    <a:cubicBezTo>
                      <a:pt x="142" y="47"/>
                      <a:pt x="143" y="47"/>
                      <a:pt x="143" y="48"/>
                    </a:cubicBezTo>
                    <a:cubicBezTo>
                      <a:pt x="152" y="46"/>
                      <a:pt x="162" y="43"/>
                      <a:pt x="171" y="41"/>
                    </a:cubicBezTo>
                    <a:cubicBezTo>
                      <a:pt x="172" y="40"/>
                      <a:pt x="174" y="40"/>
                      <a:pt x="175" y="39"/>
                    </a:cubicBezTo>
                    <a:moveTo>
                      <a:pt x="280" y="18"/>
                    </a:moveTo>
                    <a:cubicBezTo>
                      <a:pt x="273" y="21"/>
                      <a:pt x="266" y="23"/>
                      <a:pt x="260" y="25"/>
                    </a:cubicBezTo>
                    <a:cubicBezTo>
                      <a:pt x="260" y="24"/>
                      <a:pt x="261" y="24"/>
                      <a:pt x="262" y="23"/>
                    </a:cubicBezTo>
                    <a:cubicBezTo>
                      <a:pt x="251" y="26"/>
                      <a:pt x="241" y="29"/>
                      <a:pt x="231" y="35"/>
                    </a:cubicBezTo>
                    <a:cubicBezTo>
                      <a:pt x="233" y="33"/>
                      <a:pt x="236" y="31"/>
                      <a:pt x="238" y="29"/>
                    </a:cubicBezTo>
                    <a:cubicBezTo>
                      <a:pt x="215" y="36"/>
                      <a:pt x="191" y="43"/>
                      <a:pt x="167" y="50"/>
                    </a:cubicBezTo>
                    <a:cubicBezTo>
                      <a:pt x="156" y="57"/>
                      <a:pt x="144" y="63"/>
                      <a:pt x="131" y="70"/>
                    </a:cubicBezTo>
                    <a:cubicBezTo>
                      <a:pt x="144" y="67"/>
                      <a:pt x="156" y="64"/>
                      <a:pt x="169" y="62"/>
                    </a:cubicBezTo>
                    <a:cubicBezTo>
                      <a:pt x="173" y="60"/>
                      <a:pt x="176" y="59"/>
                      <a:pt x="180" y="58"/>
                    </a:cubicBezTo>
                    <a:cubicBezTo>
                      <a:pt x="190" y="52"/>
                      <a:pt x="200" y="47"/>
                      <a:pt x="210" y="42"/>
                    </a:cubicBezTo>
                    <a:cubicBezTo>
                      <a:pt x="218" y="39"/>
                      <a:pt x="224" y="37"/>
                      <a:pt x="231" y="35"/>
                    </a:cubicBezTo>
                    <a:cubicBezTo>
                      <a:pt x="228" y="37"/>
                      <a:pt x="224" y="40"/>
                      <a:pt x="222" y="43"/>
                    </a:cubicBezTo>
                    <a:cubicBezTo>
                      <a:pt x="233" y="38"/>
                      <a:pt x="244" y="33"/>
                      <a:pt x="256" y="28"/>
                    </a:cubicBezTo>
                    <a:cubicBezTo>
                      <a:pt x="261" y="25"/>
                      <a:pt x="269" y="23"/>
                      <a:pt x="276" y="21"/>
                    </a:cubicBezTo>
                    <a:cubicBezTo>
                      <a:pt x="278" y="20"/>
                      <a:pt x="279" y="19"/>
                      <a:pt x="280" y="18"/>
                    </a:cubicBezTo>
                    <a:moveTo>
                      <a:pt x="282" y="0"/>
                    </a:moveTo>
                    <a:cubicBezTo>
                      <a:pt x="252" y="12"/>
                      <a:pt x="224" y="25"/>
                      <a:pt x="193" y="34"/>
                    </a:cubicBezTo>
                    <a:cubicBezTo>
                      <a:pt x="191" y="35"/>
                      <a:pt x="190" y="36"/>
                      <a:pt x="188" y="37"/>
                    </a:cubicBezTo>
                    <a:cubicBezTo>
                      <a:pt x="207" y="33"/>
                      <a:pt x="225" y="29"/>
                      <a:pt x="244" y="25"/>
                    </a:cubicBezTo>
                    <a:cubicBezTo>
                      <a:pt x="245" y="25"/>
                      <a:pt x="246" y="24"/>
                      <a:pt x="247" y="24"/>
                    </a:cubicBezTo>
                    <a:cubicBezTo>
                      <a:pt x="263" y="16"/>
                      <a:pt x="274" y="8"/>
                      <a:pt x="2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Freeform 749">
                <a:extLst>
                  <a:ext uri="{FF2B5EF4-FFF2-40B4-BE49-F238E27FC236}">
                    <a16:creationId xmlns="" xmlns:a16="http://schemas.microsoft.com/office/drawing/2014/main" id="{16A3DBAA-AF44-49C6-AE88-1D2533F740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" y="2054"/>
                <a:ext cx="417" cy="140"/>
              </a:xfrm>
              <a:custGeom>
                <a:avLst/>
                <a:gdLst>
                  <a:gd name="T0" fmla="*/ 242 w 263"/>
                  <a:gd name="T1" fmla="*/ 6 h 88"/>
                  <a:gd name="T2" fmla="*/ 91 w 263"/>
                  <a:gd name="T3" fmla="*/ 51 h 88"/>
                  <a:gd name="T4" fmla="*/ 3 w 263"/>
                  <a:gd name="T5" fmla="*/ 86 h 88"/>
                  <a:gd name="T6" fmla="*/ 0 w 263"/>
                  <a:gd name="T7" fmla="*/ 88 h 88"/>
                  <a:gd name="T8" fmla="*/ 224 w 263"/>
                  <a:gd name="T9" fmla="*/ 15 h 88"/>
                  <a:gd name="T10" fmla="*/ 242 w 263"/>
                  <a:gd name="T11" fmla="*/ 6 h 88"/>
                  <a:gd name="T12" fmla="*/ 263 w 263"/>
                  <a:gd name="T13" fmla="*/ 0 h 88"/>
                  <a:gd name="T14" fmla="*/ 245 w 263"/>
                  <a:gd name="T15" fmla="*/ 5 h 88"/>
                  <a:gd name="T16" fmla="*/ 239 w 263"/>
                  <a:gd name="T17" fmla="*/ 8 h 88"/>
                  <a:gd name="T18" fmla="*/ 232 w 263"/>
                  <a:gd name="T19" fmla="*/ 12 h 88"/>
                  <a:gd name="T20" fmla="*/ 232 w 263"/>
                  <a:gd name="T21" fmla="*/ 12 h 88"/>
                  <a:gd name="T22" fmla="*/ 263 w 263"/>
                  <a:gd name="T2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3" h="88">
                    <a:moveTo>
                      <a:pt x="242" y="6"/>
                    </a:moveTo>
                    <a:cubicBezTo>
                      <a:pt x="191" y="22"/>
                      <a:pt x="141" y="37"/>
                      <a:pt x="91" y="51"/>
                    </a:cubicBezTo>
                    <a:cubicBezTo>
                      <a:pt x="60" y="62"/>
                      <a:pt x="30" y="69"/>
                      <a:pt x="3" y="86"/>
                    </a:cubicBezTo>
                    <a:cubicBezTo>
                      <a:pt x="2" y="86"/>
                      <a:pt x="1" y="87"/>
                      <a:pt x="0" y="88"/>
                    </a:cubicBezTo>
                    <a:cubicBezTo>
                      <a:pt x="74" y="66"/>
                      <a:pt x="149" y="42"/>
                      <a:pt x="224" y="15"/>
                    </a:cubicBezTo>
                    <a:cubicBezTo>
                      <a:pt x="230" y="12"/>
                      <a:pt x="236" y="9"/>
                      <a:pt x="242" y="6"/>
                    </a:cubicBezTo>
                    <a:moveTo>
                      <a:pt x="263" y="0"/>
                    </a:moveTo>
                    <a:cubicBezTo>
                      <a:pt x="257" y="2"/>
                      <a:pt x="251" y="4"/>
                      <a:pt x="245" y="5"/>
                    </a:cubicBezTo>
                    <a:cubicBezTo>
                      <a:pt x="243" y="6"/>
                      <a:pt x="241" y="7"/>
                      <a:pt x="239" y="8"/>
                    </a:cubicBezTo>
                    <a:cubicBezTo>
                      <a:pt x="237" y="9"/>
                      <a:pt x="234" y="11"/>
                      <a:pt x="232" y="12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9" y="10"/>
                      <a:pt x="253" y="6"/>
                      <a:pt x="2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Freeform 750">
                <a:extLst>
                  <a:ext uri="{FF2B5EF4-FFF2-40B4-BE49-F238E27FC236}">
                    <a16:creationId xmlns="" xmlns:a16="http://schemas.microsoft.com/office/drawing/2014/main" id="{6D03F8C3-8C74-4ADF-B894-2EAD2278B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975"/>
                <a:ext cx="58" cy="21"/>
              </a:xfrm>
              <a:custGeom>
                <a:avLst/>
                <a:gdLst>
                  <a:gd name="T0" fmla="*/ 36 w 36"/>
                  <a:gd name="T1" fmla="*/ 0 h 13"/>
                  <a:gd name="T2" fmla="*/ 0 w 36"/>
                  <a:gd name="T3" fmla="*/ 13 h 13"/>
                  <a:gd name="T4" fmla="*/ 22 w 36"/>
                  <a:gd name="T5" fmla="*/ 8 h 13"/>
                  <a:gd name="T6" fmla="*/ 36 w 3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3">
                    <a:moveTo>
                      <a:pt x="36" y="0"/>
                    </a:moveTo>
                    <a:cubicBezTo>
                      <a:pt x="24" y="5"/>
                      <a:pt x="12" y="9"/>
                      <a:pt x="0" y="13"/>
                    </a:cubicBezTo>
                    <a:cubicBezTo>
                      <a:pt x="7" y="12"/>
                      <a:pt x="15" y="10"/>
                      <a:pt x="22" y="8"/>
                    </a:cubicBezTo>
                    <a:cubicBezTo>
                      <a:pt x="27" y="6"/>
                      <a:pt x="31" y="3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Freeform 751">
                <a:extLst>
                  <a:ext uri="{FF2B5EF4-FFF2-40B4-BE49-F238E27FC236}">
                    <a16:creationId xmlns="" xmlns:a16="http://schemas.microsoft.com/office/drawing/2014/main" id="{87A51CB2-ED77-4345-8D9D-9918A6D3AD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2" y="1996"/>
                <a:ext cx="182" cy="58"/>
              </a:xfrm>
              <a:custGeom>
                <a:avLst/>
                <a:gdLst>
                  <a:gd name="T0" fmla="*/ 21 w 115"/>
                  <a:gd name="T1" fmla="*/ 21 h 37"/>
                  <a:gd name="T2" fmla="*/ 10 w 115"/>
                  <a:gd name="T3" fmla="*/ 23 h 37"/>
                  <a:gd name="T4" fmla="*/ 10 w 115"/>
                  <a:gd name="T5" fmla="*/ 27 h 37"/>
                  <a:gd name="T6" fmla="*/ 21 w 115"/>
                  <a:gd name="T7" fmla="*/ 21 h 37"/>
                  <a:gd name="T8" fmla="*/ 78 w 115"/>
                  <a:gd name="T9" fmla="*/ 8 h 37"/>
                  <a:gd name="T10" fmla="*/ 71 w 115"/>
                  <a:gd name="T11" fmla="*/ 10 h 37"/>
                  <a:gd name="T12" fmla="*/ 33 w 115"/>
                  <a:gd name="T13" fmla="*/ 18 h 37"/>
                  <a:gd name="T14" fmla="*/ 9 w 115"/>
                  <a:gd name="T15" fmla="*/ 30 h 37"/>
                  <a:gd name="T16" fmla="*/ 0 w 115"/>
                  <a:gd name="T17" fmla="*/ 37 h 37"/>
                  <a:gd name="T18" fmla="*/ 20 w 115"/>
                  <a:gd name="T19" fmla="*/ 31 h 37"/>
                  <a:gd name="T20" fmla="*/ 60 w 115"/>
                  <a:gd name="T21" fmla="*/ 19 h 37"/>
                  <a:gd name="T22" fmla="*/ 78 w 115"/>
                  <a:gd name="T23" fmla="*/ 8 h 37"/>
                  <a:gd name="T24" fmla="*/ 115 w 115"/>
                  <a:gd name="T25" fmla="*/ 0 h 37"/>
                  <a:gd name="T26" fmla="*/ 113 w 115"/>
                  <a:gd name="T27" fmla="*/ 1 h 37"/>
                  <a:gd name="T28" fmla="*/ 112 w 115"/>
                  <a:gd name="T29" fmla="*/ 1 h 37"/>
                  <a:gd name="T30" fmla="*/ 115 w 115"/>
                  <a:gd name="T3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37">
                    <a:moveTo>
                      <a:pt x="21" y="21"/>
                    </a:moveTo>
                    <a:cubicBezTo>
                      <a:pt x="17" y="22"/>
                      <a:pt x="13" y="22"/>
                      <a:pt x="10" y="23"/>
                    </a:cubicBezTo>
                    <a:cubicBezTo>
                      <a:pt x="10" y="24"/>
                      <a:pt x="10" y="26"/>
                      <a:pt x="10" y="27"/>
                    </a:cubicBezTo>
                    <a:cubicBezTo>
                      <a:pt x="14" y="25"/>
                      <a:pt x="17" y="23"/>
                      <a:pt x="21" y="21"/>
                    </a:cubicBezTo>
                    <a:moveTo>
                      <a:pt x="78" y="8"/>
                    </a:moveTo>
                    <a:cubicBezTo>
                      <a:pt x="76" y="9"/>
                      <a:pt x="73" y="9"/>
                      <a:pt x="71" y="10"/>
                    </a:cubicBezTo>
                    <a:cubicBezTo>
                      <a:pt x="58" y="12"/>
                      <a:pt x="46" y="15"/>
                      <a:pt x="33" y="18"/>
                    </a:cubicBezTo>
                    <a:cubicBezTo>
                      <a:pt x="25" y="22"/>
                      <a:pt x="17" y="26"/>
                      <a:pt x="9" y="30"/>
                    </a:cubicBezTo>
                    <a:cubicBezTo>
                      <a:pt x="7" y="32"/>
                      <a:pt x="4" y="35"/>
                      <a:pt x="0" y="37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33" y="27"/>
                      <a:pt x="47" y="23"/>
                      <a:pt x="60" y="19"/>
                    </a:cubicBezTo>
                    <a:cubicBezTo>
                      <a:pt x="66" y="15"/>
                      <a:pt x="72" y="12"/>
                      <a:pt x="78" y="8"/>
                    </a:cubicBezTo>
                    <a:moveTo>
                      <a:pt x="115" y="0"/>
                    </a:moveTo>
                    <a:cubicBezTo>
                      <a:pt x="114" y="0"/>
                      <a:pt x="114" y="1"/>
                      <a:pt x="113" y="1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Freeform 752">
                <a:extLst>
                  <a:ext uri="{FF2B5EF4-FFF2-40B4-BE49-F238E27FC236}">
                    <a16:creationId xmlns="" xmlns:a16="http://schemas.microsoft.com/office/drawing/2014/main" id="{AF109254-2032-4368-8458-EF5868EE6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2087"/>
                <a:ext cx="150" cy="54"/>
              </a:xfrm>
              <a:custGeom>
                <a:avLst/>
                <a:gdLst>
                  <a:gd name="T0" fmla="*/ 95 w 95"/>
                  <a:gd name="T1" fmla="*/ 0 h 34"/>
                  <a:gd name="T2" fmla="*/ 76 w 95"/>
                  <a:gd name="T3" fmla="*/ 5 h 34"/>
                  <a:gd name="T4" fmla="*/ 0 w 95"/>
                  <a:gd name="T5" fmla="*/ 34 h 34"/>
                  <a:gd name="T6" fmla="*/ 51 w 95"/>
                  <a:gd name="T7" fmla="*/ 21 h 34"/>
                  <a:gd name="T8" fmla="*/ 45 w 95"/>
                  <a:gd name="T9" fmla="*/ 21 h 34"/>
                  <a:gd name="T10" fmla="*/ 64 w 95"/>
                  <a:gd name="T11" fmla="*/ 16 h 34"/>
                  <a:gd name="T12" fmla="*/ 82 w 95"/>
                  <a:gd name="T13" fmla="*/ 6 h 34"/>
                  <a:gd name="T14" fmla="*/ 95 w 95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4">
                    <a:moveTo>
                      <a:pt x="95" y="0"/>
                    </a:moveTo>
                    <a:cubicBezTo>
                      <a:pt x="88" y="2"/>
                      <a:pt x="82" y="3"/>
                      <a:pt x="76" y="5"/>
                    </a:cubicBezTo>
                    <a:cubicBezTo>
                      <a:pt x="51" y="15"/>
                      <a:pt x="25" y="25"/>
                      <a:pt x="0" y="34"/>
                    </a:cubicBezTo>
                    <a:cubicBezTo>
                      <a:pt x="17" y="30"/>
                      <a:pt x="34" y="25"/>
                      <a:pt x="51" y="21"/>
                    </a:cubicBezTo>
                    <a:cubicBezTo>
                      <a:pt x="49" y="21"/>
                      <a:pt x="47" y="21"/>
                      <a:pt x="45" y="21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70" y="13"/>
                      <a:pt x="76" y="9"/>
                      <a:pt x="82" y="6"/>
                    </a:cubicBezTo>
                    <a:cubicBezTo>
                      <a:pt x="86" y="4"/>
                      <a:pt x="90" y="2"/>
                      <a:pt x="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Freeform 753">
                <a:extLst>
                  <a:ext uri="{FF2B5EF4-FFF2-40B4-BE49-F238E27FC236}">
                    <a16:creationId xmlns="" xmlns:a16="http://schemas.microsoft.com/office/drawing/2014/main" id="{120FBA7A-AD19-44B6-8655-F580CDADF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121"/>
                <a:ext cx="133" cy="36"/>
              </a:xfrm>
              <a:custGeom>
                <a:avLst/>
                <a:gdLst>
                  <a:gd name="T0" fmla="*/ 84 w 84"/>
                  <a:gd name="T1" fmla="*/ 0 h 23"/>
                  <a:gd name="T2" fmla="*/ 84 w 84"/>
                  <a:gd name="T3" fmla="*/ 0 h 23"/>
                  <a:gd name="T4" fmla="*/ 5 w 84"/>
                  <a:gd name="T5" fmla="*/ 21 h 23"/>
                  <a:gd name="T6" fmla="*/ 0 w 84"/>
                  <a:gd name="T7" fmla="*/ 23 h 23"/>
                  <a:gd name="T8" fmla="*/ 52 w 84"/>
                  <a:gd name="T9" fmla="*/ 15 h 23"/>
                  <a:gd name="T10" fmla="*/ 52 w 84"/>
                  <a:gd name="T11" fmla="*/ 15 h 23"/>
                  <a:gd name="T12" fmla="*/ 51 w 84"/>
                  <a:gd name="T13" fmla="*/ 13 h 23"/>
                  <a:gd name="T14" fmla="*/ 66 w 84"/>
                  <a:gd name="T15" fmla="*/ 9 h 23"/>
                  <a:gd name="T16" fmla="*/ 84 w 8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23">
                    <a:moveTo>
                      <a:pt x="84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58" y="7"/>
                      <a:pt x="31" y="14"/>
                      <a:pt x="5" y="21"/>
                    </a:cubicBezTo>
                    <a:cubicBezTo>
                      <a:pt x="4" y="22"/>
                      <a:pt x="2" y="23"/>
                      <a:pt x="0" y="23"/>
                    </a:cubicBezTo>
                    <a:cubicBezTo>
                      <a:pt x="18" y="20"/>
                      <a:pt x="35" y="18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1" y="13"/>
                    </a:cubicBezTo>
                    <a:cubicBezTo>
                      <a:pt x="56" y="12"/>
                      <a:pt x="61" y="10"/>
                      <a:pt x="66" y="9"/>
                    </a:cubicBezTo>
                    <a:cubicBezTo>
                      <a:pt x="72" y="6"/>
                      <a:pt x="78" y="3"/>
                      <a:pt x="8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Freeform 754">
                <a:extLst>
                  <a:ext uri="{FF2B5EF4-FFF2-40B4-BE49-F238E27FC236}">
                    <a16:creationId xmlns="" xmlns:a16="http://schemas.microsoft.com/office/drawing/2014/main" id="{ED9A6298-D635-4CFF-BFD8-0F57F1B6E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121"/>
                <a:ext cx="125" cy="33"/>
              </a:xfrm>
              <a:custGeom>
                <a:avLst/>
                <a:gdLst>
                  <a:gd name="T0" fmla="*/ 75 w 79"/>
                  <a:gd name="T1" fmla="*/ 0 h 21"/>
                  <a:gd name="T2" fmla="*/ 24 w 79"/>
                  <a:gd name="T3" fmla="*/ 13 h 21"/>
                  <a:gd name="T4" fmla="*/ 0 w 79"/>
                  <a:gd name="T5" fmla="*/ 21 h 21"/>
                  <a:gd name="T6" fmla="*/ 79 w 79"/>
                  <a:gd name="T7" fmla="*/ 0 h 21"/>
                  <a:gd name="T8" fmla="*/ 78 w 79"/>
                  <a:gd name="T9" fmla="*/ 0 h 21"/>
                  <a:gd name="T10" fmla="*/ 75 w 79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1">
                    <a:moveTo>
                      <a:pt x="75" y="0"/>
                    </a:moveTo>
                    <a:cubicBezTo>
                      <a:pt x="58" y="4"/>
                      <a:pt x="41" y="9"/>
                      <a:pt x="24" y="13"/>
                    </a:cubicBezTo>
                    <a:cubicBezTo>
                      <a:pt x="16" y="16"/>
                      <a:pt x="8" y="19"/>
                      <a:pt x="0" y="21"/>
                    </a:cubicBezTo>
                    <a:cubicBezTo>
                      <a:pt x="26" y="14"/>
                      <a:pt x="53" y="7"/>
                      <a:pt x="79" y="0"/>
                    </a:cubicBezTo>
                    <a:cubicBezTo>
                      <a:pt x="79" y="0"/>
                      <a:pt x="79" y="0"/>
                      <a:pt x="78" y="0"/>
                    </a:cubicBezTo>
                    <a:cubicBezTo>
                      <a:pt x="77" y="0"/>
                      <a:pt x="76" y="0"/>
                      <a:pt x="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Freeform 755">
                <a:extLst>
                  <a:ext uri="{FF2B5EF4-FFF2-40B4-BE49-F238E27FC236}">
                    <a16:creationId xmlns="" xmlns:a16="http://schemas.microsoft.com/office/drawing/2014/main" id="{A50D4C6D-5D38-4DEA-9F1A-66212B171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2053"/>
                <a:ext cx="85" cy="31"/>
              </a:xfrm>
              <a:custGeom>
                <a:avLst/>
                <a:gdLst>
                  <a:gd name="T0" fmla="*/ 54 w 54"/>
                  <a:gd name="T1" fmla="*/ 0 h 20"/>
                  <a:gd name="T2" fmla="*/ 44 w 54"/>
                  <a:gd name="T3" fmla="*/ 2 h 20"/>
                  <a:gd name="T4" fmla="*/ 37 w 54"/>
                  <a:gd name="T5" fmla="*/ 6 h 20"/>
                  <a:gd name="T6" fmla="*/ 38 w 54"/>
                  <a:gd name="T7" fmla="*/ 4 h 20"/>
                  <a:gd name="T8" fmla="*/ 31 w 54"/>
                  <a:gd name="T9" fmla="*/ 6 h 20"/>
                  <a:gd name="T10" fmla="*/ 0 w 54"/>
                  <a:gd name="T11" fmla="*/ 20 h 20"/>
                  <a:gd name="T12" fmla="*/ 23 w 54"/>
                  <a:gd name="T13" fmla="*/ 13 h 20"/>
                  <a:gd name="T14" fmla="*/ 33 w 54"/>
                  <a:gd name="T15" fmla="*/ 10 h 20"/>
                  <a:gd name="T16" fmla="*/ 35 w 54"/>
                  <a:gd name="T17" fmla="*/ 9 h 20"/>
                  <a:gd name="T18" fmla="*/ 54 w 54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cubicBezTo>
                      <a:pt x="51" y="1"/>
                      <a:pt x="47" y="2"/>
                      <a:pt x="44" y="2"/>
                    </a:cubicBezTo>
                    <a:cubicBezTo>
                      <a:pt x="42" y="4"/>
                      <a:pt x="39" y="5"/>
                      <a:pt x="37" y="6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6" y="5"/>
                      <a:pt x="33" y="5"/>
                      <a:pt x="31" y="6"/>
                    </a:cubicBezTo>
                    <a:cubicBezTo>
                      <a:pt x="21" y="11"/>
                      <a:pt x="10" y="15"/>
                      <a:pt x="0" y="20"/>
                    </a:cubicBezTo>
                    <a:cubicBezTo>
                      <a:pt x="7" y="18"/>
                      <a:pt x="15" y="15"/>
                      <a:pt x="23" y="13"/>
                    </a:cubicBezTo>
                    <a:cubicBezTo>
                      <a:pt x="26" y="12"/>
                      <a:pt x="29" y="11"/>
                      <a:pt x="33" y="10"/>
                    </a:cubicBezTo>
                    <a:cubicBezTo>
                      <a:pt x="33" y="10"/>
                      <a:pt x="34" y="9"/>
                      <a:pt x="35" y="9"/>
                    </a:cubicBezTo>
                    <a:cubicBezTo>
                      <a:pt x="39" y="5"/>
                      <a:pt x="47" y="2"/>
                      <a:pt x="5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" name="Freeform 756">
                <a:extLst>
                  <a:ext uri="{FF2B5EF4-FFF2-40B4-BE49-F238E27FC236}">
                    <a16:creationId xmlns="" xmlns:a16="http://schemas.microsoft.com/office/drawing/2014/main" id="{293851EA-B6B7-4392-9F9F-F3A7223A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2073"/>
                <a:ext cx="65" cy="22"/>
              </a:xfrm>
              <a:custGeom>
                <a:avLst/>
                <a:gdLst>
                  <a:gd name="T0" fmla="*/ 41 w 41"/>
                  <a:gd name="T1" fmla="*/ 0 h 14"/>
                  <a:gd name="T2" fmla="*/ 18 w 41"/>
                  <a:gd name="T3" fmla="*/ 7 h 14"/>
                  <a:gd name="T4" fmla="*/ 0 w 41"/>
                  <a:gd name="T5" fmla="*/ 14 h 14"/>
                  <a:gd name="T6" fmla="*/ 19 w 41"/>
                  <a:gd name="T7" fmla="*/ 9 h 14"/>
                  <a:gd name="T8" fmla="*/ 41 w 4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4">
                    <a:moveTo>
                      <a:pt x="41" y="0"/>
                    </a:moveTo>
                    <a:cubicBezTo>
                      <a:pt x="33" y="2"/>
                      <a:pt x="25" y="5"/>
                      <a:pt x="18" y="7"/>
                    </a:cubicBezTo>
                    <a:cubicBezTo>
                      <a:pt x="12" y="9"/>
                      <a:pt x="6" y="12"/>
                      <a:pt x="0" y="14"/>
                    </a:cubicBezTo>
                    <a:cubicBezTo>
                      <a:pt x="6" y="12"/>
                      <a:pt x="12" y="11"/>
                      <a:pt x="19" y="9"/>
                    </a:cubicBezTo>
                    <a:cubicBezTo>
                      <a:pt x="26" y="6"/>
                      <a:pt x="33" y="3"/>
                      <a:pt x="4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Freeform 757">
                <a:extLst>
                  <a:ext uri="{FF2B5EF4-FFF2-40B4-BE49-F238E27FC236}">
                    <a16:creationId xmlns="" xmlns:a16="http://schemas.microsoft.com/office/drawing/2014/main" id="{4DB01226-95D4-4606-B0B5-B09B67BC4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076"/>
                <a:ext cx="187" cy="59"/>
              </a:xfrm>
              <a:custGeom>
                <a:avLst/>
                <a:gdLst>
                  <a:gd name="T0" fmla="*/ 118 w 118"/>
                  <a:gd name="T1" fmla="*/ 0 h 37"/>
                  <a:gd name="T2" fmla="*/ 0 w 118"/>
                  <a:gd name="T3" fmla="*/ 37 h 37"/>
                  <a:gd name="T4" fmla="*/ 118 w 118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cubicBezTo>
                      <a:pt x="79" y="11"/>
                      <a:pt x="40" y="23"/>
                      <a:pt x="0" y="37"/>
                    </a:cubicBezTo>
                    <a:cubicBezTo>
                      <a:pt x="41" y="25"/>
                      <a:pt x="79" y="12"/>
                      <a:pt x="1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Freeform 758">
                <a:extLst>
                  <a:ext uri="{FF2B5EF4-FFF2-40B4-BE49-F238E27FC236}">
                    <a16:creationId xmlns="" xmlns:a16="http://schemas.microsoft.com/office/drawing/2014/main" id="{0816D8A3-C50B-4D46-96B4-D00867DD4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214"/>
                <a:ext cx="14" cy="7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5 w 9"/>
                  <a:gd name="T5" fmla="*/ 2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2" y="3"/>
                      <a:pt x="3" y="3"/>
                      <a:pt x="5" y="2"/>
                    </a:cubicBezTo>
                    <a:cubicBezTo>
                      <a:pt x="6" y="2"/>
                      <a:pt x="7" y="1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" name="Freeform 759">
                <a:extLst>
                  <a:ext uri="{FF2B5EF4-FFF2-40B4-BE49-F238E27FC236}">
                    <a16:creationId xmlns="" xmlns:a16="http://schemas.microsoft.com/office/drawing/2014/main" id="{86FF187B-2C87-4067-8759-50201AC43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078"/>
                <a:ext cx="84" cy="35"/>
              </a:xfrm>
              <a:custGeom>
                <a:avLst/>
                <a:gdLst>
                  <a:gd name="T0" fmla="*/ 53 w 53"/>
                  <a:gd name="T1" fmla="*/ 0 h 22"/>
                  <a:gd name="T2" fmla="*/ 31 w 53"/>
                  <a:gd name="T3" fmla="*/ 6 h 22"/>
                  <a:gd name="T4" fmla="*/ 18 w 53"/>
                  <a:gd name="T5" fmla="*/ 12 h 22"/>
                  <a:gd name="T6" fmla="*/ 0 w 53"/>
                  <a:gd name="T7" fmla="*/ 22 h 22"/>
                  <a:gd name="T8" fmla="*/ 25 w 53"/>
                  <a:gd name="T9" fmla="*/ 16 h 22"/>
                  <a:gd name="T10" fmla="*/ 53 w 53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2">
                    <a:moveTo>
                      <a:pt x="53" y="0"/>
                    </a:moveTo>
                    <a:cubicBezTo>
                      <a:pt x="45" y="2"/>
                      <a:pt x="38" y="4"/>
                      <a:pt x="31" y="6"/>
                    </a:cubicBezTo>
                    <a:cubicBezTo>
                      <a:pt x="26" y="8"/>
                      <a:pt x="22" y="10"/>
                      <a:pt x="18" y="12"/>
                    </a:cubicBezTo>
                    <a:cubicBezTo>
                      <a:pt x="12" y="15"/>
                      <a:pt x="6" y="19"/>
                      <a:pt x="0" y="22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35" y="11"/>
                      <a:pt x="44" y="6"/>
                      <a:pt x="5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" name="Freeform 760">
                <a:extLst>
                  <a:ext uri="{FF2B5EF4-FFF2-40B4-BE49-F238E27FC236}">
                    <a16:creationId xmlns="" xmlns:a16="http://schemas.microsoft.com/office/drawing/2014/main" id="{86E7D0E3-3EF3-45C7-94DD-B44BAAF2C0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0" y="2119"/>
                <a:ext cx="73" cy="26"/>
              </a:xfrm>
              <a:custGeom>
                <a:avLst/>
                <a:gdLst>
                  <a:gd name="T0" fmla="*/ 0 w 46"/>
                  <a:gd name="T1" fmla="*/ 16 h 16"/>
                  <a:gd name="T2" fmla="*/ 0 w 46"/>
                  <a:gd name="T3" fmla="*/ 16 h 16"/>
                  <a:gd name="T4" fmla="*/ 0 w 46"/>
                  <a:gd name="T5" fmla="*/ 16 h 16"/>
                  <a:gd name="T6" fmla="*/ 0 w 46"/>
                  <a:gd name="T7" fmla="*/ 16 h 16"/>
                  <a:gd name="T8" fmla="*/ 46 w 46"/>
                  <a:gd name="T9" fmla="*/ 0 h 16"/>
                  <a:gd name="T10" fmla="*/ 32 w 46"/>
                  <a:gd name="T11" fmla="*/ 1 h 16"/>
                  <a:gd name="T12" fmla="*/ 14 w 46"/>
                  <a:gd name="T13" fmla="*/ 10 h 16"/>
                  <a:gd name="T14" fmla="*/ 45 w 46"/>
                  <a:gd name="T15" fmla="*/ 0 h 16"/>
                  <a:gd name="T16" fmla="*/ 46 w 46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6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46" y="0"/>
                    </a:moveTo>
                    <a:cubicBezTo>
                      <a:pt x="41" y="1"/>
                      <a:pt x="37" y="1"/>
                      <a:pt x="32" y="1"/>
                    </a:cubicBezTo>
                    <a:cubicBezTo>
                      <a:pt x="26" y="4"/>
                      <a:pt x="20" y="7"/>
                      <a:pt x="14" y="10"/>
                    </a:cubicBezTo>
                    <a:cubicBezTo>
                      <a:pt x="25" y="6"/>
                      <a:pt x="35" y="3"/>
                      <a:pt x="45" y="0"/>
                    </a:cubicBezTo>
                    <a:cubicBezTo>
                      <a:pt x="45" y="0"/>
                      <a:pt x="45" y="0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Freeform 761">
                <a:extLst>
                  <a:ext uri="{FF2B5EF4-FFF2-40B4-BE49-F238E27FC236}">
                    <a16:creationId xmlns="" xmlns:a16="http://schemas.microsoft.com/office/drawing/2014/main" id="{3AEEE540-2CA4-4DDE-B0FD-478E10052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2068"/>
                <a:ext cx="16" cy="5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3 h 3"/>
                  <a:gd name="T4" fmla="*/ 8 w 10"/>
                  <a:gd name="T5" fmla="*/ 1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3" y="3"/>
                      <a:pt x="5" y="2"/>
                      <a:pt x="8" y="1"/>
                    </a:cubicBezTo>
                    <a:cubicBezTo>
                      <a:pt x="8" y="1"/>
                      <a:pt x="9" y="1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Freeform 762">
                <a:extLst>
                  <a:ext uri="{FF2B5EF4-FFF2-40B4-BE49-F238E27FC236}">
                    <a16:creationId xmlns="" xmlns:a16="http://schemas.microsoft.com/office/drawing/2014/main" id="{8031A3DC-67D9-418F-A8AD-17E66FEE9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2070"/>
                <a:ext cx="48" cy="17"/>
              </a:xfrm>
              <a:custGeom>
                <a:avLst/>
                <a:gdLst>
                  <a:gd name="T0" fmla="*/ 30 w 30"/>
                  <a:gd name="T1" fmla="*/ 0 h 11"/>
                  <a:gd name="T2" fmla="*/ 22 w 30"/>
                  <a:gd name="T3" fmla="*/ 2 h 11"/>
                  <a:gd name="T4" fmla="*/ 0 w 30"/>
                  <a:gd name="T5" fmla="*/ 11 h 11"/>
                  <a:gd name="T6" fmla="*/ 22 w 30"/>
                  <a:gd name="T7" fmla="*/ 5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7" y="1"/>
                      <a:pt x="25" y="2"/>
                      <a:pt x="22" y="2"/>
                    </a:cubicBezTo>
                    <a:cubicBezTo>
                      <a:pt x="14" y="5"/>
                      <a:pt x="7" y="8"/>
                      <a:pt x="0" y="11"/>
                    </a:cubicBezTo>
                    <a:cubicBezTo>
                      <a:pt x="7" y="9"/>
                      <a:pt x="14" y="7"/>
                      <a:pt x="22" y="5"/>
                    </a:cubicBezTo>
                    <a:cubicBezTo>
                      <a:pt x="24" y="4"/>
                      <a:pt x="27" y="2"/>
                      <a:pt x="3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Freeform 763">
                <a:extLst>
                  <a:ext uri="{FF2B5EF4-FFF2-40B4-BE49-F238E27FC236}">
                    <a16:creationId xmlns="" xmlns:a16="http://schemas.microsoft.com/office/drawing/2014/main" id="{E2746C75-9120-4BF8-AF85-C70F3323D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67" y="1886"/>
                <a:ext cx="60" cy="43"/>
              </a:xfrm>
              <a:custGeom>
                <a:avLst/>
                <a:gdLst>
                  <a:gd name="T0" fmla="*/ 10 w 38"/>
                  <a:gd name="T1" fmla="*/ 20 h 27"/>
                  <a:gd name="T2" fmla="*/ 3 w 38"/>
                  <a:gd name="T3" fmla="*/ 23 h 27"/>
                  <a:gd name="T4" fmla="*/ 0 w 38"/>
                  <a:gd name="T5" fmla="*/ 27 h 27"/>
                  <a:gd name="T6" fmla="*/ 10 w 38"/>
                  <a:gd name="T7" fmla="*/ 20 h 27"/>
                  <a:gd name="T8" fmla="*/ 38 w 38"/>
                  <a:gd name="T9" fmla="*/ 0 h 27"/>
                  <a:gd name="T10" fmla="*/ 16 w 38"/>
                  <a:gd name="T11" fmla="*/ 7 h 27"/>
                  <a:gd name="T12" fmla="*/ 13 w 38"/>
                  <a:gd name="T13" fmla="*/ 11 h 27"/>
                  <a:gd name="T14" fmla="*/ 32 w 38"/>
                  <a:gd name="T15" fmla="*/ 5 h 27"/>
                  <a:gd name="T16" fmla="*/ 38 w 38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7">
                    <a:moveTo>
                      <a:pt x="10" y="20"/>
                    </a:moveTo>
                    <a:cubicBezTo>
                      <a:pt x="7" y="21"/>
                      <a:pt x="5" y="22"/>
                      <a:pt x="3" y="23"/>
                    </a:cubicBezTo>
                    <a:cubicBezTo>
                      <a:pt x="2" y="24"/>
                      <a:pt x="1" y="25"/>
                      <a:pt x="0" y="27"/>
                    </a:cubicBezTo>
                    <a:cubicBezTo>
                      <a:pt x="3" y="25"/>
                      <a:pt x="6" y="23"/>
                      <a:pt x="10" y="20"/>
                    </a:cubicBezTo>
                    <a:moveTo>
                      <a:pt x="38" y="0"/>
                    </a:moveTo>
                    <a:cubicBezTo>
                      <a:pt x="31" y="2"/>
                      <a:pt x="23" y="5"/>
                      <a:pt x="16" y="7"/>
                    </a:cubicBezTo>
                    <a:cubicBezTo>
                      <a:pt x="15" y="9"/>
                      <a:pt x="14" y="10"/>
                      <a:pt x="13" y="11"/>
                    </a:cubicBezTo>
                    <a:cubicBezTo>
                      <a:pt x="19" y="9"/>
                      <a:pt x="25" y="7"/>
                      <a:pt x="32" y="5"/>
                    </a:cubicBezTo>
                    <a:cubicBezTo>
                      <a:pt x="34" y="3"/>
                      <a:pt x="36" y="2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" name="Freeform 764">
                <a:extLst>
                  <a:ext uri="{FF2B5EF4-FFF2-40B4-BE49-F238E27FC236}">
                    <a16:creationId xmlns="" xmlns:a16="http://schemas.microsoft.com/office/drawing/2014/main" id="{318182F8-FEF8-4C68-9D69-CBB5F096B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1866"/>
                <a:ext cx="64" cy="31"/>
              </a:xfrm>
              <a:custGeom>
                <a:avLst/>
                <a:gdLst>
                  <a:gd name="T0" fmla="*/ 40 w 40"/>
                  <a:gd name="T1" fmla="*/ 0 h 20"/>
                  <a:gd name="T2" fmla="*/ 32 w 40"/>
                  <a:gd name="T3" fmla="*/ 2 h 20"/>
                  <a:gd name="T4" fmla="*/ 16 w 40"/>
                  <a:gd name="T5" fmla="*/ 11 h 20"/>
                  <a:gd name="T6" fmla="*/ 3 w 40"/>
                  <a:gd name="T7" fmla="*/ 17 h 20"/>
                  <a:gd name="T8" fmla="*/ 0 w 40"/>
                  <a:gd name="T9" fmla="*/ 20 h 20"/>
                  <a:gd name="T10" fmla="*/ 22 w 40"/>
                  <a:gd name="T11" fmla="*/ 13 h 20"/>
                  <a:gd name="T12" fmla="*/ 40 w 40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37" y="1"/>
                      <a:pt x="35" y="1"/>
                      <a:pt x="32" y="2"/>
                    </a:cubicBezTo>
                    <a:cubicBezTo>
                      <a:pt x="26" y="5"/>
                      <a:pt x="21" y="8"/>
                      <a:pt x="16" y="11"/>
                    </a:cubicBezTo>
                    <a:cubicBezTo>
                      <a:pt x="12" y="14"/>
                      <a:pt x="8" y="15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7" y="18"/>
                      <a:pt x="15" y="15"/>
                      <a:pt x="22" y="13"/>
                    </a:cubicBezTo>
                    <a:cubicBezTo>
                      <a:pt x="28" y="9"/>
                      <a:pt x="34" y="4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" name="Freeform 765">
                <a:extLst>
                  <a:ext uri="{FF2B5EF4-FFF2-40B4-BE49-F238E27FC236}">
                    <a16:creationId xmlns="" xmlns:a16="http://schemas.microsoft.com/office/drawing/2014/main" id="{99711091-6159-425B-A6CD-A1E30C77D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1894"/>
                <a:ext cx="46" cy="29"/>
              </a:xfrm>
              <a:custGeom>
                <a:avLst/>
                <a:gdLst>
                  <a:gd name="T0" fmla="*/ 29 w 29"/>
                  <a:gd name="T1" fmla="*/ 0 h 18"/>
                  <a:gd name="T2" fmla="*/ 10 w 29"/>
                  <a:gd name="T3" fmla="*/ 6 h 18"/>
                  <a:gd name="T4" fmla="*/ 0 w 29"/>
                  <a:gd name="T5" fmla="*/ 18 h 18"/>
                  <a:gd name="T6" fmla="*/ 7 w 29"/>
                  <a:gd name="T7" fmla="*/ 15 h 18"/>
                  <a:gd name="T8" fmla="*/ 29 w 2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0"/>
                    </a:moveTo>
                    <a:cubicBezTo>
                      <a:pt x="22" y="2"/>
                      <a:pt x="16" y="4"/>
                      <a:pt x="10" y="6"/>
                    </a:cubicBezTo>
                    <a:cubicBezTo>
                      <a:pt x="6" y="10"/>
                      <a:pt x="3" y="14"/>
                      <a:pt x="0" y="18"/>
                    </a:cubicBezTo>
                    <a:cubicBezTo>
                      <a:pt x="2" y="17"/>
                      <a:pt x="4" y="16"/>
                      <a:pt x="7" y="15"/>
                    </a:cubicBezTo>
                    <a:cubicBezTo>
                      <a:pt x="13" y="11"/>
                      <a:pt x="21" y="5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9" name="Freeform 766">
                <a:extLst>
                  <a:ext uri="{FF2B5EF4-FFF2-40B4-BE49-F238E27FC236}">
                    <a16:creationId xmlns="" xmlns:a16="http://schemas.microsoft.com/office/drawing/2014/main" id="{072F4491-A47D-4D03-9038-5E9A61DFA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" y="1858"/>
                <a:ext cx="24" cy="11"/>
              </a:xfrm>
              <a:custGeom>
                <a:avLst/>
                <a:gdLst>
                  <a:gd name="T0" fmla="*/ 15 w 15"/>
                  <a:gd name="T1" fmla="*/ 0 h 7"/>
                  <a:gd name="T2" fmla="*/ 0 w 15"/>
                  <a:gd name="T3" fmla="*/ 7 h 7"/>
                  <a:gd name="T4" fmla="*/ 8 w 15"/>
                  <a:gd name="T5" fmla="*/ 5 h 7"/>
                  <a:gd name="T6" fmla="*/ 15 w 1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5" y="0"/>
                    </a:moveTo>
                    <a:cubicBezTo>
                      <a:pt x="10" y="2"/>
                      <a:pt x="5" y="4"/>
                      <a:pt x="0" y="7"/>
                    </a:cubicBezTo>
                    <a:cubicBezTo>
                      <a:pt x="3" y="6"/>
                      <a:pt x="5" y="6"/>
                      <a:pt x="8" y="5"/>
                    </a:cubicBezTo>
                    <a:cubicBezTo>
                      <a:pt x="10" y="3"/>
                      <a:pt x="12" y="2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" name="Freeform 767">
                <a:extLst>
                  <a:ext uri="{FF2B5EF4-FFF2-40B4-BE49-F238E27FC236}">
                    <a16:creationId xmlns="" xmlns:a16="http://schemas.microsoft.com/office/drawing/2014/main" id="{EC72B4A0-4CB1-435B-A75E-F86D09189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2048"/>
                <a:ext cx="34" cy="16"/>
              </a:xfrm>
              <a:custGeom>
                <a:avLst/>
                <a:gdLst>
                  <a:gd name="T0" fmla="*/ 21 w 21"/>
                  <a:gd name="T1" fmla="*/ 0 h 10"/>
                  <a:gd name="T2" fmla="*/ 4 w 21"/>
                  <a:gd name="T3" fmla="*/ 8 h 10"/>
                  <a:gd name="T4" fmla="*/ 0 w 21"/>
                  <a:gd name="T5" fmla="*/ 10 h 10"/>
                  <a:gd name="T6" fmla="*/ 2 w 21"/>
                  <a:gd name="T7" fmla="*/ 9 h 10"/>
                  <a:gd name="T8" fmla="*/ 21 w 2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20" y="0"/>
                      <a:pt x="15" y="3"/>
                      <a:pt x="4" y="8"/>
                    </a:cubicBezTo>
                    <a:cubicBezTo>
                      <a:pt x="3" y="8"/>
                      <a:pt x="2" y="9"/>
                      <a:pt x="0" y="10"/>
                    </a:cubicBezTo>
                    <a:cubicBezTo>
                      <a:pt x="1" y="10"/>
                      <a:pt x="1" y="10"/>
                      <a:pt x="2" y="9"/>
                    </a:cubicBezTo>
                    <a:cubicBezTo>
                      <a:pt x="15" y="3"/>
                      <a:pt x="21" y="0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1" name="Freeform 768">
                <a:extLst>
                  <a:ext uri="{FF2B5EF4-FFF2-40B4-BE49-F238E27FC236}">
                    <a16:creationId xmlns="" xmlns:a16="http://schemas.microsoft.com/office/drawing/2014/main" id="{7C9FA713-994E-46C4-B843-A27ED08FB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2062"/>
                <a:ext cx="10" cy="5"/>
              </a:xfrm>
              <a:custGeom>
                <a:avLst/>
                <a:gdLst>
                  <a:gd name="T0" fmla="*/ 6 w 6"/>
                  <a:gd name="T1" fmla="*/ 0 h 3"/>
                  <a:gd name="T2" fmla="*/ 4 w 6"/>
                  <a:gd name="T3" fmla="*/ 1 h 3"/>
                  <a:gd name="T4" fmla="*/ 0 w 6"/>
                  <a:gd name="T5" fmla="*/ 3 h 3"/>
                  <a:gd name="T6" fmla="*/ 6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3" y="2"/>
                      <a:pt x="2" y="2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2" name="Freeform 769">
                <a:extLst>
                  <a:ext uri="{FF2B5EF4-FFF2-40B4-BE49-F238E27FC236}">
                    <a16:creationId xmlns="" xmlns:a16="http://schemas.microsoft.com/office/drawing/2014/main" id="{6935C156-5AC6-4E7E-B0A1-499C898228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7" y="2202"/>
                <a:ext cx="225" cy="71"/>
              </a:xfrm>
              <a:custGeom>
                <a:avLst/>
                <a:gdLst>
                  <a:gd name="T0" fmla="*/ 47 w 142"/>
                  <a:gd name="T1" fmla="*/ 27 h 45"/>
                  <a:gd name="T2" fmla="*/ 0 w 142"/>
                  <a:gd name="T3" fmla="*/ 44 h 45"/>
                  <a:gd name="T4" fmla="*/ 2 w 142"/>
                  <a:gd name="T5" fmla="*/ 45 h 45"/>
                  <a:gd name="T6" fmla="*/ 4 w 142"/>
                  <a:gd name="T7" fmla="*/ 44 h 45"/>
                  <a:gd name="T8" fmla="*/ 5 w 142"/>
                  <a:gd name="T9" fmla="*/ 45 h 45"/>
                  <a:gd name="T10" fmla="*/ 7 w 142"/>
                  <a:gd name="T11" fmla="*/ 44 h 45"/>
                  <a:gd name="T12" fmla="*/ 32 w 142"/>
                  <a:gd name="T13" fmla="*/ 36 h 45"/>
                  <a:gd name="T14" fmla="*/ 40 w 142"/>
                  <a:gd name="T15" fmla="*/ 33 h 45"/>
                  <a:gd name="T16" fmla="*/ 47 w 142"/>
                  <a:gd name="T17" fmla="*/ 27 h 45"/>
                  <a:gd name="T18" fmla="*/ 137 w 142"/>
                  <a:gd name="T19" fmla="*/ 0 h 45"/>
                  <a:gd name="T20" fmla="*/ 135 w 142"/>
                  <a:gd name="T21" fmla="*/ 0 h 45"/>
                  <a:gd name="T22" fmla="*/ 75 w 142"/>
                  <a:gd name="T23" fmla="*/ 23 h 45"/>
                  <a:gd name="T24" fmla="*/ 142 w 142"/>
                  <a:gd name="T25" fmla="*/ 1 h 45"/>
                  <a:gd name="T26" fmla="*/ 141 w 142"/>
                  <a:gd name="T27" fmla="*/ 0 h 45"/>
                  <a:gd name="T28" fmla="*/ 137 w 142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45">
                    <a:moveTo>
                      <a:pt x="47" y="27"/>
                    </a:moveTo>
                    <a:cubicBezTo>
                      <a:pt x="32" y="32"/>
                      <a:pt x="16" y="38"/>
                      <a:pt x="0" y="44"/>
                    </a:cubicBezTo>
                    <a:cubicBezTo>
                      <a:pt x="1" y="45"/>
                      <a:pt x="2" y="45"/>
                      <a:pt x="2" y="45"/>
                    </a:cubicBezTo>
                    <a:cubicBezTo>
                      <a:pt x="3" y="45"/>
                      <a:pt x="4" y="44"/>
                      <a:pt x="4" y="44"/>
                    </a:cubicBezTo>
                    <a:cubicBezTo>
                      <a:pt x="4" y="44"/>
                      <a:pt x="4" y="44"/>
                      <a:pt x="5" y="45"/>
                    </a:cubicBezTo>
                    <a:cubicBezTo>
                      <a:pt x="5" y="44"/>
                      <a:pt x="6" y="44"/>
                      <a:pt x="7" y="44"/>
                    </a:cubicBezTo>
                    <a:cubicBezTo>
                      <a:pt x="15" y="41"/>
                      <a:pt x="24" y="39"/>
                      <a:pt x="32" y="36"/>
                    </a:cubicBezTo>
                    <a:cubicBezTo>
                      <a:pt x="34" y="35"/>
                      <a:pt x="37" y="34"/>
                      <a:pt x="40" y="33"/>
                    </a:cubicBezTo>
                    <a:cubicBezTo>
                      <a:pt x="42" y="31"/>
                      <a:pt x="45" y="29"/>
                      <a:pt x="47" y="27"/>
                    </a:cubicBezTo>
                    <a:moveTo>
                      <a:pt x="137" y="0"/>
                    </a:moveTo>
                    <a:cubicBezTo>
                      <a:pt x="136" y="0"/>
                      <a:pt x="136" y="0"/>
                      <a:pt x="135" y="0"/>
                    </a:cubicBezTo>
                    <a:cubicBezTo>
                      <a:pt x="113" y="4"/>
                      <a:pt x="94" y="13"/>
                      <a:pt x="75" y="23"/>
                    </a:cubicBezTo>
                    <a:cubicBezTo>
                      <a:pt x="97" y="16"/>
                      <a:pt x="120" y="8"/>
                      <a:pt x="142" y="1"/>
                    </a:cubicBezTo>
                    <a:cubicBezTo>
                      <a:pt x="142" y="0"/>
                      <a:pt x="142" y="0"/>
                      <a:pt x="141" y="0"/>
                    </a:cubicBezTo>
                    <a:cubicBezTo>
                      <a:pt x="140" y="0"/>
                      <a:pt x="138" y="0"/>
                      <a:pt x="1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Freeform 770">
                <a:extLst>
                  <a:ext uri="{FF2B5EF4-FFF2-40B4-BE49-F238E27FC236}">
                    <a16:creationId xmlns="" xmlns:a16="http://schemas.microsoft.com/office/drawing/2014/main" id="{4E2EF176-3501-4B88-90E6-8269CB66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175"/>
                <a:ext cx="258" cy="84"/>
              </a:xfrm>
              <a:custGeom>
                <a:avLst/>
                <a:gdLst>
                  <a:gd name="T0" fmla="*/ 163 w 163"/>
                  <a:gd name="T1" fmla="*/ 0 h 53"/>
                  <a:gd name="T2" fmla="*/ 77 w 163"/>
                  <a:gd name="T3" fmla="*/ 23 h 53"/>
                  <a:gd name="T4" fmla="*/ 15 w 163"/>
                  <a:gd name="T5" fmla="*/ 44 h 53"/>
                  <a:gd name="T6" fmla="*/ 8 w 163"/>
                  <a:gd name="T7" fmla="*/ 50 h 53"/>
                  <a:gd name="T8" fmla="*/ 0 w 163"/>
                  <a:gd name="T9" fmla="*/ 53 h 53"/>
                  <a:gd name="T10" fmla="*/ 43 w 163"/>
                  <a:gd name="T11" fmla="*/ 40 h 53"/>
                  <a:gd name="T12" fmla="*/ 103 w 163"/>
                  <a:gd name="T13" fmla="*/ 17 h 53"/>
                  <a:gd name="T14" fmla="*/ 105 w 163"/>
                  <a:gd name="T15" fmla="*/ 17 h 53"/>
                  <a:gd name="T16" fmla="*/ 109 w 163"/>
                  <a:gd name="T17" fmla="*/ 17 h 53"/>
                  <a:gd name="T18" fmla="*/ 110 w 163"/>
                  <a:gd name="T19" fmla="*/ 18 h 53"/>
                  <a:gd name="T20" fmla="*/ 163 w 163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53">
                    <a:moveTo>
                      <a:pt x="163" y="0"/>
                    </a:moveTo>
                    <a:cubicBezTo>
                      <a:pt x="134" y="7"/>
                      <a:pt x="105" y="15"/>
                      <a:pt x="77" y="23"/>
                    </a:cubicBezTo>
                    <a:cubicBezTo>
                      <a:pt x="56" y="30"/>
                      <a:pt x="36" y="36"/>
                      <a:pt x="15" y="44"/>
                    </a:cubicBezTo>
                    <a:cubicBezTo>
                      <a:pt x="13" y="46"/>
                      <a:pt x="10" y="48"/>
                      <a:pt x="8" y="50"/>
                    </a:cubicBezTo>
                    <a:cubicBezTo>
                      <a:pt x="5" y="51"/>
                      <a:pt x="2" y="52"/>
                      <a:pt x="0" y="53"/>
                    </a:cubicBezTo>
                    <a:cubicBezTo>
                      <a:pt x="14" y="49"/>
                      <a:pt x="28" y="44"/>
                      <a:pt x="43" y="40"/>
                    </a:cubicBezTo>
                    <a:cubicBezTo>
                      <a:pt x="62" y="30"/>
                      <a:pt x="81" y="21"/>
                      <a:pt x="103" y="17"/>
                    </a:cubicBezTo>
                    <a:cubicBezTo>
                      <a:pt x="104" y="17"/>
                      <a:pt x="104" y="17"/>
                      <a:pt x="105" y="17"/>
                    </a:cubicBezTo>
                    <a:cubicBezTo>
                      <a:pt x="106" y="17"/>
                      <a:pt x="108" y="17"/>
                      <a:pt x="109" y="17"/>
                    </a:cubicBezTo>
                    <a:cubicBezTo>
                      <a:pt x="110" y="17"/>
                      <a:pt x="110" y="17"/>
                      <a:pt x="110" y="18"/>
                    </a:cubicBezTo>
                    <a:cubicBezTo>
                      <a:pt x="128" y="12"/>
                      <a:pt x="145" y="6"/>
                      <a:pt x="1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4" name="Freeform 771">
                <a:extLst>
                  <a:ext uri="{FF2B5EF4-FFF2-40B4-BE49-F238E27FC236}">
                    <a16:creationId xmlns="" xmlns:a16="http://schemas.microsoft.com/office/drawing/2014/main" id="{2402140C-9A29-40AF-A395-2E851BCB6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229"/>
                <a:ext cx="3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Freeform 772">
                <a:extLst>
                  <a:ext uri="{FF2B5EF4-FFF2-40B4-BE49-F238E27FC236}">
                    <a16:creationId xmlns="" xmlns:a16="http://schemas.microsoft.com/office/drawing/2014/main" id="{8136829B-8A80-42D2-A333-E7BA4660C4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2" y="2195"/>
                <a:ext cx="189" cy="76"/>
              </a:xfrm>
              <a:custGeom>
                <a:avLst/>
                <a:gdLst>
                  <a:gd name="T0" fmla="*/ 62 w 119"/>
                  <a:gd name="T1" fmla="*/ 18 h 48"/>
                  <a:gd name="T2" fmla="*/ 24 w 119"/>
                  <a:gd name="T3" fmla="*/ 34 h 48"/>
                  <a:gd name="T4" fmla="*/ 0 w 119"/>
                  <a:gd name="T5" fmla="*/ 47 h 48"/>
                  <a:gd name="T6" fmla="*/ 3 w 119"/>
                  <a:gd name="T7" fmla="*/ 48 h 48"/>
                  <a:gd name="T8" fmla="*/ 50 w 119"/>
                  <a:gd name="T9" fmla="*/ 31 h 48"/>
                  <a:gd name="T10" fmla="*/ 62 w 119"/>
                  <a:gd name="T11" fmla="*/ 18 h 48"/>
                  <a:gd name="T12" fmla="*/ 62 w 119"/>
                  <a:gd name="T13" fmla="*/ 17 h 48"/>
                  <a:gd name="T14" fmla="*/ 48 w 119"/>
                  <a:gd name="T15" fmla="*/ 21 h 48"/>
                  <a:gd name="T16" fmla="*/ 46 w 119"/>
                  <a:gd name="T17" fmla="*/ 22 h 48"/>
                  <a:gd name="T18" fmla="*/ 42 w 119"/>
                  <a:gd name="T19" fmla="*/ 24 h 48"/>
                  <a:gd name="T20" fmla="*/ 62 w 119"/>
                  <a:gd name="T21" fmla="*/ 17 h 48"/>
                  <a:gd name="T22" fmla="*/ 119 w 119"/>
                  <a:gd name="T23" fmla="*/ 0 h 48"/>
                  <a:gd name="T24" fmla="*/ 112 w 119"/>
                  <a:gd name="T25" fmla="*/ 2 h 48"/>
                  <a:gd name="T26" fmla="*/ 61 w 119"/>
                  <a:gd name="T27" fmla="*/ 22 h 48"/>
                  <a:gd name="T28" fmla="*/ 97 w 119"/>
                  <a:gd name="T29" fmla="*/ 13 h 48"/>
                  <a:gd name="T30" fmla="*/ 119 w 119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48">
                    <a:moveTo>
                      <a:pt x="62" y="18"/>
                    </a:moveTo>
                    <a:cubicBezTo>
                      <a:pt x="49" y="23"/>
                      <a:pt x="36" y="29"/>
                      <a:pt x="24" y="34"/>
                    </a:cubicBezTo>
                    <a:cubicBezTo>
                      <a:pt x="16" y="39"/>
                      <a:pt x="8" y="43"/>
                      <a:pt x="0" y="47"/>
                    </a:cubicBezTo>
                    <a:cubicBezTo>
                      <a:pt x="1" y="48"/>
                      <a:pt x="2" y="48"/>
                      <a:pt x="3" y="48"/>
                    </a:cubicBezTo>
                    <a:cubicBezTo>
                      <a:pt x="19" y="42"/>
                      <a:pt x="35" y="36"/>
                      <a:pt x="50" y="31"/>
                    </a:cubicBezTo>
                    <a:cubicBezTo>
                      <a:pt x="55" y="27"/>
                      <a:pt x="59" y="22"/>
                      <a:pt x="62" y="18"/>
                    </a:cubicBezTo>
                    <a:moveTo>
                      <a:pt x="62" y="17"/>
                    </a:moveTo>
                    <a:cubicBezTo>
                      <a:pt x="57" y="18"/>
                      <a:pt x="53" y="20"/>
                      <a:pt x="48" y="21"/>
                    </a:cubicBezTo>
                    <a:cubicBezTo>
                      <a:pt x="47" y="21"/>
                      <a:pt x="46" y="22"/>
                      <a:pt x="46" y="22"/>
                    </a:cubicBezTo>
                    <a:cubicBezTo>
                      <a:pt x="44" y="23"/>
                      <a:pt x="43" y="23"/>
                      <a:pt x="42" y="24"/>
                    </a:cubicBezTo>
                    <a:cubicBezTo>
                      <a:pt x="50" y="22"/>
                      <a:pt x="57" y="20"/>
                      <a:pt x="62" y="17"/>
                    </a:cubicBezTo>
                    <a:moveTo>
                      <a:pt x="119" y="0"/>
                    </a:moveTo>
                    <a:cubicBezTo>
                      <a:pt x="117" y="1"/>
                      <a:pt x="114" y="1"/>
                      <a:pt x="112" y="2"/>
                    </a:cubicBezTo>
                    <a:cubicBezTo>
                      <a:pt x="95" y="8"/>
                      <a:pt x="78" y="15"/>
                      <a:pt x="61" y="22"/>
                    </a:cubicBezTo>
                    <a:cubicBezTo>
                      <a:pt x="73" y="19"/>
                      <a:pt x="85" y="16"/>
                      <a:pt x="97" y="13"/>
                    </a:cubicBezTo>
                    <a:cubicBezTo>
                      <a:pt x="104" y="8"/>
                      <a:pt x="112" y="4"/>
                      <a:pt x="1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Freeform 773">
                <a:extLst>
                  <a:ext uri="{FF2B5EF4-FFF2-40B4-BE49-F238E27FC236}">
                    <a16:creationId xmlns="" xmlns:a16="http://schemas.microsoft.com/office/drawing/2014/main" id="{1E99C976-63C8-4E0D-A7CB-ABDD6DBD7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198"/>
                <a:ext cx="140" cy="51"/>
              </a:xfrm>
              <a:custGeom>
                <a:avLst/>
                <a:gdLst>
                  <a:gd name="T0" fmla="*/ 88 w 88"/>
                  <a:gd name="T1" fmla="*/ 0 h 32"/>
                  <a:gd name="T2" fmla="*/ 38 w 88"/>
                  <a:gd name="T3" fmla="*/ 15 h 32"/>
                  <a:gd name="T4" fmla="*/ 18 w 88"/>
                  <a:gd name="T5" fmla="*/ 22 h 32"/>
                  <a:gd name="T6" fmla="*/ 0 w 88"/>
                  <a:gd name="T7" fmla="*/ 32 h 32"/>
                  <a:gd name="T8" fmla="*/ 38 w 88"/>
                  <a:gd name="T9" fmla="*/ 16 h 32"/>
                  <a:gd name="T10" fmla="*/ 26 w 88"/>
                  <a:gd name="T11" fmla="*/ 29 h 32"/>
                  <a:gd name="T12" fmla="*/ 88 w 88"/>
                  <a:gd name="T13" fmla="*/ 8 h 32"/>
                  <a:gd name="T14" fmla="*/ 68 w 88"/>
                  <a:gd name="T15" fmla="*/ 14 h 32"/>
                  <a:gd name="T16" fmla="*/ 73 w 88"/>
                  <a:gd name="T17" fmla="*/ 11 h 32"/>
                  <a:gd name="T18" fmla="*/ 37 w 88"/>
                  <a:gd name="T19" fmla="*/ 20 h 32"/>
                  <a:gd name="T20" fmla="*/ 88 w 8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2">
                    <a:moveTo>
                      <a:pt x="88" y="0"/>
                    </a:moveTo>
                    <a:cubicBezTo>
                      <a:pt x="71" y="5"/>
                      <a:pt x="55" y="10"/>
                      <a:pt x="38" y="15"/>
                    </a:cubicBezTo>
                    <a:cubicBezTo>
                      <a:pt x="33" y="18"/>
                      <a:pt x="26" y="20"/>
                      <a:pt x="18" y="22"/>
                    </a:cubicBezTo>
                    <a:cubicBezTo>
                      <a:pt x="12" y="25"/>
                      <a:pt x="6" y="29"/>
                      <a:pt x="0" y="32"/>
                    </a:cubicBezTo>
                    <a:cubicBezTo>
                      <a:pt x="12" y="27"/>
                      <a:pt x="25" y="21"/>
                      <a:pt x="38" y="16"/>
                    </a:cubicBezTo>
                    <a:cubicBezTo>
                      <a:pt x="35" y="20"/>
                      <a:pt x="31" y="25"/>
                      <a:pt x="26" y="29"/>
                    </a:cubicBezTo>
                    <a:cubicBezTo>
                      <a:pt x="47" y="21"/>
                      <a:pt x="67" y="15"/>
                      <a:pt x="88" y="8"/>
                    </a:cubicBezTo>
                    <a:cubicBezTo>
                      <a:pt x="81" y="10"/>
                      <a:pt x="74" y="12"/>
                      <a:pt x="68" y="14"/>
                    </a:cubicBezTo>
                    <a:cubicBezTo>
                      <a:pt x="70" y="13"/>
                      <a:pt x="71" y="12"/>
                      <a:pt x="73" y="11"/>
                    </a:cubicBezTo>
                    <a:cubicBezTo>
                      <a:pt x="61" y="14"/>
                      <a:pt x="49" y="17"/>
                      <a:pt x="37" y="20"/>
                    </a:cubicBezTo>
                    <a:cubicBezTo>
                      <a:pt x="54" y="13"/>
                      <a:pt x="71" y="6"/>
                      <a:pt x="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" name="Freeform 774">
                <a:extLst>
                  <a:ext uri="{FF2B5EF4-FFF2-40B4-BE49-F238E27FC236}">
                    <a16:creationId xmlns="" xmlns:a16="http://schemas.microsoft.com/office/drawing/2014/main" id="{907C5B35-A65A-4187-8446-D73E2B94D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2271"/>
                <a:ext cx="3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Freeform 775">
                <a:extLst>
                  <a:ext uri="{FF2B5EF4-FFF2-40B4-BE49-F238E27FC236}">
                    <a16:creationId xmlns="" xmlns:a16="http://schemas.microsoft.com/office/drawing/2014/main" id="{97BB71CB-1AF7-4976-AE3E-217A265B2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192"/>
                <a:ext cx="9" cy="3"/>
              </a:xfrm>
              <a:custGeom>
                <a:avLst/>
                <a:gdLst>
                  <a:gd name="T0" fmla="*/ 6 w 6"/>
                  <a:gd name="T1" fmla="*/ 0 h 2"/>
                  <a:gd name="T2" fmla="*/ 1 w 6"/>
                  <a:gd name="T3" fmla="*/ 1 h 2"/>
                  <a:gd name="T4" fmla="*/ 2 w 6"/>
                  <a:gd name="T5" fmla="*/ 1 h 2"/>
                  <a:gd name="T6" fmla="*/ 0 w 6"/>
                  <a:gd name="T7" fmla="*/ 2 h 2"/>
                  <a:gd name="T8" fmla="*/ 6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5" y="0"/>
                      <a:pt x="3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9" name="Freeform 776">
                <a:extLst>
                  <a:ext uri="{FF2B5EF4-FFF2-40B4-BE49-F238E27FC236}">
                    <a16:creationId xmlns="" xmlns:a16="http://schemas.microsoft.com/office/drawing/2014/main" id="{2B0A1C06-1394-43C4-8E6E-BCA3774EF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2187"/>
                <a:ext cx="55" cy="22"/>
              </a:xfrm>
              <a:custGeom>
                <a:avLst/>
                <a:gdLst>
                  <a:gd name="T0" fmla="*/ 35 w 35"/>
                  <a:gd name="T1" fmla="*/ 0 h 14"/>
                  <a:gd name="T2" fmla="*/ 23 w 35"/>
                  <a:gd name="T3" fmla="*/ 3 h 14"/>
                  <a:gd name="T4" fmla="*/ 17 w 35"/>
                  <a:gd name="T5" fmla="*/ 5 h 14"/>
                  <a:gd name="T6" fmla="*/ 0 w 35"/>
                  <a:gd name="T7" fmla="*/ 14 h 14"/>
                  <a:gd name="T8" fmla="*/ 17 w 35"/>
                  <a:gd name="T9" fmla="*/ 8 h 14"/>
                  <a:gd name="T10" fmla="*/ 35 w 3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35" y="0"/>
                    </a:moveTo>
                    <a:cubicBezTo>
                      <a:pt x="31" y="1"/>
                      <a:pt x="27" y="2"/>
                      <a:pt x="23" y="3"/>
                    </a:cubicBezTo>
                    <a:cubicBezTo>
                      <a:pt x="21" y="3"/>
                      <a:pt x="19" y="4"/>
                      <a:pt x="17" y="5"/>
                    </a:cubicBezTo>
                    <a:cubicBezTo>
                      <a:pt x="11" y="8"/>
                      <a:pt x="6" y="11"/>
                      <a:pt x="0" y="14"/>
                    </a:cubicBezTo>
                    <a:cubicBezTo>
                      <a:pt x="5" y="12"/>
                      <a:pt x="11" y="10"/>
                      <a:pt x="17" y="8"/>
                    </a:cubicBezTo>
                    <a:cubicBezTo>
                      <a:pt x="23" y="5"/>
                      <a:pt x="29" y="2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0" name="Freeform 777">
                <a:extLst>
                  <a:ext uri="{FF2B5EF4-FFF2-40B4-BE49-F238E27FC236}">
                    <a16:creationId xmlns="" xmlns:a16="http://schemas.microsoft.com/office/drawing/2014/main" id="{BA19AAD2-D1AB-4284-8F22-197EDEAC8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176"/>
                <a:ext cx="59" cy="24"/>
              </a:xfrm>
              <a:custGeom>
                <a:avLst/>
                <a:gdLst>
                  <a:gd name="T0" fmla="*/ 37 w 37"/>
                  <a:gd name="T1" fmla="*/ 0 h 15"/>
                  <a:gd name="T2" fmla="*/ 18 w 37"/>
                  <a:gd name="T3" fmla="*/ 7 h 15"/>
                  <a:gd name="T4" fmla="*/ 0 w 37"/>
                  <a:gd name="T5" fmla="*/ 15 h 15"/>
                  <a:gd name="T6" fmla="*/ 37 w 3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5">
                    <a:moveTo>
                      <a:pt x="37" y="0"/>
                    </a:moveTo>
                    <a:cubicBezTo>
                      <a:pt x="31" y="3"/>
                      <a:pt x="25" y="5"/>
                      <a:pt x="18" y="7"/>
                    </a:cubicBezTo>
                    <a:cubicBezTo>
                      <a:pt x="12" y="9"/>
                      <a:pt x="6" y="12"/>
                      <a:pt x="0" y="15"/>
                    </a:cubicBezTo>
                    <a:cubicBezTo>
                      <a:pt x="12" y="11"/>
                      <a:pt x="25" y="6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Freeform 778">
                <a:extLst>
                  <a:ext uri="{FF2B5EF4-FFF2-40B4-BE49-F238E27FC236}">
                    <a16:creationId xmlns="" xmlns:a16="http://schemas.microsoft.com/office/drawing/2014/main" id="{640F02B2-3129-46FE-A9D9-B95D6A9858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6" y="2246"/>
                <a:ext cx="102" cy="28"/>
              </a:xfrm>
              <a:custGeom>
                <a:avLst/>
                <a:gdLst>
                  <a:gd name="T0" fmla="*/ 2 w 64"/>
                  <a:gd name="T1" fmla="*/ 17 h 18"/>
                  <a:gd name="T2" fmla="*/ 0 w 64"/>
                  <a:gd name="T3" fmla="*/ 18 h 18"/>
                  <a:gd name="T4" fmla="*/ 1 w 64"/>
                  <a:gd name="T5" fmla="*/ 18 h 18"/>
                  <a:gd name="T6" fmla="*/ 2 w 64"/>
                  <a:gd name="T7" fmla="*/ 17 h 18"/>
                  <a:gd name="T8" fmla="*/ 64 w 64"/>
                  <a:gd name="T9" fmla="*/ 0 h 18"/>
                  <a:gd name="T10" fmla="*/ 62 w 64"/>
                  <a:gd name="T11" fmla="*/ 0 h 18"/>
                  <a:gd name="T12" fmla="*/ 62 w 64"/>
                  <a:gd name="T13" fmla="*/ 1 h 18"/>
                  <a:gd name="T14" fmla="*/ 64 w 6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8">
                    <a:moveTo>
                      <a:pt x="2" y="17"/>
                    </a:moveTo>
                    <a:cubicBezTo>
                      <a:pt x="2" y="17"/>
                      <a:pt x="1" y="17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7"/>
                      <a:pt x="2" y="17"/>
                      <a:pt x="2" y="17"/>
                    </a:cubicBezTo>
                    <a:moveTo>
                      <a:pt x="64" y="0"/>
                    </a:moveTo>
                    <a:cubicBezTo>
                      <a:pt x="64" y="0"/>
                      <a:pt x="63" y="0"/>
                      <a:pt x="62" y="0"/>
                    </a:cubicBezTo>
                    <a:cubicBezTo>
                      <a:pt x="62" y="0"/>
                      <a:pt x="62" y="1"/>
                      <a:pt x="62" y="1"/>
                    </a:cubicBezTo>
                    <a:cubicBezTo>
                      <a:pt x="62" y="0"/>
                      <a:pt x="63" y="0"/>
                      <a:pt x="6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Freeform 779">
                <a:extLst>
                  <a:ext uri="{FF2B5EF4-FFF2-40B4-BE49-F238E27FC236}">
                    <a16:creationId xmlns="" xmlns:a16="http://schemas.microsoft.com/office/drawing/2014/main" id="{2AE912A4-4D19-436C-B935-3AE6BC2327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2246"/>
                <a:ext cx="97" cy="28"/>
              </a:xfrm>
              <a:custGeom>
                <a:avLst/>
                <a:gdLst>
                  <a:gd name="T0" fmla="*/ 24 w 61"/>
                  <a:gd name="T1" fmla="*/ 12 h 18"/>
                  <a:gd name="T2" fmla="*/ 15 w 61"/>
                  <a:gd name="T3" fmla="*/ 14 h 18"/>
                  <a:gd name="T4" fmla="*/ 18 w 61"/>
                  <a:gd name="T5" fmla="*/ 13 h 18"/>
                  <a:gd name="T6" fmla="*/ 1 w 61"/>
                  <a:gd name="T7" fmla="*/ 17 h 18"/>
                  <a:gd name="T8" fmla="*/ 0 w 61"/>
                  <a:gd name="T9" fmla="*/ 18 h 18"/>
                  <a:gd name="T10" fmla="*/ 13 w 61"/>
                  <a:gd name="T11" fmla="*/ 16 h 18"/>
                  <a:gd name="T12" fmla="*/ 24 w 61"/>
                  <a:gd name="T13" fmla="*/ 12 h 18"/>
                  <a:gd name="T14" fmla="*/ 61 w 61"/>
                  <a:gd name="T15" fmla="*/ 0 h 18"/>
                  <a:gd name="T16" fmla="*/ 58 w 61"/>
                  <a:gd name="T17" fmla="*/ 1 h 18"/>
                  <a:gd name="T18" fmla="*/ 54 w 61"/>
                  <a:gd name="T19" fmla="*/ 3 h 18"/>
                  <a:gd name="T20" fmla="*/ 61 w 61"/>
                  <a:gd name="T21" fmla="*/ 1 h 18"/>
                  <a:gd name="T22" fmla="*/ 61 w 61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18">
                    <a:moveTo>
                      <a:pt x="24" y="12"/>
                    </a:moveTo>
                    <a:cubicBezTo>
                      <a:pt x="21" y="13"/>
                      <a:pt x="18" y="13"/>
                      <a:pt x="15" y="14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2" y="14"/>
                      <a:pt x="7" y="16"/>
                      <a:pt x="1" y="17"/>
                    </a:cubicBezTo>
                    <a:cubicBezTo>
                      <a:pt x="1" y="17"/>
                      <a:pt x="1" y="17"/>
                      <a:pt x="0" y="18"/>
                    </a:cubicBezTo>
                    <a:cubicBezTo>
                      <a:pt x="4" y="17"/>
                      <a:pt x="9" y="17"/>
                      <a:pt x="13" y="16"/>
                    </a:cubicBezTo>
                    <a:cubicBezTo>
                      <a:pt x="17" y="15"/>
                      <a:pt x="20" y="13"/>
                      <a:pt x="24" y="12"/>
                    </a:cubicBezTo>
                    <a:moveTo>
                      <a:pt x="61" y="0"/>
                    </a:moveTo>
                    <a:cubicBezTo>
                      <a:pt x="60" y="1"/>
                      <a:pt x="59" y="1"/>
                      <a:pt x="58" y="1"/>
                    </a:cubicBezTo>
                    <a:cubicBezTo>
                      <a:pt x="56" y="2"/>
                      <a:pt x="55" y="2"/>
                      <a:pt x="54" y="3"/>
                    </a:cubicBezTo>
                    <a:cubicBezTo>
                      <a:pt x="56" y="2"/>
                      <a:pt x="58" y="1"/>
                      <a:pt x="61" y="1"/>
                    </a:cubicBezTo>
                    <a:cubicBezTo>
                      <a:pt x="61" y="1"/>
                      <a:pt x="61" y="0"/>
                      <a:pt x="6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Freeform 780">
                <a:extLst>
                  <a:ext uri="{FF2B5EF4-FFF2-40B4-BE49-F238E27FC236}">
                    <a16:creationId xmlns="" xmlns:a16="http://schemas.microsoft.com/office/drawing/2014/main" id="{E9083EEB-B2E3-449E-A129-7421ACCBF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248"/>
                <a:ext cx="68" cy="20"/>
              </a:xfrm>
              <a:custGeom>
                <a:avLst/>
                <a:gdLst>
                  <a:gd name="T0" fmla="*/ 43 w 43"/>
                  <a:gd name="T1" fmla="*/ 0 h 13"/>
                  <a:gd name="T2" fmla="*/ 3 w 43"/>
                  <a:gd name="T3" fmla="*/ 12 h 13"/>
                  <a:gd name="T4" fmla="*/ 0 w 43"/>
                  <a:gd name="T5" fmla="*/ 13 h 13"/>
                  <a:gd name="T6" fmla="*/ 9 w 43"/>
                  <a:gd name="T7" fmla="*/ 11 h 13"/>
                  <a:gd name="T8" fmla="*/ 39 w 43"/>
                  <a:gd name="T9" fmla="*/ 2 h 13"/>
                  <a:gd name="T10" fmla="*/ 43 w 4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3">
                    <a:moveTo>
                      <a:pt x="43" y="0"/>
                    </a:moveTo>
                    <a:cubicBezTo>
                      <a:pt x="29" y="4"/>
                      <a:pt x="16" y="8"/>
                      <a:pt x="3" y="12"/>
                    </a:cubicBezTo>
                    <a:cubicBezTo>
                      <a:pt x="2" y="12"/>
                      <a:pt x="1" y="12"/>
                      <a:pt x="0" y="13"/>
                    </a:cubicBezTo>
                    <a:cubicBezTo>
                      <a:pt x="3" y="12"/>
                      <a:pt x="6" y="12"/>
                      <a:pt x="9" y="11"/>
                    </a:cubicBezTo>
                    <a:cubicBezTo>
                      <a:pt x="19" y="8"/>
                      <a:pt x="29" y="5"/>
                      <a:pt x="39" y="2"/>
                    </a:cubicBezTo>
                    <a:cubicBezTo>
                      <a:pt x="40" y="1"/>
                      <a:pt x="41" y="1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Freeform 781">
                <a:extLst>
                  <a:ext uri="{FF2B5EF4-FFF2-40B4-BE49-F238E27FC236}">
                    <a16:creationId xmlns="" xmlns:a16="http://schemas.microsoft.com/office/drawing/2014/main" id="{2DBAA587-F270-4A86-A464-FB0F9A3C3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7" y="2162"/>
                <a:ext cx="114" cy="43"/>
              </a:xfrm>
              <a:custGeom>
                <a:avLst/>
                <a:gdLst>
                  <a:gd name="T0" fmla="*/ 72 w 72"/>
                  <a:gd name="T1" fmla="*/ 0 h 27"/>
                  <a:gd name="T2" fmla="*/ 0 w 72"/>
                  <a:gd name="T3" fmla="*/ 27 h 27"/>
                  <a:gd name="T4" fmla="*/ 32 w 72"/>
                  <a:gd name="T5" fmla="*/ 19 h 27"/>
                  <a:gd name="T6" fmla="*/ 50 w 72"/>
                  <a:gd name="T7" fmla="*/ 11 h 27"/>
                  <a:gd name="T8" fmla="*/ 72 w 7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72" y="0"/>
                    </a:moveTo>
                    <a:cubicBezTo>
                      <a:pt x="48" y="9"/>
                      <a:pt x="24" y="18"/>
                      <a:pt x="0" y="27"/>
                    </a:cubicBezTo>
                    <a:cubicBezTo>
                      <a:pt x="11" y="24"/>
                      <a:pt x="21" y="22"/>
                      <a:pt x="32" y="19"/>
                    </a:cubicBezTo>
                    <a:cubicBezTo>
                      <a:pt x="38" y="17"/>
                      <a:pt x="44" y="14"/>
                      <a:pt x="50" y="11"/>
                    </a:cubicBezTo>
                    <a:cubicBezTo>
                      <a:pt x="55" y="10"/>
                      <a:pt x="65" y="6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5" name="Freeform 782">
                <a:extLst>
                  <a:ext uri="{FF2B5EF4-FFF2-40B4-BE49-F238E27FC236}">
                    <a16:creationId xmlns="" xmlns:a16="http://schemas.microsoft.com/office/drawing/2014/main" id="{63CE1EBA-C712-4A2E-AEF8-42E5D9B66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2192"/>
                <a:ext cx="149" cy="48"/>
              </a:xfrm>
              <a:custGeom>
                <a:avLst/>
                <a:gdLst>
                  <a:gd name="T0" fmla="*/ 94 w 94"/>
                  <a:gd name="T1" fmla="*/ 0 h 30"/>
                  <a:gd name="T2" fmla="*/ 62 w 94"/>
                  <a:gd name="T3" fmla="*/ 8 h 30"/>
                  <a:gd name="T4" fmla="*/ 0 w 94"/>
                  <a:gd name="T5" fmla="*/ 30 h 30"/>
                  <a:gd name="T6" fmla="*/ 63 w 94"/>
                  <a:gd name="T7" fmla="*/ 14 h 30"/>
                  <a:gd name="T8" fmla="*/ 94 w 9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94" y="0"/>
                    </a:moveTo>
                    <a:cubicBezTo>
                      <a:pt x="83" y="3"/>
                      <a:pt x="73" y="5"/>
                      <a:pt x="62" y="8"/>
                    </a:cubicBezTo>
                    <a:cubicBezTo>
                      <a:pt x="41" y="15"/>
                      <a:pt x="21" y="23"/>
                      <a:pt x="0" y="30"/>
                    </a:cubicBezTo>
                    <a:cubicBezTo>
                      <a:pt x="21" y="25"/>
                      <a:pt x="42" y="19"/>
                      <a:pt x="63" y="14"/>
                    </a:cubicBezTo>
                    <a:cubicBezTo>
                      <a:pt x="73" y="9"/>
                      <a:pt x="84" y="5"/>
                      <a:pt x="9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6" name="Freeform 783">
                <a:extLst>
                  <a:ext uri="{FF2B5EF4-FFF2-40B4-BE49-F238E27FC236}">
                    <a16:creationId xmlns="" xmlns:a16="http://schemas.microsoft.com/office/drawing/2014/main" id="{CDBC2448-8BB9-4801-A334-C7E10CB51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5" y="2267"/>
                <a:ext cx="74" cy="25"/>
              </a:xfrm>
              <a:custGeom>
                <a:avLst/>
                <a:gdLst>
                  <a:gd name="T0" fmla="*/ 32 w 47"/>
                  <a:gd name="T1" fmla="*/ 5 h 16"/>
                  <a:gd name="T2" fmla="*/ 4 w 47"/>
                  <a:gd name="T3" fmla="*/ 13 h 16"/>
                  <a:gd name="T4" fmla="*/ 0 w 47"/>
                  <a:gd name="T5" fmla="*/ 16 h 16"/>
                  <a:gd name="T6" fmla="*/ 32 w 47"/>
                  <a:gd name="T7" fmla="*/ 5 h 16"/>
                  <a:gd name="T8" fmla="*/ 46 w 47"/>
                  <a:gd name="T9" fmla="*/ 0 h 16"/>
                  <a:gd name="T10" fmla="*/ 45 w 47"/>
                  <a:gd name="T11" fmla="*/ 0 h 16"/>
                  <a:gd name="T12" fmla="*/ 47 w 47"/>
                  <a:gd name="T13" fmla="*/ 0 h 16"/>
                  <a:gd name="T14" fmla="*/ 46 w 4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6">
                    <a:moveTo>
                      <a:pt x="32" y="5"/>
                    </a:moveTo>
                    <a:cubicBezTo>
                      <a:pt x="23" y="8"/>
                      <a:pt x="13" y="11"/>
                      <a:pt x="4" y="13"/>
                    </a:cubicBezTo>
                    <a:cubicBezTo>
                      <a:pt x="3" y="14"/>
                      <a:pt x="1" y="15"/>
                      <a:pt x="0" y="16"/>
                    </a:cubicBezTo>
                    <a:cubicBezTo>
                      <a:pt x="12" y="14"/>
                      <a:pt x="22" y="10"/>
                      <a:pt x="32" y="5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Freeform 784">
                <a:extLst>
                  <a:ext uri="{FF2B5EF4-FFF2-40B4-BE49-F238E27FC236}">
                    <a16:creationId xmlns="" xmlns:a16="http://schemas.microsoft.com/office/drawing/2014/main" id="{00572309-C1D9-467F-A556-9ABC29E0E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287"/>
                <a:ext cx="14" cy="7"/>
              </a:xfrm>
              <a:custGeom>
                <a:avLst/>
                <a:gdLst>
                  <a:gd name="T0" fmla="*/ 9 w 9"/>
                  <a:gd name="T1" fmla="*/ 0 h 4"/>
                  <a:gd name="T2" fmla="*/ 2 w 9"/>
                  <a:gd name="T3" fmla="*/ 3 h 4"/>
                  <a:gd name="T4" fmla="*/ 0 w 9"/>
                  <a:gd name="T5" fmla="*/ 3 h 4"/>
                  <a:gd name="T6" fmla="*/ 1 w 9"/>
                  <a:gd name="T7" fmla="*/ 4 h 4"/>
                  <a:gd name="T8" fmla="*/ 5 w 9"/>
                  <a:gd name="T9" fmla="*/ 3 h 4"/>
                  <a:gd name="T10" fmla="*/ 9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4" y="2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3"/>
                      <a:pt x="4" y="3"/>
                      <a:pt x="5" y="3"/>
                    </a:cubicBezTo>
                    <a:cubicBezTo>
                      <a:pt x="6" y="2"/>
                      <a:pt x="8" y="1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Freeform 785">
                <a:extLst>
                  <a:ext uri="{FF2B5EF4-FFF2-40B4-BE49-F238E27FC236}">
                    <a16:creationId xmlns="" xmlns:a16="http://schemas.microsoft.com/office/drawing/2014/main" id="{AFB61377-2056-4A14-AF8C-EF573F148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292"/>
                <a:ext cx="5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Freeform 786">
                <a:extLst>
                  <a:ext uri="{FF2B5EF4-FFF2-40B4-BE49-F238E27FC236}">
                    <a16:creationId xmlns="" xmlns:a16="http://schemas.microsoft.com/office/drawing/2014/main" id="{98B19F57-906C-451A-A61F-1D34DBE8A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0" y="2015"/>
                <a:ext cx="76" cy="28"/>
              </a:xfrm>
              <a:custGeom>
                <a:avLst/>
                <a:gdLst>
                  <a:gd name="T0" fmla="*/ 48 w 48"/>
                  <a:gd name="T1" fmla="*/ 0 h 18"/>
                  <a:gd name="T2" fmla="*/ 0 w 48"/>
                  <a:gd name="T3" fmla="*/ 18 h 18"/>
                  <a:gd name="T4" fmla="*/ 26 w 48"/>
                  <a:gd name="T5" fmla="*/ 12 h 18"/>
                  <a:gd name="T6" fmla="*/ 29 w 48"/>
                  <a:gd name="T7" fmla="*/ 11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cubicBezTo>
                      <a:pt x="33" y="3"/>
                      <a:pt x="15" y="11"/>
                      <a:pt x="0" y="18"/>
                    </a:cubicBezTo>
                    <a:cubicBezTo>
                      <a:pt x="8" y="16"/>
                      <a:pt x="17" y="14"/>
                      <a:pt x="26" y="12"/>
                    </a:cubicBezTo>
                    <a:cubicBezTo>
                      <a:pt x="27" y="12"/>
                      <a:pt x="28" y="11"/>
                      <a:pt x="29" y="11"/>
                    </a:cubicBezTo>
                    <a:cubicBezTo>
                      <a:pt x="35" y="7"/>
                      <a:pt x="42" y="3"/>
                      <a:pt x="4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Freeform 787">
                <a:extLst>
                  <a:ext uri="{FF2B5EF4-FFF2-40B4-BE49-F238E27FC236}">
                    <a16:creationId xmlns="" xmlns:a16="http://schemas.microsoft.com/office/drawing/2014/main" id="{2600D353-C2C2-482A-A63B-71620DF3B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2054"/>
                <a:ext cx="89" cy="32"/>
              </a:xfrm>
              <a:custGeom>
                <a:avLst/>
                <a:gdLst>
                  <a:gd name="T0" fmla="*/ 56 w 56"/>
                  <a:gd name="T1" fmla="*/ 0 h 20"/>
                  <a:gd name="T2" fmla="*/ 41 w 56"/>
                  <a:gd name="T3" fmla="*/ 4 h 20"/>
                  <a:gd name="T4" fmla="*/ 38 w 56"/>
                  <a:gd name="T5" fmla="*/ 5 h 20"/>
                  <a:gd name="T6" fmla="*/ 40 w 56"/>
                  <a:gd name="T7" fmla="*/ 4 h 20"/>
                  <a:gd name="T8" fmla="*/ 21 w 56"/>
                  <a:gd name="T9" fmla="*/ 9 h 20"/>
                  <a:gd name="T10" fmla="*/ 0 w 56"/>
                  <a:gd name="T11" fmla="*/ 20 h 20"/>
                  <a:gd name="T12" fmla="*/ 14 w 56"/>
                  <a:gd name="T13" fmla="*/ 20 h 20"/>
                  <a:gd name="T14" fmla="*/ 51 w 56"/>
                  <a:gd name="T15" fmla="*/ 4 h 20"/>
                  <a:gd name="T16" fmla="*/ 56 w 56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20">
                    <a:moveTo>
                      <a:pt x="56" y="0"/>
                    </a:moveTo>
                    <a:cubicBezTo>
                      <a:pt x="51" y="2"/>
                      <a:pt x="46" y="3"/>
                      <a:pt x="41" y="4"/>
                    </a:cubicBezTo>
                    <a:cubicBezTo>
                      <a:pt x="40" y="4"/>
                      <a:pt x="39" y="5"/>
                      <a:pt x="38" y="5"/>
                    </a:cubicBezTo>
                    <a:cubicBezTo>
                      <a:pt x="39" y="5"/>
                      <a:pt x="39" y="5"/>
                      <a:pt x="40" y="4"/>
                    </a:cubicBezTo>
                    <a:cubicBezTo>
                      <a:pt x="34" y="6"/>
                      <a:pt x="28" y="7"/>
                      <a:pt x="21" y="9"/>
                    </a:cubicBezTo>
                    <a:cubicBezTo>
                      <a:pt x="14" y="13"/>
                      <a:pt x="7" y="16"/>
                      <a:pt x="0" y="20"/>
                    </a:cubicBezTo>
                    <a:cubicBezTo>
                      <a:pt x="5" y="20"/>
                      <a:pt x="9" y="20"/>
                      <a:pt x="14" y="20"/>
                    </a:cubicBezTo>
                    <a:cubicBezTo>
                      <a:pt x="26" y="15"/>
                      <a:pt x="38" y="10"/>
                      <a:pt x="51" y="4"/>
                    </a:cubicBezTo>
                    <a:cubicBezTo>
                      <a:pt x="53" y="3"/>
                      <a:pt x="54" y="2"/>
                      <a:pt x="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Freeform 788">
                <a:extLst>
                  <a:ext uri="{FF2B5EF4-FFF2-40B4-BE49-F238E27FC236}">
                    <a16:creationId xmlns="" xmlns:a16="http://schemas.microsoft.com/office/drawing/2014/main" id="{A8722D04-3BF2-4000-9575-78FD3BF76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2034"/>
                <a:ext cx="70" cy="23"/>
              </a:xfrm>
              <a:custGeom>
                <a:avLst/>
                <a:gdLst>
                  <a:gd name="T0" fmla="*/ 44 w 44"/>
                  <a:gd name="T1" fmla="*/ 0 h 15"/>
                  <a:gd name="T2" fmla="*/ 18 w 44"/>
                  <a:gd name="T3" fmla="*/ 6 h 15"/>
                  <a:gd name="T4" fmla="*/ 12 w 44"/>
                  <a:gd name="T5" fmla="*/ 9 h 15"/>
                  <a:gd name="T6" fmla="*/ 0 w 44"/>
                  <a:gd name="T7" fmla="*/ 15 h 15"/>
                  <a:gd name="T8" fmla="*/ 22 w 44"/>
                  <a:gd name="T9" fmla="*/ 10 h 15"/>
                  <a:gd name="T10" fmla="*/ 44 w 4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5">
                    <a:moveTo>
                      <a:pt x="44" y="0"/>
                    </a:moveTo>
                    <a:cubicBezTo>
                      <a:pt x="35" y="2"/>
                      <a:pt x="26" y="4"/>
                      <a:pt x="18" y="6"/>
                    </a:cubicBezTo>
                    <a:cubicBezTo>
                      <a:pt x="16" y="7"/>
                      <a:pt x="14" y="8"/>
                      <a:pt x="12" y="9"/>
                    </a:cubicBezTo>
                    <a:cubicBezTo>
                      <a:pt x="8" y="11"/>
                      <a:pt x="4" y="13"/>
                      <a:pt x="0" y="15"/>
                    </a:cubicBezTo>
                    <a:cubicBezTo>
                      <a:pt x="7" y="14"/>
                      <a:pt x="14" y="12"/>
                      <a:pt x="22" y="10"/>
                    </a:cubicBezTo>
                    <a:cubicBezTo>
                      <a:pt x="30" y="6"/>
                      <a:pt x="37" y="3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Freeform 789">
                <a:extLst>
                  <a:ext uri="{FF2B5EF4-FFF2-40B4-BE49-F238E27FC236}">
                    <a16:creationId xmlns="" xmlns:a16="http://schemas.microsoft.com/office/drawing/2014/main" id="{F3E16A5B-1554-4F9A-9DD5-6D7DC208F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049"/>
                <a:ext cx="54" cy="19"/>
              </a:xfrm>
              <a:custGeom>
                <a:avLst/>
                <a:gdLst>
                  <a:gd name="T0" fmla="*/ 34 w 34"/>
                  <a:gd name="T1" fmla="*/ 0 h 12"/>
                  <a:gd name="T2" fmla="*/ 12 w 34"/>
                  <a:gd name="T3" fmla="*/ 5 h 12"/>
                  <a:gd name="T4" fmla="*/ 0 w 34"/>
                  <a:gd name="T5" fmla="*/ 12 h 12"/>
                  <a:gd name="T6" fmla="*/ 19 w 34"/>
                  <a:gd name="T7" fmla="*/ 7 h 12"/>
                  <a:gd name="T8" fmla="*/ 24 w 34"/>
                  <a:gd name="T9" fmla="*/ 4 h 12"/>
                  <a:gd name="T10" fmla="*/ 34 w 3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2">
                    <a:moveTo>
                      <a:pt x="34" y="0"/>
                    </a:moveTo>
                    <a:cubicBezTo>
                      <a:pt x="26" y="2"/>
                      <a:pt x="19" y="4"/>
                      <a:pt x="12" y="5"/>
                    </a:cubicBezTo>
                    <a:cubicBezTo>
                      <a:pt x="8" y="8"/>
                      <a:pt x="4" y="10"/>
                      <a:pt x="0" y="12"/>
                    </a:cubicBezTo>
                    <a:cubicBezTo>
                      <a:pt x="7" y="10"/>
                      <a:pt x="13" y="9"/>
                      <a:pt x="19" y="7"/>
                    </a:cubicBezTo>
                    <a:cubicBezTo>
                      <a:pt x="21" y="6"/>
                      <a:pt x="23" y="5"/>
                      <a:pt x="24" y="4"/>
                    </a:cubicBezTo>
                    <a:cubicBezTo>
                      <a:pt x="27" y="3"/>
                      <a:pt x="31" y="1"/>
                      <a:pt x="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Freeform 790">
                <a:extLst>
                  <a:ext uri="{FF2B5EF4-FFF2-40B4-BE49-F238E27FC236}">
                    <a16:creationId xmlns="" xmlns:a16="http://schemas.microsoft.com/office/drawing/2014/main" id="{AE338E97-D23F-4DA3-8C9C-201367A18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9" y="2040"/>
                <a:ext cx="14" cy="6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  <a:gd name="T4" fmla="*/ 4 w 9"/>
                  <a:gd name="T5" fmla="*/ 3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1" y="3"/>
                      <a:pt x="2" y="3"/>
                      <a:pt x="4" y="3"/>
                    </a:cubicBezTo>
                    <a:cubicBezTo>
                      <a:pt x="5" y="2"/>
                      <a:pt x="7" y="1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Freeform 791">
                <a:extLst>
                  <a:ext uri="{FF2B5EF4-FFF2-40B4-BE49-F238E27FC236}">
                    <a16:creationId xmlns="" xmlns:a16="http://schemas.microsoft.com/office/drawing/2014/main" id="{84CAD3EC-A3EB-4C45-96CC-63C098E0C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2045"/>
                <a:ext cx="41" cy="15"/>
              </a:xfrm>
              <a:custGeom>
                <a:avLst/>
                <a:gdLst>
                  <a:gd name="T0" fmla="*/ 26 w 26"/>
                  <a:gd name="T1" fmla="*/ 0 h 10"/>
                  <a:gd name="T2" fmla="*/ 22 w 26"/>
                  <a:gd name="T3" fmla="*/ 1 h 10"/>
                  <a:gd name="T4" fmla="*/ 0 w 26"/>
                  <a:gd name="T5" fmla="*/ 10 h 10"/>
                  <a:gd name="T6" fmla="*/ 15 w 26"/>
                  <a:gd name="T7" fmla="*/ 6 h 10"/>
                  <a:gd name="T8" fmla="*/ 26 w 2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cubicBezTo>
                      <a:pt x="24" y="0"/>
                      <a:pt x="23" y="0"/>
                      <a:pt x="22" y="1"/>
                    </a:cubicBezTo>
                    <a:cubicBezTo>
                      <a:pt x="15" y="4"/>
                      <a:pt x="7" y="7"/>
                      <a:pt x="0" y="10"/>
                    </a:cubicBezTo>
                    <a:cubicBezTo>
                      <a:pt x="5" y="9"/>
                      <a:pt x="10" y="8"/>
                      <a:pt x="15" y="6"/>
                    </a:cubicBezTo>
                    <a:cubicBezTo>
                      <a:pt x="19" y="4"/>
                      <a:pt x="22" y="2"/>
                      <a:pt x="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" name="Freeform 792">
                <a:extLst>
                  <a:ext uri="{FF2B5EF4-FFF2-40B4-BE49-F238E27FC236}">
                    <a16:creationId xmlns="" xmlns:a16="http://schemas.microsoft.com/office/drawing/2014/main" id="{6C2E2207-0367-4542-9664-15F3179A6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2135"/>
                <a:ext cx="24" cy="10"/>
              </a:xfrm>
              <a:custGeom>
                <a:avLst/>
                <a:gdLst>
                  <a:gd name="T0" fmla="*/ 15 w 15"/>
                  <a:gd name="T1" fmla="*/ 0 h 6"/>
                  <a:gd name="T2" fmla="*/ 0 w 15"/>
                  <a:gd name="T3" fmla="*/ 4 h 6"/>
                  <a:gd name="T4" fmla="*/ 1 w 15"/>
                  <a:gd name="T5" fmla="*/ 6 h 6"/>
                  <a:gd name="T6" fmla="*/ 15 w 1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15" y="0"/>
                    </a:moveTo>
                    <a:cubicBezTo>
                      <a:pt x="10" y="1"/>
                      <a:pt x="5" y="3"/>
                      <a:pt x="0" y="4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6" y="4"/>
                      <a:pt x="11" y="2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Freeform 793">
                <a:extLst>
                  <a:ext uri="{FF2B5EF4-FFF2-40B4-BE49-F238E27FC236}">
                    <a16:creationId xmlns="" xmlns:a16="http://schemas.microsoft.com/office/drawing/2014/main" id="{818F0F40-9415-4BA1-93C5-DE26DBAA9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116"/>
                <a:ext cx="99" cy="29"/>
              </a:xfrm>
              <a:custGeom>
                <a:avLst/>
                <a:gdLst>
                  <a:gd name="T0" fmla="*/ 62 w 62"/>
                  <a:gd name="T1" fmla="*/ 0 h 18"/>
                  <a:gd name="T2" fmla="*/ 46 w 62"/>
                  <a:gd name="T3" fmla="*/ 2 h 18"/>
                  <a:gd name="T4" fmla="*/ 45 w 62"/>
                  <a:gd name="T5" fmla="*/ 2 h 18"/>
                  <a:gd name="T6" fmla="*/ 14 w 62"/>
                  <a:gd name="T7" fmla="*/ 12 h 18"/>
                  <a:gd name="T8" fmla="*/ 0 w 62"/>
                  <a:gd name="T9" fmla="*/ 18 h 18"/>
                  <a:gd name="T10" fmla="*/ 0 w 62"/>
                  <a:gd name="T11" fmla="*/ 18 h 18"/>
                  <a:gd name="T12" fmla="*/ 44 w 62"/>
                  <a:gd name="T13" fmla="*/ 9 h 18"/>
                  <a:gd name="T14" fmla="*/ 62 w 6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18">
                    <a:moveTo>
                      <a:pt x="62" y="0"/>
                    </a:moveTo>
                    <a:cubicBezTo>
                      <a:pt x="57" y="1"/>
                      <a:pt x="51" y="2"/>
                      <a:pt x="46" y="2"/>
                    </a:cubicBezTo>
                    <a:cubicBezTo>
                      <a:pt x="46" y="2"/>
                      <a:pt x="45" y="2"/>
                      <a:pt x="45" y="2"/>
                    </a:cubicBezTo>
                    <a:cubicBezTo>
                      <a:pt x="35" y="5"/>
                      <a:pt x="25" y="8"/>
                      <a:pt x="14" y="12"/>
                    </a:cubicBezTo>
                    <a:cubicBezTo>
                      <a:pt x="10" y="14"/>
                      <a:pt x="5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5" y="16"/>
                      <a:pt x="30" y="13"/>
                      <a:pt x="44" y="9"/>
                    </a:cubicBezTo>
                    <a:cubicBezTo>
                      <a:pt x="50" y="6"/>
                      <a:pt x="56" y="3"/>
                      <a:pt x="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" name="Freeform 794">
                <a:extLst>
                  <a:ext uri="{FF2B5EF4-FFF2-40B4-BE49-F238E27FC236}">
                    <a16:creationId xmlns="" xmlns:a16="http://schemas.microsoft.com/office/drawing/2014/main" id="{1E02977D-4022-4F63-98B5-834731A7C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151"/>
                <a:ext cx="25" cy="6"/>
              </a:xfrm>
              <a:custGeom>
                <a:avLst/>
                <a:gdLst>
                  <a:gd name="T0" fmla="*/ 16 w 16"/>
                  <a:gd name="T1" fmla="*/ 0 h 4"/>
                  <a:gd name="T2" fmla="*/ 1 w 16"/>
                  <a:gd name="T3" fmla="*/ 4 h 4"/>
                  <a:gd name="T4" fmla="*/ 0 w 16"/>
                  <a:gd name="T5" fmla="*/ 4 h 4"/>
                  <a:gd name="T6" fmla="*/ 8 w 16"/>
                  <a:gd name="T7" fmla="*/ 2 h 4"/>
                  <a:gd name="T8" fmla="*/ 12 w 16"/>
                  <a:gd name="T9" fmla="*/ 2 h 4"/>
                  <a:gd name="T10" fmla="*/ 12 w 16"/>
                  <a:gd name="T11" fmla="*/ 2 h 4"/>
                  <a:gd name="T12" fmla="*/ 1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cubicBezTo>
                      <a:pt x="11" y="1"/>
                      <a:pt x="6" y="2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3" y="3"/>
                      <a:pt x="6" y="3"/>
                      <a:pt x="8" y="2"/>
                    </a:cubicBezTo>
                    <a:cubicBezTo>
                      <a:pt x="9" y="2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1"/>
                      <a:pt x="15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Freeform 795">
                <a:extLst>
                  <a:ext uri="{FF2B5EF4-FFF2-40B4-BE49-F238E27FC236}">
                    <a16:creationId xmlns="" xmlns:a16="http://schemas.microsoft.com/office/drawing/2014/main" id="{93CD5726-F019-4CF9-9EB2-E491B0655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2154"/>
                <a:ext cx="24" cy="8"/>
              </a:xfrm>
              <a:custGeom>
                <a:avLst/>
                <a:gdLst>
                  <a:gd name="T0" fmla="*/ 15 w 15"/>
                  <a:gd name="T1" fmla="*/ 0 h 5"/>
                  <a:gd name="T2" fmla="*/ 11 w 15"/>
                  <a:gd name="T3" fmla="*/ 0 h 5"/>
                  <a:gd name="T4" fmla="*/ 3 w 15"/>
                  <a:gd name="T5" fmla="*/ 2 h 5"/>
                  <a:gd name="T6" fmla="*/ 0 w 15"/>
                  <a:gd name="T7" fmla="*/ 5 h 5"/>
                  <a:gd name="T8" fmla="*/ 15 w 1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5" y="0"/>
                    </a:moveTo>
                    <a:cubicBezTo>
                      <a:pt x="14" y="0"/>
                      <a:pt x="12" y="0"/>
                      <a:pt x="11" y="0"/>
                    </a:cubicBezTo>
                    <a:cubicBezTo>
                      <a:pt x="9" y="1"/>
                      <a:pt x="6" y="1"/>
                      <a:pt x="3" y="2"/>
                    </a:cubicBezTo>
                    <a:cubicBezTo>
                      <a:pt x="3" y="3"/>
                      <a:pt x="1" y="4"/>
                      <a:pt x="0" y="5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Freeform 796">
                <a:extLst>
                  <a:ext uri="{FF2B5EF4-FFF2-40B4-BE49-F238E27FC236}">
                    <a16:creationId xmlns="" xmlns:a16="http://schemas.microsoft.com/office/drawing/2014/main" id="{BE998AD4-4A92-4FEB-B109-BA4C2BBE1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Freeform 797">
                <a:extLst>
                  <a:ext uri="{FF2B5EF4-FFF2-40B4-BE49-F238E27FC236}">
                    <a16:creationId xmlns="" xmlns:a16="http://schemas.microsoft.com/office/drawing/2014/main" id="{C9D073ED-5470-4D55-8A45-1AC88D48C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653"/>
                <a:ext cx="3" cy="5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1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Freeform 798">
                <a:extLst>
                  <a:ext uri="{FF2B5EF4-FFF2-40B4-BE49-F238E27FC236}">
                    <a16:creationId xmlns="" xmlns:a16="http://schemas.microsoft.com/office/drawing/2014/main" id="{5520CBC0-A7AC-45DB-9404-DD5A4EDF05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7" y="1658"/>
                <a:ext cx="13" cy="25"/>
              </a:xfrm>
              <a:custGeom>
                <a:avLst/>
                <a:gdLst>
                  <a:gd name="T0" fmla="*/ 3 w 8"/>
                  <a:gd name="T1" fmla="*/ 14 h 16"/>
                  <a:gd name="T2" fmla="*/ 2 w 8"/>
                  <a:gd name="T3" fmla="*/ 15 h 16"/>
                  <a:gd name="T4" fmla="*/ 3 w 8"/>
                  <a:gd name="T5" fmla="*/ 16 h 16"/>
                  <a:gd name="T6" fmla="*/ 3 w 8"/>
                  <a:gd name="T7" fmla="*/ 16 h 16"/>
                  <a:gd name="T8" fmla="*/ 3 w 8"/>
                  <a:gd name="T9" fmla="*/ 14 h 16"/>
                  <a:gd name="T10" fmla="*/ 7 w 8"/>
                  <a:gd name="T11" fmla="*/ 10 h 16"/>
                  <a:gd name="T12" fmla="*/ 3 w 8"/>
                  <a:gd name="T13" fmla="*/ 13 h 16"/>
                  <a:gd name="T14" fmla="*/ 3 w 8"/>
                  <a:gd name="T15" fmla="*/ 14 h 16"/>
                  <a:gd name="T16" fmla="*/ 7 w 8"/>
                  <a:gd name="T17" fmla="*/ 10 h 16"/>
                  <a:gd name="T18" fmla="*/ 8 w 8"/>
                  <a:gd name="T19" fmla="*/ 10 h 16"/>
                  <a:gd name="T20" fmla="*/ 7 w 8"/>
                  <a:gd name="T21" fmla="*/ 10 h 16"/>
                  <a:gd name="T22" fmla="*/ 8 w 8"/>
                  <a:gd name="T23" fmla="*/ 10 h 16"/>
                  <a:gd name="T24" fmla="*/ 6 w 8"/>
                  <a:gd name="T25" fmla="*/ 0 h 16"/>
                  <a:gd name="T26" fmla="*/ 0 w 8"/>
                  <a:gd name="T27" fmla="*/ 5 h 16"/>
                  <a:gd name="T28" fmla="*/ 1 w 8"/>
                  <a:gd name="T29" fmla="*/ 14 h 16"/>
                  <a:gd name="T30" fmla="*/ 3 w 8"/>
                  <a:gd name="T31" fmla="*/ 13 h 16"/>
                  <a:gd name="T32" fmla="*/ 4 w 8"/>
                  <a:gd name="T33" fmla="*/ 5 h 16"/>
                  <a:gd name="T34" fmla="*/ 6 w 8"/>
                  <a:gd name="T3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6">
                    <a:moveTo>
                      <a:pt x="3" y="14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4"/>
                    </a:cubicBezTo>
                    <a:moveTo>
                      <a:pt x="7" y="10"/>
                    </a:moveTo>
                    <a:cubicBezTo>
                      <a:pt x="6" y="11"/>
                      <a:pt x="5" y="12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6" y="12"/>
                      <a:pt x="7" y="10"/>
                    </a:cubicBezTo>
                    <a:moveTo>
                      <a:pt x="8" y="10"/>
                    </a:moveTo>
                    <a:cubicBezTo>
                      <a:pt x="8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moveTo>
                      <a:pt x="6" y="0"/>
                    </a:moveTo>
                    <a:cubicBezTo>
                      <a:pt x="4" y="2"/>
                      <a:pt x="2" y="3"/>
                      <a:pt x="0" y="5"/>
                    </a:cubicBezTo>
                    <a:cubicBezTo>
                      <a:pt x="0" y="9"/>
                      <a:pt x="1" y="12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1"/>
                      <a:pt x="3" y="8"/>
                      <a:pt x="4" y="5"/>
                    </a:cubicBezTo>
                    <a:cubicBezTo>
                      <a:pt x="4" y="3"/>
                      <a:pt x="5" y="2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Freeform 799">
                <a:extLst>
                  <a:ext uri="{FF2B5EF4-FFF2-40B4-BE49-F238E27FC236}">
                    <a16:creationId xmlns="" xmlns:a16="http://schemas.microsoft.com/office/drawing/2014/main" id="{1DF5B208-CFCE-4993-9AC5-512C5EDFC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2013"/>
                <a:ext cx="30" cy="14"/>
              </a:xfrm>
              <a:custGeom>
                <a:avLst/>
                <a:gdLst>
                  <a:gd name="T0" fmla="*/ 19 w 19"/>
                  <a:gd name="T1" fmla="*/ 0 h 9"/>
                  <a:gd name="T2" fmla="*/ 6 w 19"/>
                  <a:gd name="T3" fmla="*/ 5 h 9"/>
                  <a:gd name="T4" fmla="*/ 0 w 19"/>
                  <a:gd name="T5" fmla="*/ 9 h 9"/>
                  <a:gd name="T6" fmla="*/ 19 w 1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cubicBezTo>
                      <a:pt x="18" y="0"/>
                      <a:pt x="14" y="2"/>
                      <a:pt x="6" y="5"/>
                    </a:cubicBezTo>
                    <a:cubicBezTo>
                      <a:pt x="4" y="6"/>
                      <a:pt x="2" y="7"/>
                      <a:pt x="0" y="9"/>
                    </a:cubicBezTo>
                    <a:cubicBezTo>
                      <a:pt x="13" y="3"/>
                      <a:pt x="19" y="0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Freeform 800">
                <a:extLst>
                  <a:ext uri="{FF2B5EF4-FFF2-40B4-BE49-F238E27FC236}">
                    <a16:creationId xmlns="" xmlns:a16="http://schemas.microsoft.com/office/drawing/2014/main" id="{9ACA7741-E8F2-448A-9944-5F40EFCB6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" y="2119"/>
                <a:ext cx="91" cy="40"/>
              </a:xfrm>
              <a:custGeom>
                <a:avLst/>
                <a:gdLst>
                  <a:gd name="T0" fmla="*/ 57 w 57"/>
                  <a:gd name="T1" fmla="*/ 0 h 25"/>
                  <a:gd name="T2" fmla="*/ 29 w 57"/>
                  <a:gd name="T3" fmla="*/ 9 h 25"/>
                  <a:gd name="T4" fmla="*/ 0 w 57"/>
                  <a:gd name="T5" fmla="*/ 25 h 25"/>
                  <a:gd name="T6" fmla="*/ 40 w 57"/>
                  <a:gd name="T7" fmla="*/ 10 h 25"/>
                  <a:gd name="T8" fmla="*/ 57 w 57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5">
                    <a:moveTo>
                      <a:pt x="57" y="0"/>
                    </a:moveTo>
                    <a:cubicBezTo>
                      <a:pt x="48" y="3"/>
                      <a:pt x="38" y="6"/>
                      <a:pt x="29" y="9"/>
                    </a:cubicBezTo>
                    <a:cubicBezTo>
                      <a:pt x="19" y="15"/>
                      <a:pt x="10" y="20"/>
                      <a:pt x="0" y="25"/>
                    </a:cubicBezTo>
                    <a:cubicBezTo>
                      <a:pt x="13" y="20"/>
                      <a:pt x="27" y="15"/>
                      <a:pt x="40" y="10"/>
                    </a:cubicBezTo>
                    <a:cubicBezTo>
                      <a:pt x="46" y="7"/>
                      <a:pt x="51" y="3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Freeform 801">
                <a:extLst>
                  <a:ext uri="{FF2B5EF4-FFF2-40B4-BE49-F238E27FC236}">
                    <a16:creationId xmlns="" xmlns:a16="http://schemas.microsoft.com/office/drawing/2014/main" id="{D3D82BCD-13D9-4709-9EA6-B9DBF2667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227"/>
                <a:ext cx="90" cy="35"/>
              </a:xfrm>
              <a:custGeom>
                <a:avLst/>
                <a:gdLst>
                  <a:gd name="T0" fmla="*/ 57 w 57"/>
                  <a:gd name="T1" fmla="*/ 0 h 22"/>
                  <a:gd name="T2" fmla="*/ 49 w 57"/>
                  <a:gd name="T3" fmla="*/ 2 h 22"/>
                  <a:gd name="T4" fmla="*/ 0 w 57"/>
                  <a:gd name="T5" fmla="*/ 22 h 22"/>
                  <a:gd name="T6" fmla="*/ 4 w 57"/>
                  <a:gd name="T7" fmla="*/ 21 h 22"/>
                  <a:gd name="T8" fmla="*/ 57 w 5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2">
                    <a:moveTo>
                      <a:pt x="57" y="0"/>
                    </a:moveTo>
                    <a:cubicBezTo>
                      <a:pt x="55" y="1"/>
                      <a:pt x="52" y="1"/>
                      <a:pt x="49" y="2"/>
                    </a:cubicBezTo>
                    <a:cubicBezTo>
                      <a:pt x="33" y="8"/>
                      <a:pt x="16" y="15"/>
                      <a:pt x="0" y="22"/>
                    </a:cubicBezTo>
                    <a:cubicBezTo>
                      <a:pt x="1" y="22"/>
                      <a:pt x="2" y="21"/>
                      <a:pt x="4" y="21"/>
                    </a:cubicBezTo>
                    <a:cubicBezTo>
                      <a:pt x="18" y="16"/>
                      <a:pt x="37" y="8"/>
                      <a:pt x="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5" name="Freeform 802">
                <a:extLst>
                  <a:ext uri="{FF2B5EF4-FFF2-40B4-BE49-F238E27FC236}">
                    <a16:creationId xmlns="" xmlns:a16="http://schemas.microsoft.com/office/drawing/2014/main" id="{4807EEFC-3AB1-48DA-AAF1-D83A15D05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" y="2216"/>
                <a:ext cx="135" cy="44"/>
              </a:xfrm>
              <a:custGeom>
                <a:avLst/>
                <a:gdLst>
                  <a:gd name="T0" fmla="*/ 85 w 85"/>
                  <a:gd name="T1" fmla="*/ 0 h 28"/>
                  <a:gd name="T2" fmla="*/ 53 w 85"/>
                  <a:gd name="T3" fmla="*/ 7 h 28"/>
                  <a:gd name="T4" fmla="*/ 0 w 85"/>
                  <a:gd name="T5" fmla="*/ 28 h 28"/>
                  <a:gd name="T6" fmla="*/ 49 w 85"/>
                  <a:gd name="T7" fmla="*/ 15 h 28"/>
                  <a:gd name="T8" fmla="*/ 48 w 85"/>
                  <a:gd name="T9" fmla="*/ 13 h 28"/>
                  <a:gd name="T10" fmla="*/ 85 w 85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28">
                    <a:moveTo>
                      <a:pt x="85" y="0"/>
                    </a:moveTo>
                    <a:cubicBezTo>
                      <a:pt x="74" y="3"/>
                      <a:pt x="64" y="5"/>
                      <a:pt x="53" y="7"/>
                    </a:cubicBezTo>
                    <a:cubicBezTo>
                      <a:pt x="33" y="15"/>
                      <a:pt x="14" y="23"/>
                      <a:pt x="0" y="28"/>
                    </a:cubicBezTo>
                    <a:cubicBezTo>
                      <a:pt x="16" y="25"/>
                      <a:pt x="32" y="19"/>
                      <a:pt x="49" y="15"/>
                    </a:cubicBezTo>
                    <a:cubicBezTo>
                      <a:pt x="49" y="14"/>
                      <a:pt x="48" y="13"/>
                      <a:pt x="48" y="13"/>
                    </a:cubicBezTo>
                    <a:cubicBezTo>
                      <a:pt x="60" y="8"/>
                      <a:pt x="73" y="4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Freeform 803">
                <a:extLst>
                  <a:ext uri="{FF2B5EF4-FFF2-40B4-BE49-F238E27FC236}">
                    <a16:creationId xmlns="" xmlns:a16="http://schemas.microsoft.com/office/drawing/2014/main" id="{5FD5F686-464C-4CD6-92AD-70D37E35F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235"/>
                <a:ext cx="71" cy="28"/>
              </a:xfrm>
              <a:custGeom>
                <a:avLst/>
                <a:gdLst>
                  <a:gd name="T0" fmla="*/ 45 w 45"/>
                  <a:gd name="T1" fmla="*/ 0 h 18"/>
                  <a:gd name="T2" fmla="*/ 44 w 45"/>
                  <a:gd name="T3" fmla="*/ 1 h 18"/>
                  <a:gd name="T4" fmla="*/ 33 w 45"/>
                  <a:gd name="T5" fmla="*/ 5 h 18"/>
                  <a:gd name="T6" fmla="*/ 41 w 45"/>
                  <a:gd name="T7" fmla="*/ 1 h 18"/>
                  <a:gd name="T8" fmla="*/ 41 w 45"/>
                  <a:gd name="T9" fmla="*/ 1 h 18"/>
                  <a:gd name="T10" fmla="*/ 0 w 45"/>
                  <a:gd name="T11" fmla="*/ 18 h 18"/>
                  <a:gd name="T12" fmla="*/ 10 w 45"/>
                  <a:gd name="T13" fmla="*/ 17 h 18"/>
                  <a:gd name="T14" fmla="*/ 45 w 4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8">
                    <a:moveTo>
                      <a:pt x="45" y="0"/>
                    </a:moveTo>
                    <a:cubicBezTo>
                      <a:pt x="45" y="0"/>
                      <a:pt x="44" y="1"/>
                      <a:pt x="44" y="1"/>
                    </a:cubicBezTo>
                    <a:cubicBezTo>
                      <a:pt x="37" y="3"/>
                      <a:pt x="33" y="5"/>
                      <a:pt x="33" y="5"/>
                    </a:cubicBezTo>
                    <a:cubicBezTo>
                      <a:pt x="33" y="5"/>
                      <a:pt x="35" y="3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27" y="7"/>
                      <a:pt x="13" y="12"/>
                      <a:pt x="0" y="18"/>
                    </a:cubicBezTo>
                    <a:cubicBezTo>
                      <a:pt x="3" y="18"/>
                      <a:pt x="7" y="18"/>
                      <a:pt x="10" y="17"/>
                    </a:cubicBezTo>
                    <a:cubicBezTo>
                      <a:pt x="22" y="11"/>
                      <a:pt x="34" y="6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Freeform 804">
                <a:extLst>
                  <a:ext uri="{FF2B5EF4-FFF2-40B4-BE49-F238E27FC236}">
                    <a16:creationId xmlns="" xmlns:a16="http://schemas.microsoft.com/office/drawing/2014/main" id="{B4BFB9BB-2E2B-4C5A-A5E5-B3BDA56C5A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2" y="2230"/>
                <a:ext cx="115" cy="33"/>
              </a:xfrm>
              <a:custGeom>
                <a:avLst/>
                <a:gdLst>
                  <a:gd name="T0" fmla="*/ 53 w 73"/>
                  <a:gd name="T1" fmla="*/ 4 h 21"/>
                  <a:gd name="T2" fmla="*/ 43 w 73"/>
                  <a:gd name="T3" fmla="*/ 6 h 21"/>
                  <a:gd name="T4" fmla="*/ 37 w 73"/>
                  <a:gd name="T5" fmla="*/ 7 h 21"/>
                  <a:gd name="T6" fmla="*/ 0 w 73"/>
                  <a:gd name="T7" fmla="*/ 20 h 21"/>
                  <a:gd name="T8" fmla="*/ 8 w 73"/>
                  <a:gd name="T9" fmla="*/ 21 h 21"/>
                  <a:gd name="T10" fmla="*/ 12 w 73"/>
                  <a:gd name="T11" fmla="*/ 21 h 21"/>
                  <a:gd name="T12" fmla="*/ 53 w 73"/>
                  <a:gd name="T13" fmla="*/ 4 h 21"/>
                  <a:gd name="T14" fmla="*/ 56 w 73"/>
                  <a:gd name="T15" fmla="*/ 4 h 21"/>
                  <a:gd name="T16" fmla="*/ 53 w 73"/>
                  <a:gd name="T17" fmla="*/ 4 h 21"/>
                  <a:gd name="T18" fmla="*/ 45 w 73"/>
                  <a:gd name="T19" fmla="*/ 8 h 21"/>
                  <a:gd name="T20" fmla="*/ 56 w 73"/>
                  <a:gd name="T21" fmla="*/ 4 h 21"/>
                  <a:gd name="T22" fmla="*/ 73 w 73"/>
                  <a:gd name="T23" fmla="*/ 0 h 21"/>
                  <a:gd name="T24" fmla="*/ 57 w 73"/>
                  <a:gd name="T25" fmla="*/ 3 h 21"/>
                  <a:gd name="T26" fmla="*/ 22 w 73"/>
                  <a:gd name="T27" fmla="*/ 20 h 21"/>
                  <a:gd name="T28" fmla="*/ 24 w 73"/>
                  <a:gd name="T29" fmla="*/ 20 h 21"/>
                  <a:gd name="T30" fmla="*/ 73 w 73"/>
                  <a:gd name="T3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1">
                    <a:moveTo>
                      <a:pt x="53" y="4"/>
                    </a:moveTo>
                    <a:cubicBezTo>
                      <a:pt x="50" y="5"/>
                      <a:pt x="46" y="5"/>
                      <a:pt x="43" y="6"/>
                    </a:cubicBezTo>
                    <a:cubicBezTo>
                      <a:pt x="41" y="6"/>
                      <a:pt x="39" y="7"/>
                      <a:pt x="37" y="7"/>
                    </a:cubicBezTo>
                    <a:cubicBezTo>
                      <a:pt x="25" y="12"/>
                      <a:pt x="12" y="16"/>
                      <a:pt x="0" y="20"/>
                    </a:cubicBezTo>
                    <a:cubicBezTo>
                      <a:pt x="3" y="21"/>
                      <a:pt x="5" y="21"/>
                      <a:pt x="8" y="21"/>
                    </a:cubicBezTo>
                    <a:cubicBezTo>
                      <a:pt x="9" y="21"/>
                      <a:pt x="10" y="21"/>
                      <a:pt x="12" y="21"/>
                    </a:cubicBezTo>
                    <a:cubicBezTo>
                      <a:pt x="25" y="15"/>
                      <a:pt x="39" y="10"/>
                      <a:pt x="53" y="4"/>
                    </a:cubicBezTo>
                    <a:moveTo>
                      <a:pt x="56" y="4"/>
                    </a:moveTo>
                    <a:cubicBezTo>
                      <a:pt x="55" y="4"/>
                      <a:pt x="54" y="4"/>
                      <a:pt x="53" y="4"/>
                    </a:cubicBezTo>
                    <a:cubicBezTo>
                      <a:pt x="47" y="6"/>
                      <a:pt x="45" y="8"/>
                      <a:pt x="45" y="8"/>
                    </a:cubicBezTo>
                    <a:cubicBezTo>
                      <a:pt x="45" y="8"/>
                      <a:pt x="49" y="6"/>
                      <a:pt x="56" y="4"/>
                    </a:cubicBezTo>
                    <a:moveTo>
                      <a:pt x="73" y="0"/>
                    </a:moveTo>
                    <a:cubicBezTo>
                      <a:pt x="68" y="1"/>
                      <a:pt x="63" y="2"/>
                      <a:pt x="57" y="3"/>
                    </a:cubicBezTo>
                    <a:cubicBezTo>
                      <a:pt x="46" y="9"/>
                      <a:pt x="34" y="14"/>
                      <a:pt x="22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40" y="13"/>
                      <a:pt x="57" y="6"/>
                      <a:pt x="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Freeform 805">
                <a:extLst>
                  <a:ext uri="{FF2B5EF4-FFF2-40B4-BE49-F238E27FC236}">
                    <a16:creationId xmlns="" xmlns:a16="http://schemas.microsoft.com/office/drawing/2014/main" id="{061704B7-B720-435C-9EA5-37DD3CE57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2" y="2113"/>
                <a:ext cx="407" cy="127"/>
              </a:xfrm>
              <a:custGeom>
                <a:avLst/>
                <a:gdLst>
                  <a:gd name="T0" fmla="*/ 216 w 257"/>
                  <a:gd name="T1" fmla="*/ 13 h 80"/>
                  <a:gd name="T2" fmla="*/ 37 w 257"/>
                  <a:gd name="T3" fmla="*/ 65 h 80"/>
                  <a:gd name="T4" fmla="*/ 0 w 257"/>
                  <a:gd name="T5" fmla="*/ 78 h 80"/>
                  <a:gd name="T6" fmla="*/ 1 w 257"/>
                  <a:gd name="T7" fmla="*/ 80 h 80"/>
                  <a:gd name="T8" fmla="*/ 12 w 257"/>
                  <a:gd name="T9" fmla="*/ 77 h 80"/>
                  <a:gd name="T10" fmla="*/ 187 w 257"/>
                  <a:gd name="T11" fmla="*/ 29 h 80"/>
                  <a:gd name="T12" fmla="*/ 216 w 257"/>
                  <a:gd name="T13" fmla="*/ 13 h 80"/>
                  <a:gd name="T14" fmla="*/ 257 w 257"/>
                  <a:gd name="T15" fmla="*/ 0 h 80"/>
                  <a:gd name="T16" fmla="*/ 244 w 257"/>
                  <a:gd name="T17" fmla="*/ 4 h 80"/>
                  <a:gd name="T18" fmla="*/ 227 w 257"/>
                  <a:gd name="T19" fmla="*/ 14 h 80"/>
                  <a:gd name="T20" fmla="*/ 239 w 257"/>
                  <a:gd name="T21" fmla="*/ 9 h 80"/>
                  <a:gd name="T22" fmla="*/ 257 w 257"/>
                  <a:gd name="T2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80">
                    <a:moveTo>
                      <a:pt x="216" y="13"/>
                    </a:moveTo>
                    <a:cubicBezTo>
                      <a:pt x="156" y="32"/>
                      <a:pt x="98" y="50"/>
                      <a:pt x="37" y="65"/>
                    </a:cubicBezTo>
                    <a:cubicBezTo>
                      <a:pt x="25" y="69"/>
                      <a:pt x="12" y="73"/>
                      <a:pt x="0" y="78"/>
                    </a:cubicBezTo>
                    <a:cubicBezTo>
                      <a:pt x="0" y="78"/>
                      <a:pt x="1" y="79"/>
                      <a:pt x="1" y="80"/>
                    </a:cubicBezTo>
                    <a:cubicBezTo>
                      <a:pt x="5" y="79"/>
                      <a:pt x="8" y="78"/>
                      <a:pt x="12" y="77"/>
                    </a:cubicBezTo>
                    <a:cubicBezTo>
                      <a:pt x="72" y="67"/>
                      <a:pt x="130" y="50"/>
                      <a:pt x="187" y="29"/>
                    </a:cubicBezTo>
                    <a:cubicBezTo>
                      <a:pt x="197" y="24"/>
                      <a:pt x="206" y="19"/>
                      <a:pt x="216" y="13"/>
                    </a:cubicBezTo>
                    <a:moveTo>
                      <a:pt x="257" y="0"/>
                    </a:moveTo>
                    <a:cubicBezTo>
                      <a:pt x="252" y="2"/>
                      <a:pt x="248" y="3"/>
                      <a:pt x="244" y="4"/>
                    </a:cubicBezTo>
                    <a:cubicBezTo>
                      <a:pt x="238" y="7"/>
                      <a:pt x="233" y="11"/>
                      <a:pt x="227" y="14"/>
                    </a:cubicBezTo>
                    <a:cubicBezTo>
                      <a:pt x="231" y="12"/>
                      <a:pt x="235" y="10"/>
                      <a:pt x="239" y="9"/>
                    </a:cubicBezTo>
                    <a:cubicBezTo>
                      <a:pt x="243" y="8"/>
                      <a:pt x="251" y="5"/>
                      <a:pt x="25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Freeform 806">
                <a:extLst>
                  <a:ext uri="{FF2B5EF4-FFF2-40B4-BE49-F238E27FC236}">
                    <a16:creationId xmlns="" xmlns:a16="http://schemas.microsoft.com/office/drawing/2014/main" id="{C96AD32C-5F79-453B-92CF-07FC78769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2251"/>
                <a:ext cx="25" cy="6"/>
              </a:xfrm>
              <a:custGeom>
                <a:avLst/>
                <a:gdLst>
                  <a:gd name="T0" fmla="*/ 16 w 16"/>
                  <a:gd name="T1" fmla="*/ 0 h 4"/>
                  <a:gd name="T2" fmla="*/ 3 w 16"/>
                  <a:gd name="T3" fmla="*/ 2 h 4"/>
                  <a:gd name="T4" fmla="*/ 0 w 16"/>
                  <a:gd name="T5" fmla="*/ 2 h 4"/>
                  <a:gd name="T6" fmla="*/ 1 w 16"/>
                  <a:gd name="T7" fmla="*/ 3 h 4"/>
                  <a:gd name="T8" fmla="*/ 7 w 16"/>
                  <a:gd name="T9" fmla="*/ 4 h 4"/>
                  <a:gd name="T10" fmla="*/ 12 w 16"/>
                  <a:gd name="T11" fmla="*/ 2 h 4"/>
                  <a:gd name="T12" fmla="*/ 1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cubicBezTo>
                      <a:pt x="12" y="1"/>
                      <a:pt x="8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4"/>
                      <a:pt x="7" y="4"/>
                    </a:cubicBezTo>
                    <a:cubicBezTo>
                      <a:pt x="9" y="4"/>
                      <a:pt x="11" y="3"/>
                      <a:pt x="12" y="2"/>
                    </a:cubicBezTo>
                    <a:cubicBezTo>
                      <a:pt x="14" y="2"/>
                      <a:pt x="15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Freeform 807">
                <a:extLst>
                  <a:ext uri="{FF2B5EF4-FFF2-40B4-BE49-F238E27FC236}">
                    <a16:creationId xmlns="" xmlns:a16="http://schemas.microsoft.com/office/drawing/2014/main" id="{47298C68-B24E-4555-BD3F-E5CED69DD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" y="2251"/>
                <a:ext cx="10" cy="3"/>
              </a:xfrm>
              <a:custGeom>
                <a:avLst/>
                <a:gdLst>
                  <a:gd name="T0" fmla="*/ 6 w 6"/>
                  <a:gd name="T1" fmla="*/ 0 h 2"/>
                  <a:gd name="T2" fmla="*/ 4 w 6"/>
                  <a:gd name="T3" fmla="*/ 0 h 2"/>
                  <a:gd name="T4" fmla="*/ 0 w 6"/>
                  <a:gd name="T5" fmla="*/ 2 h 2"/>
                  <a:gd name="T6" fmla="*/ 3 w 6"/>
                  <a:gd name="T7" fmla="*/ 2 h 2"/>
                  <a:gd name="T8" fmla="*/ 3 w 6"/>
                  <a:gd name="T9" fmla="*/ 1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Freeform 809">
              <a:extLst>
                <a:ext uri="{FF2B5EF4-FFF2-40B4-BE49-F238E27FC236}">
                  <a16:creationId xmlns="" xmlns:a16="http://schemas.microsoft.com/office/drawing/2014/main" id="{3CC07AC2-3B9D-4969-90FD-A839E1C07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3573463"/>
              <a:ext cx="9525" cy="1588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810">
              <a:extLst>
                <a:ext uri="{FF2B5EF4-FFF2-40B4-BE49-F238E27FC236}">
                  <a16:creationId xmlns="" xmlns:a16="http://schemas.microsoft.com/office/drawing/2014/main" id="{9452CBA7-B70E-4D1A-B7CB-EE4F78FC0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357505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811">
              <a:extLst>
                <a:ext uri="{FF2B5EF4-FFF2-40B4-BE49-F238E27FC236}">
                  <a16:creationId xmlns="" xmlns:a16="http://schemas.microsoft.com/office/drawing/2014/main" id="{E43E0FF8-AB5B-41CB-96DC-AC65EB30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3573463"/>
              <a:ext cx="14287" cy="4763"/>
            </a:xfrm>
            <a:custGeom>
              <a:avLst/>
              <a:gdLst>
                <a:gd name="T0" fmla="*/ 6 w 6"/>
                <a:gd name="T1" fmla="*/ 0 h 2"/>
                <a:gd name="T2" fmla="*/ 4 w 6"/>
                <a:gd name="T3" fmla="*/ 0 h 2"/>
                <a:gd name="T4" fmla="*/ 0 w 6"/>
                <a:gd name="T5" fmla="*/ 1 h 2"/>
                <a:gd name="T6" fmla="*/ 0 w 6"/>
                <a:gd name="T7" fmla="*/ 2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4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812">
              <a:extLst>
                <a:ext uri="{FF2B5EF4-FFF2-40B4-BE49-F238E27FC236}">
                  <a16:creationId xmlns="" xmlns:a16="http://schemas.microsoft.com/office/drawing/2014/main" id="{7542373E-024D-4427-98EA-0F84FDDA8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0" y="3578226"/>
              <a:ext cx="12700" cy="4763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1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4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813">
              <a:extLst>
                <a:ext uri="{FF2B5EF4-FFF2-40B4-BE49-F238E27FC236}">
                  <a16:creationId xmlns="" xmlns:a16="http://schemas.microsoft.com/office/drawing/2014/main" id="{F77EAC30-2EB1-4932-9287-6D8314E41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3578226"/>
              <a:ext cx="17462" cy="4763"/>
            </a:xfrm>
            <a:custGeom>
              <a:avLst/>
              <a:gdLst>
                <a:gd name="T0" fmla="*/ 7 w 7"/>
                <a:gd name="T1" fmla="*/ 0 h 2"/>
                <a:gd name="T2" fmla="*/ 4 w 7"/>
                <a:gd name="T3" fmla="*/ 0 h 2"/>
                <a:gd name="T4" fmla="*/ 0 w 7"/>
                <a:gd name="T5" fmla="*/ 2 h 2"/>
                <a:gd name="T6" fmla="*/ 0 w 7"/>
                <a:gd name="T7" fmla="*/ 2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814">
              <a:extLst>
                <a:ext uri="{FF2B5EF4-FFF2-40B4-BE49-F238E27FC236}">
                  <a16:creationId xmlns="" xmlns:a16="http://schemas.microsoft.com/office/drawing/2014/main" id="{38974798-584B-43B1-97FA-A1B174EA1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3578226"/>
              <a:ext cx="17462" cy="793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0 h 3"/>
                <a:gd name="T4" fmla="*/ 0 w 7"/>
                <a:gd name="T5" fmla="*/ 2 h 3"/>
                <a:gd name="T6" fmla="*/ 1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" y="2"/>
                    <a:pt x="5" y="1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815">
              <a:extLst>
                <a:ext uri="{FF2B5EF4-FFF2-40B4-BE49-F238E27FC236}">
                  <a16:creationId xmlns="" xmlns:a16="http://schemas.microsoft.com/office/drawing/2014/main" id="{D63C624F-EF35-43F4-AE4F-5246A6D1C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3557588"/>
              <a:ext cx="128587" cy="33338"/>
            </a:xfrm>
            <a:custGeom>
              <a:avLst/>
              <a:gdLst>
                <a:gd name="T0" fmla="*/ 51 w 51"/>
                <a:gd name="T1" fmla="*/ 0 h 13"/>
                <a:gd name="T2" fmla="*/ 12 w 51"/>
                <a:gd name="T3" fmla="*/ 6 h 13"/>
                <a:gd name="T4" fmla="*/ 6 w 51"/>
                <a:gd name="T5" fmla="*/ 8 h 13"/>
                <a:gd name="T6" fmla="*/ 0 w 51"/>
                <a:gd name="T7" fmla="*/ 11 h 13"/>
                <a:gd name="T8" fmla="*/ 14 w 51"/>
                <a:gd name="T9" fmla="*/ 13 h 13"/>
                <a:gd name="T10" fmla="*/ 51 w 51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">
                  <a:moveTo>
                    <a:pt x="51" y="0"/>
                  </a:moveTo>
                  <a:cubicBezTo>
                    <a:pt x="38" y="2"/>
                    <a:pt x="25" y="4"/>
                    <a:pt x="12" y="6"/>
                  </a:cubicBezTo>
                  <a:cubicBezTo>
                    <a:pt x="10" y="6"/>
                    <a:pt x="8" y="7"/>
                    <a:pt x="6" y="8"/>
                  </a:cubicBezTo>
                  <a:cubicBezTo>
                    <a:pt x="4" y="9"/>
                    <a:pt x="2" y="10"/>
                    <a:pt x="0" y="11"/>
                  </a:cubicBezTo>
                  <a:cubicBezTo>
                    <a:pt x="5" y="12"/>
                    <a:pt x="9" y="13"/>
                    <a:pt x="14" y="13"/>
                  </a:cubicBezTo>
                  <a:cubicBezTo>
                    <a:pt x="26" y="9"/>
                    <a:pt x="39" y="5"/>
                    <a:pt x="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816">
              <a:extLst>
                <a:ext uri="{FF2B5EF4-FFF2-40B4-BE49-F238E27FC236}">
                  <a16:creationId xmlns="" xmlns:a16="http://schemas.microsoft.com/office/drawing/2014/main" id="{43B2AF24-B6A1-4322-8149-6AC3A6DB3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413" y="3187701"/>
              <a:ext cx="52387" cy="22225"/>
            </a:xfrm>
            <a:custGeom>
              <a:avLst/>
              <a:gdLst>
                <a:gd name="T0" fmla="*/ 21 w 21"/>
                <a:gd name="T1" fmla="*/ 0 h 9"/>
                <a:gd name="T2" fmla="*/ 3 w 21"/>
                <a:gd name="T3" fmla="*/ 6 h 9"/>
                <a:gd name="T4" fmla="*/ 0 w 21"/>
                <a:gd name="T5" fmla="*/ 9 h 9"/>
                <a:gd name="T6" fmla="*/ 13 w 21"/>
                <a:gd name="T7" fmla="*/ 7 h 9"/>
                <a:gd name="T8" fmla="*/ 21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1" y="0"/>
                  </a:moveTo>
                  <a:cubicBezTo>
                    <a:pt x="15" y="1"/>
                    <a:pt x="9" y="4"/>
                    <a:pt x="3" y="6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4" y="8"/>
                    <a:pt x="9" y="7"/>
                    <a:pt x="13" y="7"/>
                  </a:cubicBezTo>
                  <a:cubicBezTo>
                    <a:pt x="16" y="4"/>
                    <a:pt x="18" y="2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817">
              <a:extLst>
                <a:ext uri="{FF2B5EF4-FFF2-40B4-BE49-F238E27FC236}">
                  <a16:creationId xmlns="" xmlns:a16="http://schemas.microsoft.com/office/drawing/2014/main" id="{FFDC3AF1-D7B8-4B35-B447-86D8EDA2C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3268663"/>
              <a:ext cx="14287" cy="4763"/>
            </a:xfrm>
            <a:custGeom>
              <a:avLst/>
              <a:gdLst>
                <a:gd name="T0" fmla="*/ 6 w 6"/>
                <a:gd name="T1" fmla="*/ 0 h 2"/>
                <a:gd name="T2" fmla="*/ 2 w 6"/>
                <a:gd name="T3" fmla="*/ 1 h 2"/>
                <a:gd name="T4" fmla="*/ 0 w 6"/>
                <a:gd name="T5" fmla="*/ 2 h 2"/>
                <a:gd name="T6" fmla="*/ 6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818">
              <a:extLst>
                <a:ext uri="{FF2B5EF4-FFF2-40B4-BE49-F238E27FC236}">
                  <a16:creationId xmlns="" xmlns:a16="http://schemas.microsoft.com/office/drawing/2014/main" id="{DB214A47-CB60-4435-8259-A6961757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613" y="3205163"/>
              <a:ext cx="82550" cy="42863"/>
            </a:xfrm>
            <a:custGeom>
              <a:avLst/>
              <a:gdLst>
                <a:gd name="T0" fmla="*/ 33 w 33"/>
                <a:gd name="T1" fmla="*/ 0 h 17"/>
                <a:gd name="T2" fmla="*/ 20 w 33"/>
                <a:gd name="T3" fmla="*/ 2 h 17"/>
                <a:gd name="T4" fmla="*/ 0 w 33"/>
                <a:gd name="T5" fmla="*/ 17 h 17"/>
                <a:gd name="T6" fmla="*/ 21 w 33"/>
                <a:gd name="T7" fmla="*/ 10 h 17"/>
                <a:gd name="T8" fmla="*/ 25 w 33"/>
                <a:gd name="T9" fmla="*/ 7 h 17"/>
                <a:gd name="T10" fmla="*/ 33 w 3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cubicBezTo>
                    <a:pt x="29" y="0"/>
                    <a:pt x="24" y="1"/>
                    <a:pt x="20" y="2"/>
                  </a:cubicBezTo>
                  <a:cubicBezTo>
                    <a:pt x="14" y="7"/>
                    <a:pt x="8" y="12"/>
                    <a:pt x="0" y="17"/>
                  </a:cubicBezTo>
                  <a:cubicBezTo>
                    <a:pt x="7" y="14"/>
                    <a:pt x="14" y="12"/>
                    <a:pt x="21" y="10"/>
                  </a:cubicBezTo>
                  <a:cubicBezTo>
                    <a:pt x="22" y="9"/>
                    <a:pt x="24" y="8"/>
                    <a:pt x="25" y="7"/>
                  </a:cubicBezTo>
                  <a:cubicBezTo>
                    <a:pt x="27" y="5"/>
                    <a:pt x="30" y="2"/>
                    <a:pt x="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819">
              <a:extLst>
                <a:ext uri="{FF2B5EF4-FFF2-40B4-BE49-F238E27FC236}">
                  <a16:creationId xmlns="" xmlns:a16="http://schemas.microsoft.com/office/drawing/2014/main" id="{C3C5110B-D2EC-4CC4-A740-7B0EFAA64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3" y="3230563"/>
              <a:ext cx="90487" cy="39688"/>
            </a:xfrm>
            <a:custGeom>
              <a:avLst/>
              <a:gdLst>
                <a:gd name="T0" fmla="*/ 36 w 36"/>
                <a:gd name="T1" fmla="*/ 0 h 16"/>
                <a:gd name="T2" fmla="*/ 15 w 36"/>
                <a:gd name="T3" fmla="*/ 7 h 16"/>
                <a:gd name="T4" fmla="*/ 0 w 36"/>
                <a:gd name="T5" fmla="*/ 16 h 16"/>
                <a:gd name="T6" fmla="*/ 4 w 36"/>
                <a:gd name="T7" fmla="*/ 15 h 16"/>
                <a:gd name="T8" fmla="*/ 28 w 36"/>
                <a:gd name="T9" fmla="*/ 5 h 16"/>
                <a:gd name="T10" fmla="*/ 36 w 3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9" y="2"/>
                    <a:pt x="22" y="4"/>
                    <a:pt x="15" y="7"/>
                  </a:cubicBezTo>
                  <a:cubicBezTo>
                    <a:pt x="11" y="10"/>
                    <a:pt x="5" y="13"/>
                    <a:pt x="0" y="16"/>
                  </a:cubicBezTo>
                  <a:cubicBezTo>
                    <a:pt x="1" y="16"/>
                    <a:pt x="2" y="15"/>
                    <a:pt x="4" y="15"/>
                  </a:cubicBezTo>
                  <a:cubicBezTo>
                    <a:pt x="12" y="12"/>
                    <a:pt x="20" y="9"/>
                    <a:pt x="28" y="5"/>
                  </a:cubicBezTo>
                  <a:cubicBezTo>
                    <a:pt x="31" y="3"/>
                    <a:pt x="34" y="1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820">
              <a:extLst>
                <a:ext uri="{FF2B5EF4-FFF2-40B4-BE49-F238E27FC236}">
                  <a16:creationId xmlns="" xmlns:a16="http://schemas.microsoft.com/office/drawing/2014/main" id="{225F094A-1853-4A97-BD3A-F3F7CE025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3179763"/>
              <a:ext cx="93662" cy="33338"/>
            </a:xfrm>
            <a:custGeom>
              <a:avLst/>
              <a:gdLst>
                <a:gd name="T0" fmla="*/ 7 w 37"/>
                <a:gd name="T1" fmla="*/ 9 h 13"/>
                <a:gd name="T2" fmla="*/ 0 w 37"/>
                <a:gd name="T3" fmla="*/ 13 h 13"/>
                <a:gd name="T4" fmla="*/ 4 w 37"/>
                <a:gd name="T5" fmla="*/ 12 h 13"/>
                <a:gd name="T6" fmla="*/ 7 w 37"/>
                <a:gd name="T7" fmla="*/ 9 h 13"/>
                <a:gd name="T8" fmla="*/ 37 w 37"/>
                <a:gd name="T9" fmla="*/ 0 h 13"/>
                <a:gd name="T10" fmla="*/ 25 w 37"/>
                <a:gd name="T11" fmla="*/ 3 h 13"/>
                <a:gd name="T12" fmla="*/ 17 w 37"/>
                <a:gd name="T13" fmla="*/ 10 h 13"/>
                <a:gd name="T14" fmla="*/ 21 w 37"/>
                <a:gd name="T15" fmla="*/ 9 h 13"/>
                <a:gd name="T16" fmla="*/ 37 w 3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">
                  <a:moveTo>
                    <a:pt x="7" y="9"/>
                  </a:moveTo>
                  <a:cubicBezTo>
                    <a:pt x="4" y="11"/>
                    <a:pt x="2" y="12"/>
                    <a:pt x="0" y="13"/>
                  </a:cubicBezTo>
                  <a:cubicBezTo>
                    <a:pt x="1" y="13"/>
                    <a:pt x="2" y="12"/>
                    <a:pt x="4" y="12"/>
                  </a:cubicBezTo>
                  <a:cubicBezTo>
                    <a:pt x="5" y="11"/>
                    <a:pt x="6" y="10"/>
                    <a:pt x="7" y="9"/>
                  </a:cubicBezTo>
                  <a:moveTo>
                    <a:pt x="37" y="0"/>
                  </a:moveTo>
                  <a:cubicBezTo>
                    <a:pt x="33" y="0"/>
                    <a:pt x="29" y="1"/>
                    <a:pt x="25" y="3"/>
                  </a:cubicBezTo>
                  <a:cubicBezTo>
                    <a:pt x="22" y="5"/>
                    <a:pt x="20" y="7"/>
                    <a:pt x="17" y="10"/>
                  </a:cubicBezTo>
                  <a:cubicBezTo>
                    <a:pt x="19" y="9"/>
                    <a:pt x="20" y="9"/>
                    <a:pt x="21" y="9"/>
                  </a:cubicBezTo>
                  <a:cubicBezTo>
                    <a:pt x="27" y="6"/>
                    <a:pt x="32" y="2"/>
                    <a:pt x="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821">
              <a:extLst>
                <a:ext uri="{FF2B5EF4-FFF2-40B4-BE49-F238E27FC236}">
                  <a16:creationId xmlns="" xmlns:a16="http://schemas.microsoft.com/office/drawing/2014/main" id="{F60E2138-C914-46E3-BB7C-F79EC1BD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3270251"/>
              <a:ext cx="80962" cy="23813"/>
            </a:xfrm>
            <a:custGeom>
              <a:avLst/>
              <a:gdLst>
                <a:gd name="T0" fmla="*/ 32 w 32"/>
                <a:gd name="T1" fmla="*/ 0 h 9"/>
                <a:gd name="T2" fmla="*/ 10 w 32"/>
                <a:gd name="T3" fmla="*/ 4 h 9"/>
                <a:gd name="T4" fmla="*/ 0 w 32"/>
                <a:gd name="T5" fmla="*/ 9 h 9"/>
                <a:gd name="T6" fmla="*/ 30 w 32"/>
                <a:gd name="T7" fmla="*/ 1 h 9"/>
                <a:gd name="T8" fmla="*/ 32 w 3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">
                  <a:moveTo>
                    <a:pt x="32" y="0"/>
                  </a:moveTo>
                  <a:cubicBezTo>
                    <a:pt x="25" y="1"/>
                    <a:pt x="17" y="3"/>
                    <a:pt x="10" y="4"/>
                  </a:cubicBezTo>
                  <a:cubicBezTo>
                    <a:pt x="6" y="6"/>
                    <a:pt x="3" y="7"/>
                    <a:pt x="0" y="9"/>
                  </a:cubicBezTo>
                  <a:cubicBezTo>
                    <a:pt x="9" y="7"/>
                    <a:pt x="19" y="4"/>
                    <a:pt x="30" y="1"/>
                  </a:cubicBezTo>
                  <a:cubicBezTo>
                    <a:pt x="30" y="1"/>
                    <a:pt x="31" y="0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822">
              <a:extLst>
                <a:ext uri="{FF2B5EF4-FFF2-40B4-BE49-F238E27FC236}">
                  <a16:creationId xmlns="" xmlns:a16="http://schemas.microsoft.com/office/drawing/2014/main" id="{FDC16F3C-2724-4783-9C4F-7EEACE204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9988" y="3203576"/>
              <a:ext cx="139700" cy="55563"/>
            </a:xfrm>
            <a:custGeom>
              <a:avLst/>
              <a:gdLst>
                <a:gd name="T0" fmla="*/ 39 w 56"/>
                <a:gd name="T1" fmla="*/ 3 h 22"/>
                <a:gd name="T2" fmla="*/ 35 w 56"/>
                <a:gd name="T3" fmla="*/ 4 h 22"/>
                <a:gd name="T4" fmla="*/ 27 w 56"/>
                <a:gd name="T5" fmla="*/ 8 h 22"/>
                <a:gd name="T6" fmla="*/ 0 w 56"/>
                <a:gd name="T7" fmla="*/ 22 h 22"/>
                <a:gd name="T8" fmla="*/ 15 w 56"/>
                <a:gd name="T9" fmla="*/ 19 h 22"/>
                <a:gd name="T10" fmla="*/ 19 w 56"/>
                <a:gd name="T11" fmla="*/ 18 h 22"/>
                <a:gd name="T12" fmla="*/ 39 w 56"/>
                <a:gd name="T13" fmla="*/ 3 h 22"/>
                <a:gd name="T14" fmla="*/ 56 w 56"/>
                <a:gd name="T15" fmla="*/ 0 h 22"/>
                <a:gd name="T16" fmla="*/ 52 w 56"/>
                <a:gd name="T17" fmla="*/ 1 h 22"/>
                <a:gd name="T18" fmla="*/ 44 w 56"/>
                <a:gd name="T19" fmla="*/ 8 h 22"/>
                <a:gd name="T20" fmla="*/ 56 w 56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2">
                  <a:moveTo>
                    <a:pt x="39" y="3"/>
                  </a:moveTo>
                  <a:cubicBezTo>
                    <a:pt x="37" y="3"/>
                    <a:pt x="36" y="4"/>
                    <a:pt x="35" y="4"/>
                  </a:cubicBezTo>
                  <a:cubicBezTo>
                    <a:pt x="32" y="5"/>
                    <a:pt x="29" y="6"/>
                    <a:pt x="27" y="8"/>
                  </a:cubicBezTo>
                  <a:cubicBezTo>
                    <a:pt x="18" y="13"/>
                    <a:pt x="9" y="17"/>
                    <a:pt x="0" y="22"/>
                  </a:cubicBezTo>
                  <a:cubicBezTo>
                    <a:pt x="5" y="21"/>
                    <a:pt x="10" y="20"/>
                    <a:pt x="15" y="19"/>
                  </a:cubicBezTo>
                  <a:cubicBezTo>
                    <a:pt x="16" y="18"/>
                    <a:pt x="18" y="18"/>
                    <a:pt x="19" y="18"/>
                  </a:cubicBezTo>
                  <a:cubicBezTo>
                    <a:pt x="27" y="13"/>
                    <a:pt x="33" y="8"/>
                    <a:pt x="39" y="3"/>
                  </a:cubicBezTo>
                  <a:moveTo>
                    <a:pt x="56" y="0"/>
                  </a:moveTo>
                  <a:cubicBezTo>
                    <a:pt x="55" y="0"/>
                    <a:pt x="54" y="0"/>
                    <a:pt x="52" y="1"/>
                  </a:cubicBezTo>
                  <a:cubicBezTo>
                    <a:pt x="49" y="3"/>
                    <a:pt x="46" y="6"/>
                    <a:pt x="44" y="8"/>
                  </a:cubicBezTo>
                  <a:cubicBezTo>
                    <a:pt x="48" y="5"/>
                    <a:pt x="52" y="3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823">
              <a:extLst>
                <a:ext uri="{FF2B5EF4-FFF2-40B4-BE49-F238E27FC236}">
                  <a16:creationId xmlns="" xmlns:a16="http://schemas.microsoft.com/office/drawing/2014/main" id="{5070B293-3F85-4DB5-98FA-E77CFCD43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950" y="3248026"/>
              <a:ext cx="93662" cy="33338"/>
            </a:xfrm>
            <a:custGeom>
              <a:avLst/>
              <a:gdLst>
                <a:gd name="T0" fmla="*/ 37 w 37"/>
                <a:gd name="T1" fmla="*/ 0 h 13"/>
                <a:gd name="T2" fmla="*/ 33 w 37"/>
                <a:gd name="T3" fmla="*/ 1 h 13"/>
                <a:gd name="T4" fmla="*/ 18 w 37"/>
                <a:gd name="T5" fmla="*/ 4 h 13"/>
                <a:gd name="T6" fmla="*/ 0 w 37"/>
                <a:gd name="T7" fmla="*/ 13 h 13"/>
                <a:gd name="T8" fmla="*/ 22 w 37"/>
                <a:gd name="T9" fmla="*/ 9 h 13"/>
                <a:gd name="T10" fmla="*/ 37 w 3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37" y="0"/>
                  </a:moveTo>
                  <a:cubicBezTo>
                    <a:pt x="36" y="0"/>
                    <a:pt x="34" y="0"/>
                    <a:pt x="33" y="1"/>
                  </a:cubicBezTo>
                  <a:cubicBezTo>
                    <a:pt x="28" y="2"/>
                    <a:pt x="23" y="3"/>
                    <a:pt x="18" y="4"/>
                  </a:cubicBezTo>
                  <a:cubicBezTo>
                    <a:pt x="12" y="7"/>
                    <a:pt x="6" y="10"/>
                    <a:pt x="0" y="13"/>
                  </a:cubicBezTo>
                  <a:cubicBezTo>
                    <a:pt x="7" y="12"/>
                    <a:pt x="15" y="10"/>
                    <a:pt x="22" y="9"/>
                  </a:cubicBezTo>
                  <a:cubicBezTo>
                    <a:pt x="27" y="6"/>
                    <a:pt x="33" y="3"/>
                    <a:pt x="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824">
              <a:extLst>
                <a:ext uri="{FF2B5EF4-FFF2-40B4-BE49-F238E27FC236}">
                  <a16:creationId xmlns="" xmlns:a16="http://schemas.microsoft.com/office/drawing/2014/main" id="{6B34AC38-E267-4FF9-B8B4-08B10E571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5" y="3316288"/>
              <a:ext cx="39687" cy="17463"/>
            </a:xfrm>
            <a:custGeom>
              <a:avLst/>
              <a:gdLst>
                <a:gd name="T0" fmla="*/ 16 w 16"/>
                <a:gd name="T1" fmla="*/ 0 h 7"/>
                <a:gd name="T2" fmla="*/ 0 w 16"/>
                <a:gd name="T3" fmla="*/ 4 h 7"/>
                <a:gd name="T4" fmla="*/ 0 w 16"/>
                <a:gd name="T5" fmla="*/ 4 h 7"/>
                <a:gd name="T6" fmla="*/ 1 w 16"/>
                <a:gd name="T7" fmla="*/ 7 h 7"/>
                <a:gd name="T8" fmla="*/ 6 w 16"/>
                <a:gd name="T9" fmla="*/ 6 h 7"/>
                <a:gd name="T10" fmla="*/ 16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16" y="0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3" y="7"/>
                    <a:pt x="4" y="6"/>
                    <a:pt x="6" y="6"/>
                  </a:cubicBezTo>
                  <a:cubicBezTo>
                    <a:pt x="9" y="4"/>
                    <a:pt x="13" y="2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825">
              <a:extLst>
                <a:ext uri="{FF2B5EF4-FFF2-40B4-BE49-F238E27FC236}">
                  <a16:creationId xmlns="" xmlns:a16="http://schemas.microsoft.com/office/drawing/2014/main" id="{444E0925-07F0-4CED-93A2-C7FFF956B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0" y="3332163"/>
              <a:ext cx="12700" cy="9525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1 h 4"/>
                <a:gd name="T4" fmla="*/ 0 w 5"/>
                <a:gd name="T5" fmla="*/ 2 h 4"/>
                <a:gd name="T6" fmla="*/ 0 w 5"/>
                <a:gd name="T7" fmla="*/ 4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2"/>
                    <a:pt x="3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826">
              <a:extLst>
                <a:ext uri="{FF2B5EF4-FFF2-40B4-BE49-F238E27FC236}">
                  <a16:creationId xmlns="" xmlns:a16="http://schemas.microsoft.com/office/drawing/2014/main" id="{217737AF-412C-4E13-B55E-E4292E663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2975" y="3294063"/>
              <a:ext cx="155575" cy="38100"/>
            </a:xfrm>
            <a:custGeom>
              <a:avLst/>
              <a:gdLst>
                <a:gd name="T0" fmla="*/ 0 w 62"/>
                <a:gd name="T1" fmla="*/ 13 h 15"/>
                <a:gd name="T2" fmla="*/ 0 w 62"/>
                <a:gd name="T3" fmla="*/ 13 h 15"/>
                <a:gd name="T4" fmla="*/ 0 w 62"/>
                <a:gd name="T5" fmla="*/ 13 h 15"/>
                <a:gd name="T6" fmla="*/ 0 w 62"/>
                <a:gd name="T7" fmla="*/ 13 h 15"/>
                <a:gd name="T8" fmla="*/ 62 w 62"/>
                <a:gd name="T9" fmla="*/ 0 h 15"/>
                <a:gd name="T10" fmla="*/ 36 w 62"/>
                <a:gd name="T11" fmla="*/ 5 h 15"/>
                <a:gd name="T12" fmla="*/ 16 w 62"/>
                <a:gd name="T13" fmla="*/ 9 h 15"/>
                <a:gd name="T14" fmla="*/ 6 w 62"/>
                <a:gd name="T15" fmla="*/ 15 h 15"/>
                <a:gd name="T16" fmla="*/ 35 w 62"/>
                <a:gd name="T17" fmla="*/ 11 h 15"/>
                <a:gd name="T18" fmla="*/ 62 w 6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5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62" y="0"/>
                  </a:moveTo>
                  <a:cubicBezTo>
                    <a:pt x="53" y="2"/>
                    <a:pt x="45" y="3"/>
                    <a:pt x="36" y="5"/>
                  </a:cubicBezTo>
                  <a:cubicBezTo>
                    <a:pt x="29" y="6"/>
                    <a:pt x="22" y="8"/>
                    <a:pt x="16" y="9"/>
                  </a:cubicBezTo>
                  <a:cubicBezTo>
                    <a:pt x="13" y="11"/>
                    <a:pt x="9" y="13"/>
                    <a:pt x="6" y="15"/>
                  </a:cubicBezTo>
                  <a:cubicBezTo>
                    <a:pt x="16" y="14"/>
                    <a:pt x="26" y="12"/>
                    <a:pt x="35" y="11"/>
                  </a:cubicBezTo>
                  <a:cubicBezTo>
                    <a:pt x="44" y="8"/>
                    <a:pt x="53" y="4"/>
                    <a:pt x="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827">
              <a:extLst>
                <a:ext uri="{FF2B5EF4-FFF2-40B4-BE49-F238E27FC236}">
                  <a16:creationId xmlns="" xmlns:a16="http://schemas.microsoft.com/office/drawing/2014/main" id="{C22142D4-DF25-48EF-80B5-B13E4D9E9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038" y="3321051"/>
              <a:ext cx="96837" cy="33338"/>
            </a:xfrm>
            <a:custGeom>
              <a:avLst/>
              <a:gdLst>
                <a:gd name="T0" fmla="*/ 38 w 38"/>
                <a:gd name="T1" fmla="*/ 0 h 13"/>
                <a:gd name="T2" fmla="*/ 9 w 38"/>
                <a:gd name="T3" fmla="*/ 4 h 13"/>
                <a:gd name="T4" fmla="*/ 4 w 38"/>
                <a:gd name="T5" fmla="*/ 8 h 13"/>
                <a:gd name="T6" fmla="*/ 0 w 38"/>
                <a:gd name="T7" fmla="*/ 13 h 13"/>
                <a:gd name="T8" fmla="*/ 11 w 38"/>
                <a:gd name="T9" fmla="*/ 10 h 13"/>
                <a:gd name="T10" fmla="*/ 38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38" y="0"/>
                  </a:moveTo>
                  <a:cubicBezTo>
                    <a:pt x="29" y="1"/>
                    <a:pt x="19" y="3"/>
                    <a:pt x="9" y="4"/>
                  </a:cubicBezTo>
                  <a:cubicBezTo>
                    <a:pt x="7" y="5"/>
                    <a:pt x="5" y="6"/>
                    <a:pt x="4" y="8"/>
                  </a:cubicBezTo>
                  <a:cubicBezTo>
                    <a:pt x="3" y="10"/>
                    <a:pt x="1" y="12"/>
                    <a:pt x="0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0" y="7"/>
                    <a:pt x="29" y="4"/>
                    <a:pt x="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828">
              <a:extLst>
                <a:ext uri="{FF2B5EF4-FFF2-40B4-BE49-F238E27FC236}">
                  <a16:creationId xmlns="" xmlns:a16="http://schemas.microsoft.com/office/drawing/2014/main" id="{3711F673-A3DF-47F2-82DB-7E9E20673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860426"/>
              <a:ext cx="2992437" cy="1350963"/>
            </a:xfrm>
            <a:custGeom>
              <a:avLst/>
              <a:gdLst>
                <a:gd name="T0" fmla="*/ 94 w 1189"/>
                <a:gd name="T1" fmla="*/ 537 h 537"/>
                <a:gd name="T2" fmla="*/ 114 w 1189"/>
                <a:gd name="T3" fmla="*/ 532 h 537"/>
                <a:gd name="T4" fmla="*/ 429 w 1189"/>
                <a:gd name="T5" fmla="*/ 443 h 537"/>
                <a:gd name="T6" fmla="*/ 399 w 1189"/>
                <a:gd name="T7" fmla="*/ 453 h 537"/>
                <a:gd name="T8" fmla="*/ 423 w 1189"/>
                <a:gd name="T9" fmla="*/ 450 h 537"/>
                <a:gd name="T10" fmla="*/ 833 w 1189"/>
                <a:gd name="T11" fmla="*/ 296 h 537"/>
                <a:gd name="T12" fmla="*/ 815 w 1189"/>
                <a:gd name="T13" fmla="*/ 301 h 537"/>
                <a:gd name="T14" fmla="*/ 833 w 1189"/>
                <a:gd name="T15" fmla="*/ 296 h 537"/>
                <a:gd name="T16" fmla="*/ 950 w 1189"/>
                <a:gd name="T17" fmla="*/ 258 h 537"/>
                <a:gd name="T18" fmla="*/ 976 w 1189"/>
                <a:gd name="T19" fmla="*/ 249 h 537"/>
                <a:gd name="T20" fmla="*/ 667 w 1189"/>
                <a:gd name="T21" fmla="*/ 250 h 537"/>
                <a:gd name="T22" fmla="*/ 743 w 1189"/>
                <a:gd name="T23" fmla="*/ 228 h 537"/>
                <a:gd name="T24" fmla="*/ 695 w 1189"/>
                <a:gd name="T25" fmla="*/ 254 h 537"/>
                <a:gd name="T26" fmla="*/ 588 w 1189"/>
                <a:gd name="T27" fmla="*/ 285 h 537"/>
                <a:gd name="T28" fmla="*/ 618 w 1189"/>
                <a:gd name="T29" fmla="*/ 272 h 537"/>
                <a:gd name="T30" fmla="*/ 663 w 1189"/>
                <a:gd name="T31" fmla="*/ 252 h 537"/>
                <a:gd name="T32" fmla="*/ 1082 w 1189"/>
                <a:gd name="T33" fmla="*/ 25 h 537"/>
                <a:gd name="T34" fmla="*/ 1075 w 1189"/>
                <a:gd name="T35" fmla="*/ 30 h 537"/>
                <a:gd name="T36" fmla="*/ 1069 w 1189"/>
                <a:gd name="T37" fmla="*/ 34 h 537"/>
                <a:gd name="T38" fmla="*/ 1037 w 1189"/>
                <a:gd name="T39" fmla="*/ 51 h 537"/>
                <a:gd name="T40" fmla="*/ 1066 w 1189"/>
                <a:gd name="T41" fmla="*/ 46 h 537"/>
                <a:gd name="T42" fmla="*/ 1004 w 1189"/>
                <a:gd name="T43" fmla="*/ 76 h 537"/>
                <a:gd name="T44" fmla="*/ 882 w 1189"/>
                <a:gd name="T45" fmla="*/ 152 h 537"/>
                <a:gd name="T46" fmla="*/ 893 w 1189"/>
                <a:gd name="T47" fmla="*/ 151 h 537"/>
                <a:gd name="T48" fmla="*/ 861 w 1189"/>
                <a:gd name="T49" fmla="*/ 162 h 537"/>
                <a:gd name="T50" fmla="*/ 620 w 1189"/>
                <a:gd name="T51" fmla="*/ 262 h 537"/>
                <a:gd name="T52" fmla="*/ 618 w 1189"/>
                <a:gd name="T53" fmla="*/ 272 h 537"/>
                <a:gd name="T54" fmla="*/ 618 w 1189"/>
                <a:gd name="T55" fmla="*/ 272 h 537"/>
                <a:gd name="T56" fmla="*/ 554 w 1189"/>
                <a:gd name="T57" fmla="*/ 294 h 537"/>
                <a:gd name="T58" fmla="*/ 588 w 1189"/>
                <a:gd name="T59" fmla="*/ 285 h 537"/>
                <a:gd name="T60" fmla="*/ 513 w 1189"/>
                <a:gd name="T61" fmla="*/ 315 h 537"/>
                <a:gd name="T62" fmla="*/ 504 w 1189"/>
                <a:gd name="T63" fmla="*/ 312 h 537"/>
                <a:gd name="T64" fmla="*/ 361 w 1189"/>
                <a:gd name="T65" fmla="*/ 359 h 537"/>
                <a:gd name="T66" fmla="*/ 117 w 1189"/>
                <a:gd name="T67" fmla="*/ 443 h 537"/>
                <a:gd name="T68" fmla="*/ 100 w 1189"/>
                <a:gd name="T69" fmla="*/ 456 h 537"/>
                <a:gd name="T70" fmla="*/ 497 w 1189"/>
                <a:gd name="T71" fmla="*/ 321 h 537"/>
                <a:gd name="T72" fmla="*/ 473 w 1189"/>
                <a:gd name="T73" fmla="*/ 332 h 537"/>
                <a:gd name="T74" fmla="*/ 53 w 1189"/>
                <a:gd name="T75" fmla="*/ 480 h 537"/>
                <a:gd name="T76" fmla="*/ 10 w 1189"/>
                <a:gd name="T77" fmla="*/ 515 h 537"/>
                <a:gd name="T78" fmla="*/ 32 w 1189"/>
                <a:gd name="T79" fmla="*/ 514 h 537"/>
                <a:gd name="T80" fmla="*/ 181 w 1189"/>
                <a:gd name="T81" fmla="*/ 454 h 537"/>
                <a:gd name="T82" fmla="*/ 207 w 1189"/>
                <a:gd name="T83" fmla="*/ 451 h 537"/>
                <a:gd name="T84" fmla="*/ 194 w 1189"/>
                <a:gd name="T85" fmla="*/ 473 h 537"/>
                <a:gd name="T86" fmla="*/ 477 w 1189"/>
                <a:gd name="T87" fmla="*/ 372 h 537"/>
                <a:gd name="T88" fmla="*/ 696 w 1189"/>
                <a:gd name="T89" fmla="*/ 291 h 537"/>
                <a:gd name="T90" fmla="*/ 836 w 1189"/>
                <a:gd name="T91" fmla="*/ 230 h 537"/>
                <a:gd name="T92" fmla="*/ 903 w 1189"/>
                <a:gd name="T93" fmla="*/ 231 h 537"/>
                <a:gd name="T94" fmla="*/ 924 w 1189"/>
                <a:gd name="T95" fmla="*/ 218 h 537"/>
                <a:gd name="T96" fmla="*/ 963 w 1189"/>
                <a:gd name="T97" fmla="*/ 206 h 537"/>
                <a:gd name="T98" fmla="*/ 1106 w 1189"/>
                <a:gd name="T99" fmla="*/ 110 h 537"/>
                <a:gd name="T100" fmla="*/ 1093 w 1189"/>
                <a:gd name="T101" fmla="*/ 93 h 537"/>
                <a:gd name="T102" fmla="*/ 1156 w 1189"/>
                <a:gd name="T103" fmla="*/ 34 h 537"/>
                <a:gd name="T104" fmla="*/ 1051 w 1189"/>
                <a:gd name="T105" fmla="*/ 78 h 537"/>
                <a:gd name="T106" fmla="*/ 1094 w 1189"/>
                <a:gd name="T107" fmla="*/ 25 h 537"/>
                <a:gd name="T108" fmla="*/ 1178 w 1189"/>
                <a:gd name="T109" fmla="*/ 0 h 537"/>
                <a:gd name="T110" fmla="*/ 1130 w 1189"/>
                <a:gd name="T111" fmla="*/ 33 h 537"/>
                <a:gd name="T112" fmla="*/ 1178 w 1189"/>
                <a:gd name="T1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9" h="537">
                  <a:moveTo>
                    <a:pt x="110" y="532"/>
                  </a:moveTo>
                  <a:cubicBezTo>
                    <a:pt x="105" y="532"/>
                    <a:pt x="99" y="534"/>
                    <a:pt x="94" y="537"/>
                  </a:cubicBezTo>
                  <a:cubicBezTo>
                    <a:pt x="100" y="536"/>
                    <a:pt x="106" y="535"/>
                    <a:pt x="112" y="534"/>
                  </a:cubicBezTo>
                  <a:cubicBezTo>
                    <a:pt x="113" y="533"/>
                    <a:pt x="113" y="533"/>
                    <a:pt x="114" y="532"/>
                  </a:cubicBezTo>
                  <a:cubicBezTo>
                    <a:pt x="113" y="532"/>
                    <a:pt x="111" y="532"/>
                    <a:pt x="110" y="532"/>
                  </a:cubicBezTo>
                  <a:moveTo>
                    <a:pt x="429" y="443"/>
                  </a:moveTo>
                  <a:cubicBezTo>
                    <a:pt x="423" y="445"/>
                    <a:pt x="417" y="446"/>
                    <a:pt x="411" y="448"/>
                  </a:cubicBezTo>
                  <a:cubicBezTo>
                    <a:pt x="407" y="449"/>
                    <a:pt x="403" y="451"/>
                    <a:pt x="399" y="453"/>
                  </a:cubicBezTo>
                  <a:cubicBezTo>
                    <a:pt x="406" y="452"/>
                    <a:pt x="413" y="451"/>
                    <a:pt x="421" y="451"/>
                  </a:cubicBezTo>
                  <a:cubicBezTo>
                    <a:pt x="422" y="450"/>
                    <a:pt x="422" y="450"/>
                    <a:pt x="423" y="450"/>
                  </a:cubicBezTo>
                  <a:cubicBezTo>
                    <a:pt x="425" y="448"/>
                    <a:pt x="427" y="445"/>
                    <a:pt x="429" y="443"/>
                  </a:cubicBezTo>
                  <a:moveTo>
                    <a:pt x="833" y="296"/>
                  </a:moveTo>
                  <a:cubicBezTo>
                    <a:pt x="829" y="297"/>
                    <a:pt x="824" y="298"/>
                    <a:pt x="820" y="299"/>
                  </a:cubicBezTo>
                  <a:cubicBezTo>
                    <a:pt x="818" y="300"/>
                    <a:pt x="817" y="300"/>
                    <a:pt x="815" y="301"/>
                  </a:cubicBezTo>
                  <a:cubicBezTo>
                    <a:pt x="820" y="300"/>
                    <a:pt x="825" y="298"/>
                    <a:pt x="831" y="297"/>
                  </a:cubicBezTo>
                  <a:cubicBezTo>
                    <a:pt x="831" y="297"/>
                    <a:pt x="832" y="296"/>
                    <a:pt x="833" y="296"/>
                  </a:cubicBezTo>
                  <a:moveTo>
                    <a:pt x="987" y="242"/>
                  </a:moveTo>
                  <a:cubicBezTo>
                    <a:pt x="971" y="246"/>
                    <a:pt x="960" y="252"/>
                    <a:pt x="950" y="258"/>
                  </a:cubicBezTo>
                  <a:cubicBezTo>
                    <a:pt x="958" y="256"/>
                    <a:pt x="967" y="253"/>
                    <a:pt x="975" y="250"/>
                  </a:cubicBezTo>
                  <a:cubicBezTo>
                    <a:pt x="976" y="249"/>
                    <a:pt x="976" y="249"/>
                    <a:pt x="976" y="249"/>
                  </a:cubicBezTo>
                  <a:cubicBezTo>
                    <a:pt x="979" y="247"/>
                    <a:pt x="983" y="244"/>
                    <a:pt x="987" y="242"/>
                  </a:cubicBezTo>
                  <a:moveTo>
                    <a:pt x="667" y="250"/>
                  </a:moveTo>
                  <a:cubicBezTo>
                    <a:pt x="674" y="247"/>
                    <a:pt x="682" y="244"/>
                    <a:pt x="689" y="240"/>
                  </a:cubicBezTo>
                  <a:cubicBezTo>
                    <a:pt x="705" y="235"/>
                    <a:pt x="725" y="228"/>
                    <a:pt x="743" y="228"/>
                  </a:cubicBezTo>
                  <a:cubicBezTo>
                    <a:pt x="744" y="228"/>
                    <a:pt x="745" y="228"/>
                    <a:pt x="747" y="229"/>
                  </a:cubicBezTo>
                  <a:cubicBezTo>
                    <a:pt x="729" y="235"/>
                    <a:pt x="712" y="244"/>
                    <a:pt x="695" y="254"/>
                  </a:cubicBezTo>
                  <a:cubicBezTo>
                    <a:pt x="683" y="259"/>
                    <a:pt x="670" y="262"/>
                    <a:pt x="656" y="265"/>
                  </a:cubicBezTo>
                  <a:cubicBezTo>
                    <a:pt x="634" y="273"/>
                    <a:pt x="611" y="280"/>
                    <a:pt x="588" y="285"/>
                  </a:cubicBezTo>
                  <a:cubicBezTo>
                    <a:pt x="599" y="281"/>
                    <a:pt x="609" y="276"/>
                    <a:pt x="620" y="271"/>
                  </a:cubicBezTo>
                  <a:cubicBezTo>
                    <a:pt x="619" y="271"/>
                    <a:pt x="619" y="272"/>
                    <a:pt x="618" y="272"/>
                  </a:cubicBezTo>
                  <a:cubicBezTo>
                    <a:pt x="623" y="270"/>
                    <a:pt x="627" y="268"/>
                    <a:pt x="631" y="266"/>
                  </a:cubicBezTo>
                  <a:cubicBezTo>
                    <a:pt x="642" y="261"/>
                    <a:pt x="652" y="257"/>
                    <a:pt x="663" y="252"/>
                  </a:cubicBezTo>
                  <a:cubicBezTo>
                    <a:pt x="665" y="251"/>
                    <a:pt x="666" y="251"/>
                    <a:pt x="667" y="250"/>
                  </a:cubicBezTo>
                  <a:moveTo>
                    <a:pt x="1082" y="25"/>
                  </a:moveTo>
                  <a:cubicBezTo>
                    <a:pt x="1080" y="25"/>
                    <a:pt x="1078" y="25"/>
                    <a:pt x="1076" y="25"/>
                  </a:cubicBezTo>
                  <a:cubicBezTo>
                    <a:pt x="1075" y="26"/>
                    <a:pt x="1075" y="28"/>
                    <a:pt x="1075" y="30"/>
                  </a:cubicBezTo>
                  <a:cubicBezTo>
                    <a:pt x="1072" y="31"/>
                    <a:pt x="1069" y="33"/>
                    <a:pt x="1066" y="34"/>
                  </a:cubicBezTo>
                  <a:cubicBezTo>
                    <a:pt x="1067" y="34"/>
                    <a:pt x="1068" y="34"/>
                    <a:pt x="1069" y="34"/>
                  </a:cubicBezTo>
                  <a:cubicBezTo>
                    <a:pt x="1067" y="35"/>
                    <a:pt x="1064" y="35"/>
                    <a:pt x="1062" y="36"/>
                  </a:cubicBezTo>
                  <a:cubicBezTo>
                    <a:pt x="1054" y="41"/>
                    <a:pt x="1046" y="46"/>
                    <a:pt x="1037" y="51"/>
                  </a:cubicBezTo>
                  <a:cubicBezTo>
                    <a:pt x="1045" y="49"/>
                    <a:pt x="1055" y="47"/>
                    <a:pt x="1066" y="46"/>
                  </a:cubicBezTo>
                  <a:cubicBezTo>
                    <a:pt x="1066" y="46"/>
                    <a:pt x="1066" y="46"/>
                    <a:pt x="1066" y="46"/>
                  </a:cubicBezTo>
                  <a:cubicBezTo>
                    <a:pt x="1066" y="46"/>
                    <a:pt x="1066" y="46"/>
                    <a:pt x="1066" y="46"/>
                  </a:cubicBezTo>
                  <a:cubicBezTo>
                    <a:pt x="1047" y="50"/>
                    <a:pt x="1020" y="67"/>
                    <a:pt x="1004" y="76"/>
                  </a:cubicBezTo>
                  <a:cubicBezTo>
                    <a:pt x="972" y="102"/>
                    <a:pt x="940" y="132"/>
                    <a:pt x="896" y="137"/>
                  </a:cubicBezTo>
                  <a:cubicBezTo>
                    <a:pt x="892" y="137"/>
                    <a:pt x="886" y="146"/>
                    <a:pt x="882" y="152"/>
                  </a:cubicBezTo>
                  <a:cubicBezTo>
                    <a:pt x="885" y="152"/>
                    <a:pt x="888" y="151"/>
                    <a:pt x="891" y="151"/>
                  </a:cubicBezTo>
                  <a:cubicBezTo>
                    <a:pt x="891" y="151"/>
                    <a:pt x="892" y="151"/>
                    <a:pt x="893" y="151"/>
                  </a:cubicBezTo>
                  <a:cubicBezTo>
                    <a:pt x="879" y="155"/>
                    <a:pt x="879" y="155"/>
                    <a:pt x="879" y="155"/>
                  </a:cubicBezTo>
                  <a:cubicBezTo>
                    <a:pt x="873" y="158"/>
                    <a:pt x="867" y="160"/>
                    <a:pt x="861" y="162"/>
                  </a:cubicBezTo>
                  <a:cubicBezTo>
                    <a:pt x="805" y="195"/>
                    <a:pt x="736" y="212"/>
                    <a:pt x="675" y="243"/>
                  </a:cubicBezTo>
                  <a:cubicBezTo>
                    <a:pt x="661" y="252"/>
                    <a:pt x="634" y="253"/>
                    <a:pt x="620" y="262"/>
                  </a:cubicBezTo>
                  <a:cubicBezTo>
                    <a:pt x="613" y="266"/>
                    <a:pt x="605" y="270"/>
                    <a:pt x="598" y="274"/>
                  </a:cubicBezTo>
                  <a:cubicBezTo>
                    <a:pt x="604" y="273"/>
                    <a:pt x="611" y="273"/>
                    <a:pt x="618" y="272"/>
                  </a:cubicBezTo>
                  <a:cubicBezTo>
                    <a:pt x="618" y="272"/>
                    <a:pt x="618" y="272"/>
                    <a:pt x="618" y="272"/>
                  </a:cubicBezTo>
                  <a:cubicBezTo>
                    <a:pt x="618" y="272"/>
                    <a:pt x="618" y="272"/>
                    <a:pt x="618" y="272"/>
                  </a:cubicBezTo>
                  <a:cubicBezTo>
                    <a:pt x="598" y="280"/>
                    <a:pt x="577" y="287"/>
                    <a:pt x="557" y="293"/>
                  </a:cubicBezTo>
                  <a:cubicBezTo>
                    <a:pt x="556" y="294"/>
                    <a:pt x="555" y="294"/>
                    <a:pt x="554" y="294"/>
                  </a:cubicBezTo>
                  <a:cubicBezTo>
                    <a:pt x="565" y="291"/>
                    <a:pt x="577" y="288"/>
                    <a:pt x="588" y="285"/>
                  </a:cubicBezTo>
                  <a:cubicBezTo>
                    <a:pt x="588" y="285"/>
                    <a:pt x="588" y="285"/>
                    <a:pt x="588" y="285"/>
                  </a:cubicBezTo>
                  <a:cubicBezTo>
                    <a:pt x="588" y="285"/>
                    <a:pt x="588" y="285"/>
                    <a:pt x="588" y="285"/>
                  </a:cubicBezTo>
                  <a:cubicBezTo>
                    <a:pt x="564" y="296"/>
                    <a:pt x="538" y="307"/>
                    <a:pt x="513" y="315"/>
                  </a:cubicBezTo>
                  <a:cubicBezTo>
                    <a:pt x="497" y="321"/>
                    <a:pt x="497" y="321"/>
                    <a:pt x="497" y="321"/>
                  </a:cubicBezTo>
                  <a:cubicBezTo>
                    <a:pt x="501" y="318"/>
                    <a:pt x="503" y="315"/>
                    <a:pt x="504" y="312"/>
                  </a:cubicBezTo>
                  <a:cubicBezTo>
                    <a:pt x="500" y="313"/>
                    <a:pt x="496" y="315"/>
                    <a:pt x="493" y="316"/>
                  </a:cubicBezTo>
                  <a:cubicBezTo>
                    <a:pt x="448" y="331"/>
                    <a:pt x="405" y="346"/>
                    <a:pt x="361" y="359"/>
                  </a:cubicBezTo>
                  <a:cubicBezTo>
                    <a:pt x="280" y="387"/>
                    <a:pt x="198" y="415"/>
                    <a:pt x="117" y="443"/>
                  </a:cubicBezTo>
                  <a:cubicBezTo>
                    <a:pt x="117" y="443"/>
                    <a:pt x="117" y="443"/>
                    <a:pt x="117" y="443"/>
                  </a:cubicBezTo>
                  <a:cubicBezTo>
                    <a:pt x="109" y="448"/>
                    <a:pt x="102" y="453"/>
                    <a:pt x="93" y="458"/>
                  </a:cubicBezTo>
                  <a:cubicBezTo>
                    <a:pt x="96" y="457"/>
                    <a:pt x="98" y="457"/>
                    <a:pt x="100" y="456"/>
                  </a:cubicBezTo>
                  <a:cubicBezTo>
                    <a:pt x="236" y="416"/>
                    <a:pt x="362" y="368"/>
                    <a:pt x="497" y="321"/>
                  </a:cubicBezTo>
                  <a:cubicBezTo>
                    <a:pt x="497" y="321"/>
                    <a:pt x="497" y="321"/>
                    <a:pt x="497" y="321"/>
                  </a:cubicBezTo>
                  <a:cubicBezTo>
                    <a:pt x="497" y="321"/>
                    <a:pt x="497" y="321"/>
                    <a:pt x="497" y="321"/>
                  </a:cubicBezTo>
                  <a:cubicBezTo>
                    <a:pt x="489" y="326"/>
                    <a:pt x="478" y="331"/>
                    <a:pt x="473" y="332"/>
                  </a:cubicBezTo>
                  <a:cubicBezTo>
                    <a:pt x="368" y="376"/>
                    <a:pt x="265" y="415"/>
                    <a:pt x="160" y="445"/>
                  </a:cubicBezTo>
                  <a:cubicBezTo>
                    <a:pt x="124" y="455"/>
                    <a:pt x="89" y="473"/>
                    <a:pt x="53" y="480"/>
                  </a:cubicBezTo>
                  <a:cubicBezTo>
                    <a:pt x="43" y="484"/>
                    <a:pt x="33" y="488"/>
                    <a:pt x="23" y="493"/>
                  </a:cubicBezTo>
                  <a:cubicBezTo>
                    <a:pt x="9" y="496"/>
                    <a:pt x="0" y="514"/>
                    <a:pt x="10" y="515"/>
                  </a:cubicBezTo>
                  <a:cubicBezTo>
                    <a:pt x="10" y="515"/>
                    <a:pt x="11" y="515"/>
                    <a:pt x="12" y="515"/>
                  </a:cubicBezTo>
                  <a:cubicBezTo>
                    <a:pt x="19" y="515"/>
                    <a:pt x="26" y="515"/>
                    <a:pt x="32" y="514"/>
                  </a:cubicBezTo>
                  <a:cubicBezTo>
                    <a:pt x="67" y="500"/>
                    <a:pt x="110" y="496"/>
                    <a:pt x="143" y="476"/>
                  </a:cubicBezTo>
                  <a:cubicBezTo>
                    <a:pt x="156" y="472"/>
                    <a:pt x="168" y="463"/>
                    <a:pt x="181" y="454"/>
                  </a:cubicBezTo>
                  <a:cubicBezTo>
                    <a:pt x="185" y="453"/>
                    <a:pt x="192" y="449"/>
                    <a:pt x="199" y="449"/>
                  </a:cubicBezTo>
                  <a:cubicBezTo>
                    <a:pt x="202" y="449"/>
                    <a:pt x="205" y="449"/>
                    <a:pt x="207" y="451"/>
                  </a:cubicBezTo>
                  <a:cubicBezTo>
                    <a:pt x="173" y="468"/>
                    <a:pt x="140" y="487"/>
                    <a:pt x="107" y="505"/>
                  </a:cubicBezTo>
                  <a:cubicBezTo>
                    <a:pt x="135" y="495"/>
                    <a:pt x="164" y="485"/>
                    <a:pt x="194" y="473"/>
                  </a:cubicBezTo>
                  <a:cubicBezTo>
                    <a:pt x="225" y="462"/>
                    <a:pt x="253" y="450"/>
                    <a:pt x="282" y="438"/>
                  </a:cubicBezTo>
                  <a:cubicBezTo>
                    <a:pt x="344" y="420"/>
                    <a:pt x="410" y="398"/>
                    <a:pt x="477" y="372"/>
                  </a:cubicBezTo>
                  <a:cubicBezTo>
                    <a:pt x="485" y="370"/>
                    <a:pt x="507" y="365"/>
                    <a:pt x="501" y="355"/>
                  </a:cubicBezTo>
                  <a:cubicBezTo>
                    <a:pt x="569" y="336"/>
                    <a:pt x="635" y="320"/>
                    <a:pt x="696" y="291"/>
                  </a:cubicBezTo>
                  <a:cubicBezTo>
                    <a:pt x="718" y="282"/>
                    <a:pt x="744" y="280"/>
                    <a:pt x="767" y="273"/>
                  </a:cubicBezTo>
                  <a:cubicBezTo>
                    <a:pt x="790" y="259"/>
                    <a:pt x="813" y="245"/>
                    <a:pt x="836" y="230"/>
                  </a:cubicBezTo>
                  <a:cubicBezTo>
                    <a:pt x="828" y="240"/>
                    <a:pt x="818" y="249"/>
                    <a:pt x="807" y="258"/>
                  </a:cubicBezTo>
                  <a:cubicBezTo>
                    <a:pt x="838" y="247"/>
                    <a:pt x="871" y="242"/>
                    <a:pt x="903" y="231"/>
                  </a:cubicBezTo>
                  <a:cubicBezTo>
                    <a:pt x="921" y="210"/>
                    <a:pt x="929" y="187"/>
                    <a:pt x="970" y="179"/>
                  </a:cubicBezTo>
                  <a:cubicBezTo>
                    <a:pt x="954" y="184"/>
                    <a:pt x="938" y="201"/>
                    <a:pt x="924" y="218"/>
                  </a:cubicBezTo>
                  <a:cubicBezTo>
                    <a:pt x="927" y="216"/>
                    <a:pt x="930" y="214"/>
                    <a:pt x="932" y="214"/>
                  </a:cubicBezTo>
                  <a:cubicBezTo>
                    <a:pt x="943" y="212"/>
                    <a:pt x="953" y="209"/>
                    <a:pt x="963" y="206"/>
                  </a:cubicBezTo>
                  <a:cubicBezTo>
                    <a:pt x="987" y="190"/>
                    <a:pt x="1011" y="173"/>
                    <a:pt x="1031" y="165"/>
                  </a:cubicBezTo>
                  <a:cubicBezTo>
                    <a:pt x="1080" y="145"/>
                    <a:pt x="1069" y="139"/>
                    <a:pt x="1106" y="110"/>
                  </a:cubicBezTo>
                  <a:cubicBezTo>
                    <a:pt x="1115" y="105"/>
                    <a:pt x="1143" y="65"/>
                    <a:pt x="1160" y="50"/>
                  </a:cubicBezTo>
                  <a:cubicBezTo>
                    <a:pt x="1128" y="65"/>
                    <a:pt x="1110" y="87"/>
                    <a:pt x="1093" y="93"/>
                  </a:cubicBezTo>
                  <a:cubicBezTo>
                    <a:pt x="1043" y="131"/>
                    <a:pt x="976" y="176"/>
                    <a:pt x="970" y="176"/>
                  </a:cubicBezTo>
                  <a:cubicBezTo>
                    <a:pt x="965" y="176"/>
                    <a:pt x="1008" y="141"/>
                    <a:pt x="1156" y="34"/>
                  </a:cubicBezTo>
                  <a:cubicBezTo>
                    <a:pt x="1147" y="35"/>
                    <a:pt x="1062" y="79"/>
                    <a:pt x="1052" y="79"/>
                  </a:cubicBezTo>
                  <a:cubicBezTo>
                    <a:pt x="1052" y="79"/>
                    <a:pt x="1052" y="78"/>
                    <a:pt x="1051" y="78"/>
                  </a:cubicBezTo>
                  <a:cubicBezTo>
                    <a:pt x="1048" y="75"/>
                    <a:pt x="1089" y="54"/>
                    <a:pt x="1127" y="34"/>
                  </a:cubicBezTo>
                  <a:cubicBezTo>
                    <a:pt x="1120" y="31"/>
                    <a:pt x="1108" y="26"/>
                    <a:pt x="1094" y="25"/>
                  </a:cubicBezTo>
                  <a:cubicBezTo>
                    <a:pt x="1090" y="25"/>
                    <a:pt x="1086" y="25"/>
                    <a:pt x="1082" y="25"/>
                  </a:cubicBezTo>
                  <a:moveTo>
                    <a:pt x="1178" y="0"/>
                  </a:moveTo>
                  <a:cubicBezTo>
                    <a:pt x="1157" y="0"/>
                    <a:pt x="1109" y="9"/>
                    <a:pt x="1089" y="15"/>
                  </a:cubicBezTo>
                  <a:cubicBezTo>
                    <a:pt x="1107" y="20"/>
                    <a:pt x="1123" y="27"/>
                    <a:pt x="1130" y="33"/>
                  </a:cubicBezTo>
                  <a:cubicBezTo>
                    <a:pt x="1161" y="17"/>
                    <a:pt x="1189" y="2"/>
                    <a:pt x="1187" y="1"/>
                  </a:cubicBezTo>
                  <a:cubicBezTo>
                    <a:pt x="1185" y="0"/>
                    <a:pt x="1182" y="0"/>
                    <a:pt x="117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829">
              <a:extLst>
                <a:ext uri="{FF2B5EF4-FFF2-40B4-BE49-F238E27FC236}">
                  <a16:creationId xmlns="" xmlns:a16="http://schemas.microsoft.com/office/drawing/2014/main" id="{468448D8-E479-44ED-ACB5-F3AA199BE8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1963" y="1962151"/>
              <a:ext cx="158750" cy="41275"/>
            </a:xfrm>
            <a:custGeom>
              <a:avLst/>
              <a:gdLst>
                <a:gd name="T0" fmla="*/ 25 w 63"/>
                <a:gd name="T1" fmla="*/ 10 h 16"/>
                <a:gd name="T2" fmla="*/ 0 w 63"/>
                <a:gd name="T3" fmla="*/ 16 h 16"/>
                <a:gd name="T4" fmla="*/ 13 w 63"/>
                <a:gd name="T5" fmla="*/ 15 h 16"/>
                <a:gd name="T6" fmla="*/ 25 w 63"/>
                <a:gd name="T7" fmla="*/ 10 h 16"/>
                <a:gd name="T8" fmla="*/ 63 w 63"/>
                <a:gd name="T9" fmla="*/ 0 h 16"/>
                <a:gd name="T10" fmla="*/ 43 w 63"/>
                <a:gd name="T11" fmla="*/ 5 h 16"/>
                <a:gd name="T12" fmla="*/ 37 w 63"/>
                <a:gd name="T13" fmla="*/ 12 h 16"/>
                <a:gd name="T14" fmla="*/ 63 w 63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6">
                  <a:moveTo>
                    <a:pt x="25" y="10"/>
                  </a:moveTo>
                  <a:cubicBezTo>
                    <a:pt x="17" y="12"/>
                    <a:pt x="8" y="14"/>
                    <a:pt x="0" y="16"/>
                  </a:cubicBezTo>
                  <a:cubicBezTo>
                    <a:pt x="5" y="15"/>
                    <a:pt x="9" y="15"/>
                    <a:pt x="13" y="15"/>
                  </a:cubicBezTo>
                  <a:cubicBezTo>
                    <a:pt x="17" y="13"/>
                    <a:pt x="21" y="11"/>
                    <a:pt x="25" y="10"/>
                  </a:cubicBezTo>
                  <a:moveTo>
                    <a:pt x="63" y="0"/>
                  </a:moveTo>
                  <a:cubicBezTo>
                    <a:pt x="56" y="2"/>
                    <a:pt x="50" y="4"/>
                    <a:pt x="43" y="5"/>
                  </a:cubicBezTo>
                  <a:cubicBezTo>
                    <a:pt x="41" y="7"/>
                    <a:pt x="39" y="10"/>
                    <a:pt x="37" y="12"/>
                  </a:cubicBezTo>
                  <a:cubicBezTo>
                    <a:pt x="46" y="8"/>
                    <a:pt x="54" y="4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830">
              <a:extLst>
                <a:ext uri="{FF2B5EF4-FFF2-40B4-BE49-F238E27FC236}">
                  <a16:creationId xmlns="" xmlns:a16="http://schemas.microsoft.com/office/drawing/2014/main" id="{5835E288-2D95-4D62-A1A1-F15E139B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1585913"/>
              <a:ext cx="60325" cy="26988"/>
            </a:xfrm>
            <a:custGeom>
              <a:avLst/>
              <a:gdLst>
                <a:gd name="T0" fmla="*/ 24 w 24"/>
                <a:gd name="T1" fmla="*/ 0 h 11"/>
                <a:gd name="T2" fmla="*/ 0 w 24"/>
                <a:gd name="T3" fmla="*/ 11 h 11"/>
                <a:gd name="T4" fmla="*/ 13 w 24"/>
                <a:gd name="T5" fmla="*/ 8 h 11"/>
                <a:gd name="T6" fmla="*/ 24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4" y="0"/>
                  </a:moveTo>
                  <a:cubicBezTo>
                    <a:pt x="16" y="4"/>
                    <a:pt x="8" y="7"/>
                    <a:pt x="0" y="11"/>
                  </a:cubicBezTo>
                  <a:cubicBezTo>
                    <a:pt x="4" y="10"/>
                    <a:pt x="9" y="9"/>
                    <a:pt x="13" y="8"/>
                  </a:cubicBezTo>
                  <a:cubicBezTo>
                    <a:pt x="17" y="5"/>
                    <a:pt x="21" y="3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831">
              <a:extLst>
                <a:ext uri="{FF2B5EF4-FFF2-40B4-BE49-F238E27FC236}">
                  <a16:creationId xmlns="" xmlns:a16="http://schemas.microsoft.com/office/drawing/2014/main" id="{222473E1-0494-45C8-BA78-045649C07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0225" y="1489076"/>
              <a:ext cx="142875" cy="77788"/>
            </a:xfrm>
            <a:custGeom>
              <a:avLst/>
              <a:gdLst>
                <a:gd name="T0" fmla="*/ 11 w 57"/>
                <a:gd name="T1" fmla="*/ 26 h 31"/>
                <a:gd name="T2" fmla="*/ 6 w 57"/>
                <a:gd name="T3" fmla="*/ 27 h 31"/>
                <a:gd name="T4" fmla="*/ 0 w 57"/>
                <a:gd name="T5" fmla="*/ 31 h 31"/>
                <a:gd name="T6" fmla="*/ 11 w 57"/>
                <a:gd name="T7" fmla="*/ 26 h 31"/>
                <a:gd name="T8" fmla="*/ 57 w 57"/>
                <a:gd name="T9" fmla="*/ 0 h 31"/>
                <a:gd name="T10" fmla="*/ 32 w 57"/>
                <a:gd name="T11" fmla="*/ 8 h 31"/>
                <a:gd name="T12" fmla="*/ 22 w 57"/>
                <a:gd name="T13" fmla="*/ 15 h 31"/>
                <a:gd name="T14" fmla="*/ 38 w 57"/>
                <a:gd name="T15" fmla="*/ 11 h 31"/>
                <a:gd name="T16" fmla="*/ 57 w 57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1">
                  <a:moveTo>
                    <a:pt x="11" y="26"/>
                  </a:moveTo>
                  <a:cubicBezTo>
                    <a:pt x="9" y="26"/>
                    <a:pt x="8" y="26"/>
                    <a:pt x="6" y="27"/>
                  </a:cubicBezTo>
                  <a:cubicBezTo>
                    <a:pt x="4" y="28"/>
                    <a:pt x="2" y="30"/>
                    <a:pt x="0" y="31"/>
                  </a:cubicBezTo>
                  <a:cubicBezTo>
                    <a:pt x="4" y="29"/>
                    <a:pt x="7" y="28"/>
                    <a:pt x="11" y="26"/>
                  </a:cubicBezTo>
                  <a:moveTo>
                    <a:pt x="57" y="0"/>
                  </a:moveTo>
                  <a:cubicBezTo>
                    <a:pt x="49" y="3"/>
                    <a:pt x="40" y="6"/>
                    <a:pt x="32" y="8"/>
                  </a:cubicBezTo>
                  <a:cubicBezTo>
                    <a:pt x="28" y="10"/>
                    <a:pt x="25" y="12"/>
                    <a:pt x="22" y="15"/>
                  </a:cubicBezTo>
                  <a:cubicBezTo>
                    <a:pt x="27" y="13"/>
                    <a:pt x="33" y="12"/>
                    <a:pt x="38" y="11"/>
                  </a:cubicBezTo>
                  <a:cubicBezTo>
                    <a:pt x="45" y="7"/>
                    <a:pt x="51" y="3"/>
                    <a:pt x="5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832">
              <a:extLst>
                <a:ext uri="{FF2B5EF4-FFF2-40B4-BE49-F238E27FC236}">
                  <a16:creationId xmlns="" xmlns:a16="http://schemas.microsoft.com/office/drawing/2014/main" id="{4203040C-1BF7-48BF-ABAB-2CB4301AE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1517651"/>
              <a:ext cx="79375" cy="39688"/>
            </a:xfrm>
            <a:custGeom>
              <a:avLst/>
              <a:gdLst>
                <a:gd name="T0" fmla="*/ 32 w 32"/>
                <a:gd name="T1" fmla="*/ 0 h 16"/>
                <a:gd name="T2" fmla="*/ 16 w 32"/>
                <a:gd name="T3" fmla="*/ 4 h 16"/>
                <a:gd name="T4" fmla="*/ 0 w 32"/>
                <a:gd name="T5" fmla="*/ 16 h 16"/>
                <a:gd name="T6" fmla="*/ 5 w 32"/>
                <a:gd name="T7" fmla="*/ 15 h 16"/>
                <a:gd name="T8" fmla="*/ 31 w 32"/>
                <a:gd name="T9" fmla="*/ 1 h 16"/>
                <a:gd name="T10" fmla="*/ 32 w 3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6">
                  <a:moveTo>
                    <a:pt x="32" y="0"/>
                  </a:moveTo>
                  <a:cubicBezTo>
                    <a:pt x="27" y="1"/>
                    <a:pt x="21" y="2"/>
                    <a:pt x="16" y="4"/>
                  </a:cubicBezTo>
                  <a:cubicBezTo>
                    <a:pt x="11" y="7"/>
                    <a:pt x="5" y="12"/>
                    <a:pt x="0" y="16"/>
                  </a:cubicBezTo>
                  <a:cubicBezTo>
                    <a:pt x="2" y="15"/>
                    <a:pt x="3" y="15"/>
                    <a:pt x="5" y="15"/>
                  </a:cubicBezTo>
                  <a:cubicBezTo>
                    <a:pt x="14" y="10"/>
                    <a:pt x="22" y="6"/>
                    <a:pt x="31" y="1"/>
                  </a:cubicBezTo>
                  <a:cubicBezTo>
                    <a:pt x="31" y="1"/>
                    <a:pt x="32" y="1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833">
              <a:extLst>
                <a:ext uri="{FF2B5EF4-FFF2-40B4-BE49-F238E27FC236}">
                  <a16:creationId xmlns="" xmlns:a16="http://schemas.microsoft.com/office/drawing/2014/main" id="{77F5275A-CCE8-4A90-8904-2AAC18F7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1608138"/>
              <a:ext cx="182562" cy="73025"/>
            </a:xfrm>
            <a:custGeom>
              <a:avLst/>
              <a:gdLst>
                <a:gd name="T0" fmla="*/ 73 w 73"/>
                <a:gd name="T1" fmla="*/ 0 h 29"/>
                <a:gd name="T2" fmla="*/ 57 w 73"/>
                <a:gd name="T3" fmla="*/ 4 h 29"/>
                <a:gd name="T4" fmla="*/ 0 w 73"/>
                <a:gd name="T5" fmla="*/ 29 h 29"/>
                <a:gd name="T6" fmla="*/ 38 w 73"/>
                <a:gd name="T7" fmla="*/ 19 h 29"/>
                <a:gd name="T8" fmla="*/ 73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73" y="0"/>
                  </a:moveTo>
                  <a:cubicBezTo>
                    <a:pt x="67" y="1"/>
                    <a:pt x="62" y="3"/>
                    <a:pt x="57" y="4"/>
                  </a:cubicBezTo>
                  <a:cubicBezTo>
                    <a:pt x="38" y="13"/>
                    <a:pt x="19" y="21"/>
                    <a:pt x="0" y="29"/>
                  </a:cubicBezTo>
                  <a:cubicBezTo>
                    <a:pt x="13" y="26"/>
                    <a:pt x="25" y="22"/>
                    <a:pt x="38" y="19"/>
                  </a:cubicBezTo>
                  <a:cubicBezTo>
                    <a:pt x="51" y="13"/>
                    <a:pt x="62" y="7"/>
                    <a:pt x="7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 834">
              <a:extLst>
                <a:ext uri="{FF2B5EF4-FFF2-40B4-BE49-F238E27FC236}">
                  <a16:creationId xmlns="" xmlns:a16="http://schemas.microsoft.com/office/drawing/2014/main" id="{F6370AE3-E523-45B1-98F1-6021CBD44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0" y="1655763"/>
              <a:ext cx="223837" cy="80963"/>
            </a:xfrm>
            <a:custGeom>
              <a:avLst/>
              <a:gdLst>
                <a:gd name="T0" fmla="*/ 89 w 89"/>
                <a:gd name="T1" fmla="*/ 0 h 32"/>
                <a:gd name="T2" fmla="*/ 51 w 89"/>
                <a:gd name="T3" fmla="*/ 10 h 32"/>
                <a:gd name="T4" fmla="*/ 50 w 89"/>
                <a:gd name="T5" fmla="*/ 11 h 32"/>
                <a:gd name="T6" fmla="*/ 11 w 89"/>
                <a:gd name="T7" fmla="*/ 28 h 32"/>
                <a:gd name="T8" fmla="*/ 0 w 89"/>
                <a:gd name="T9" fmla="*/ 32 h 32"/>
                <a:gd name="T10" fmla="*/ 20 w 89"/>
                <a:gd name="T11" fmla="*/ 28 h 32"/>
                <a:gd name="T12" fmla="*/ 89 w 8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2">
                  <a:moveTo>
                    <a:pt x="89" y="0"/>
                  </a:moveTo>
                  <a:cubicBezTo>
                    <a:pt x="76" y="3"/>
                    <a:pt x="64" y="7"/>
                    <a:pt x="51" y="10"/>
                  </a:cubicBezTo>
                  <a:cubicBezTo>
                    <a:pt x="51" y="10"/>
                    <a:pt x="51" y="10"/>
                    <a:pt x="50" y="11"/>
                  </a:cubicBezTo>
                  <a:cubicBezTo>
                    <a:pt x="38" y="18"/>
                    <a:pt x="25" y="24"/>
                    <a:pt x="11" y="28"/>
                  </a:cubicBezTo>
                  <a:cubicBezTo>
                    <a:pt x="8" y="29"/>
                    <a:pt x="4" y="31"/>
                    <a:pt x="0" y="32"/>
                  </a:cubicBezTo>
                  <a:cubicBezTo>
                    <a:pt x="7" y="31"/>
                    <a:pt x="13" y="29"/>
                    <a:pt x="20" y="28"/>
                  </a:cubicBezTo>
                  <a:cubicBezTo>
                    <a:pt x="45" y="19"/>
                    <a:pt x="68" y="1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835">
              <a:extLst>
                <a:ext uri="{FF2B5EF4-FFF2-40B4-BE49-F238E27FC236}">
                  <a16:creationId xmlns="" xmlns:a16="http://schemas.microsoft.com/office/drawing/2014/main" id="{14A5DA7F-FA0C-4A72-A021-66688AD8E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6175" y="1673226"/>
              <a:ext cx="442912" cy="160338"/>
            </a:xfrm>
            <a:custGeom>
              <a:avLst/>
              <a:gdLst>
                <a:gd name="T0" fmla="*/ 90 w 176"/>
                <a:gd name="T1" fmla="*/ 38 h 64"/>
                <a:gd name="T2" fmla="*/ 61 w 176"/>
                <a:gd name="T3" fmla="*/ 40 h 64"/>
                <a:gd name="T4" fmla="*/ 0 w 176"/>
                <a:gd name="T5" fmla="*/ 63 h 64"/>
                <a:gd name="T6" fmla="*/ 1 w 176"/>
                <a:gd name="T7" fmla="*/ 63 h 64"/>
                <a:gd name="T8" fmla="*/ 6 w 176"/>
                <a:gd name="T9" fmla="*/ 64 h 64"/>
                <a:gd name="T10" fmla="*/ 7 w 176"/>
                <a:gd name="T11" fmla="*/ 63 h 64"/>
                <a:gd name="T12" fmla="*/ 7 w 176"/>
                <a:gd name="T13" fmla="*/ 61 h 64"/>
                <a:gd name="T14" fmla="*/ 18 w 176"/>
                <a:gd name="T15" fmla="*/ 59 h 64"/>
                <a:gd name="T16" fmla="*/ 25 w 176"/>
                <a:gd name="T17" fmla="*/ 55 h 64"/>
                <a:gd name="T18" fmla="*/ 85 w 176"/>
                <a:gd name="T19" fmla="*/ 40 h 64"/>
                <a:gd name="T20" fmla="*/ 90 w 176"/>
                <a:gd name="T21" fmla="*/ 38 h 64"/>
                <a:gd name="T22" fmla="*/ 176 w 176"/>
                <a:gd name="T23" fmla="*/ 0 h 64"/>
                <a:gd name="T24" fmla="*/ 141 w 176"/>
                <a:gd name="T25" fmla="*/ 8 h 64"/>
                <a:gd name="T26" fmla="*/ 122 w 176"/>
                <a:gd name="T27" fmla="*/ 16 h 64"/>
                <a:gd name="T28" fmla="*/ 123 w 176"/>
                <a:gd name="T29" fmla="*/ 14 h 64"/>
                <a:gd name="T30" fmla="*/ 95 w 176"/>
                <a:gd name="T31" fmla="*/ 25 h 64"/>
                <a:gd name="T32" fmla="*/ 118 w 176"/>
                <a:gd name="T33" fmla="*/ 21 h 64"/>
                <a:gd name="T34" fmla="*/ 119 w 176"/>
                <a:gd name="T35" fmla="*/ 20 h 64"/>
                <a:gd name="T36" fmla="*/ 170 w 176"/>
                <a:gd name="T37" fmla="*/ 4 h 64"/>
                <a:gd name="T38" fmla="*/ 176 w 176"/>
                <a:gd name="T3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64">
                  <a:moveTo>
                    <a:pt x="90" y="38"/>
                  </a:moveTo>
                  <a:cubicBezTo>
                    <a:pt x="80" y="38"/>
                    <a:pt x="71" y="39"/>
                    <a:pt x="61" y="40"/>
                  </a:cubicBezTo>
                  <a:cubicBezTo>
                    <a:pt x="41" y="48"/>
                    <a:pt x="21" y="56"/>
                    <a:pt x="0" y="63"/>
                  </a:cubicBezTo>
                  <a:cubicBezTo>
                    <a:pt x="0" y="63"/>
                    <a:pt x="1" y="63"/>
                    <a:pt x="1" y="63"/>
                  </a:cubicBezTo>
                  <a:cubicBezTo>
                    <a:pt x="3" y="63"/>
                    <a:pt x="4" y="63"/>
                    <a:pt x="6" y="64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7" y="62"/>
                    <a:pt x="7" y="61"/>
                  </a:cubicBezTo>
                  <a:cubicBezTo>
                    <a:pt x="10" y="61"/>
                    <a:pt x="14" y="60"/>
                    <a:pt x="18" y="59"/>
                  </a:cubicBezTo>
                  <a:cubicBezTo>
                    <a:pt x="20" y="58"/>
                    <a:pt x="23" y="57"/>
                    <a:pt x="25" y="55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39"/>
                    <a:pt x="88" y="38"/>
                    <a:pt x="90" y="38"/>
                  </a:cubicBezTo>
                  <a:moveTo>
                    <a:pt x="176" y="0"/>
                  </a:moveTo>
                  <a:cubicBezTo>
                    <a:pt x="164" y="3"/>
                    <a:pt x="153" y="5"/>
                    <a:pt x="141" y="8"/>
                  </a:cubicBezTo>
                  <a:cubicBezTo>
                    <a:pt x="135" y="11"/>
                    <a:pt x="128" y="14"/>
                    <a:pt x="122" y="16"/>
                  </a:cubicBezTo>
                  <a:cubicBezTo>
                    <a:pt x="122" y="16"/>
                    <a:pt x="122" y="15"/>
                    <a:pt x="123" y="14"/>
                  </a:cubicBezTo>
                  <a:cubicBezTo>
                    <a:pt x="114" y="18"/>
                    <a:pt x="104" y="22"/>
                    <a:pt x="95" y="25"/>
                  </a:cubicBezTo>
                  <a:cubicBezTo>
                    <a:pt x="103" y="24"/>
                    <a:pt x="111" y="22"/>
                    <a:pt x="118" y="21"/>
                  </a:cubicBezTo>
                  <a:cubicBezTo>
                    <a:pt x="118" y="20"/>
                    <a:pt x="119" y="20"/>
                    <a:pt x="119" y="20"/>
                  </a:cubicBezTo>
                  <a:cubicBezTo>
                    <a:pt x="131" y="11"/>
                    <a:pt x="157" y="12"/>
                    <a:pt x="170" y="4"/>
                  </a:cubicBezTo>
                  <a:cubicBezTo>
                    <a:pt x="172" y="2"/>
                    <a:pt x="174" y="1"/>
                    <a:pt x="17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836">
              <a:extLst>
                <a:ext uri="{FF2B5EF4-FFF2-40B4-BE49-F238E27FC236}">
                  <a16:creationId xmlns="" xmlns:a16="http://schemas.microsoft.com/office/drawing/2014/main" id="{143BDEFF-7BF7-4D65-9224-7A941CD4E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1660526"/>
              <a:ext cx="447675" cy="173038"/>
            </a:xfrm>
            <a:custGeom>
              <a:avLst/>
              <a:gdLst>
                <a:gd name="T0" fmla="*/ 1 w 178"/>
                <a:gd name="T1" fmla="*/ 68 h 69"/>
                <a:gd name="T2" fmla="*/ 0 w 178"/>
                <a:gd name="T3" fmla="*/ 69 h 69"/>
                <a:gd name="T4" fmla="*/ 0 w 178"/>
                <a:gd name="T5" fmla="*/ 69 h 69"/>
                <a:gd name="T6" fmla="*/ 2 w 178"/>
                <a:gd name="T7" fmla="*/ 69 h 69"/>
                <a:gd name="T8" fmla="*/ 1 w 178"/>
                <a:gd name="T9" fmla="*/ 68 h 69"/>
                <a:gd name="T10" fmla="*/ 79 w 178"/>
                <a:gd name="T11" fmla="*/ 45 h 69"/>
                <a:gd name="T12" fmla="*/ 19 w 178"/>
                <a:gd name="T13" fmla="*/ 60 h 69"/>
                <a:gd name="T14" fmla="*/ 12 w 178"/>
                <a:gd name="T15" fmla="*/ 64 h 69"/>
                <a:gd name="T16" fmla="*/ 48 w 178"/>
                <a:gd name="T17" fmla="*/ 58 h 69"/>
                <a:gd name="T18" fmla="*/ 69 w 178"/>
                <a:gd name="T19" fmla="*/ 50 h 69"/>
                <a:gd name="T20" fmla="*/ 79 w 178"/>
                <a:gd name="T21" fmla="*/ 45 h 69"/>
                <a:gd name="T22" fmla="*/ 112 w 178"/>
                <a:gd name="T23" fmla="*/ 26 h 69"/>
                <a:gd name="T24" fmla="*/ 89 w 178"/>
                <a:gd name="T25" fmla="*/ 30 h 69"/>
                <a:gd name="T26" fmla="*/ 55 w 178"/>
                <a:gd name="T27" fmla="*/ 45 h 69"/>
                <a:gd name="T28" fmla="*/ 84 w 178"/>
                <a:gd name="T29" fmla="*/ 43 h 69"/>
                <a:gd name="T30" fmla="*/ 112 w 178"/>
                <a:gd name="T31" fmla="*/ 26 h 69"/>
                <a:gd name="T32" fmla="*/ 178 w 178"/>
                <a:gd name="T33" fmla="*/ 0 h 69"/>
                <a:gd name="T34" fmla="*/ 154 w 178"/>
                <a:gd name="T35" fmla="*/ 5 h 69"/>
                <a:gd name="T36" fmla="*/ 135 w 178"/>
                <a:gd name="T37" fmla="*/ 13 h 69"/>
                <a:gd name="T38" fmla="*/ 170 w 178"/>
                <a:gd name="T39" fmla="*/ 5 h 69"/>
                <a:gd name="T40" fmla="*/ 178 w 178"/>
                <a:gd name="T41" fmla="*/ 0 h 69"/>
                <a:gd name="T42" fmla="*/ 178 w 178"/>
                <a:gd name="T4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8" h="69">
                  <a:moveTo>
                    <a:pt x="1" y="68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69"/>
                    <a:pt x="1" y="69"/>
                    <a:pt x="2" y="69"/>
                  </a:cubicBezTo>
                  <a:cubicBezTo>
                    <a:pt x="2" y="69"/>
                    <a:pt x="1" y="68"/>
                    <a:pt x="1" y="68"/>
                  </a:cubicBezTo>
                  <a:moveTo>
                    <a:pt x="79" y="45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17" y="62"/>
                    <a:pt x="14" y="63"/>
                    <a:pt x="12" y="64"/>
                  </a:cubicBezTo>
                  <a:cubicBezTo>
                    <a:pt x="24" y="62"/>
                    <a:pt x="36" y="60"/>
                    <a:pt x="48" y="58"/>
                  </a:cubicBezTo>
                  <a:cubicBezTo>
                    <a:pt x="55" y="56"/>
                    <a:pt x="62" y="53"/>
                    <a:pt x="69" y="50"/>
                  </a:cubicBezTo>
                  <a:cubicBezTo>
                    <a:pt x="73" y="48"/>
                    <a:pt x="76" y="46"/>
                    <a:pt x="79" y="45"/>
                  </a:cubicBezTo>
                  <a:moveTo>
                    <a:pt x="112" y="26"/>
                  </a:moveTo>
                  <a:cubicBezTo>
                    <a:pt x="105" y="27"/>
                    <a:pt x="97" y="29"/>
                    <a:pt x="89" y="30"/>
                  </a:cubicBezTo>
                  <a:cubicBezTo>
                    <a:pt x="78" y="35"/>
                    <a:pt x="66" y="40"/>
                    <a:pt x="55" y="45"/>
                  </a:cubicBezTo>
                  <a:cubicBezTo>
                    <a:pt x="65" y="44"/>
                    <a:pt x="74" y="43"/>
                    <a:pt x="84" y="43"/>
                  </a:cubicBezTo>
                  <a:cubicBezTo>
                    <a:pt x="93" y="37"/>
                    <a:pt x="103" y="32"/>
                    <a:pt x="112" y="26"/>
                  </a:cubicBezTo>
                  <a:moveTo>
                    <a:pt x="178" y="0"/>
                  </a:moveTo>
                  <a:cubicBezTo>
                    <a:pt x="170" y="2"/>
                    <a:pt x="163" y="3"/>
                    <a:pt x="154" y="5"/>
                  </a:cubicBezTo>
                  <a:cubicBezTo>
                    <a:pt x="148" y="8"/>
                    <a:pt x="142" y="11"/>
                    <a:pt x="135" y="13"/>
                  </a:cubicBezTo>
                  <a:cubicBezTo>
                    <a:pt x="147" y="10"/>
                    <a:pt x="158" y="8"/>
                    <a:pt x="170" y="5"/>
                  </a:cubicBezTo>
                  <a:cubicBezTo>
                    <a:pt x="173" y="3"/>
                    <a:pt x="175" y="1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 837">
              <a:extLst>
                <a:ext uri="{FF2B5EF4-FFF2-40B4-BE49-F238E27FC236}">
                  <a16:creationId xmlns="" xmlns:a16="http://schemas.microsoft.com/office/drawing/2014/main" id="{311EB557-41CD-4A53-8415-191911421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9275" y="1833563"/>
              <a:ext cx="471487" cy="161925"/>
            </a:xfrm>
            <a:custGeom>
              <a:avLst/>
              <a:gdLst>
                <a:gd name="T0" fmla="*/ 2 w 187"/>
                <a:gd name="T1" fmla="*/ 63 h 64"/>
                <a:gd name="T2" fmla="*/ 0 w 187"/>
                <a:gd name="T3" fmla="*/ 64 h 64"/>
                <a:gd name="T4" fmla="*/ 1 w 187"/>
                <a:gd name="T5" fmla="*/ 63 h 64"/>
                <a:gd name="T6" fmla="*/ 2 w 187"/>
                <a:gd name="T7" fmla="*/ 63 h 64"/>
                <a:gd name="T8" fmla="*/ 88 w 187"/>
                <a:gd name="T9" fmla="*/ 37 h 64"/>
                <a:gd name="T10" fmla="*/ 87 w 187"/>
                <a:gd name="T11" fmla="*/ 37 h 64"/>
                <a:gd name="T12" fmla="*/ 38 w 187"/>
                <a:gd name="T13" fmla="*/ 55 h 64"/>
                <a:gd name="T14" fmla="*/ 87 w 187"/>
                <a:gd name="T15" fmla="*/ 42 h 64"/>
                <a:gd name="T16" fmla="*/ 98 w 187"/>
                <a:gd name="T17" fmla="*/ 38 h 64"/>
                <a:gd name="T18" fmla="*/ 97 w 187"/>
                <a:gd name="T19" fmla="*/ 38 h 64"/>
                <a:gd name="T20" fmla="*/ 93 w 187"/>
                <a:gd name="T21" fmla="*/ 38 h 64"/>
                <a:gd name="T22" fmla="*/ 88 w 187"/>
                <a:gd name="T23" fmla="*/ 37 h 64"/>
                <a:gd name="T24" fmla="*/ 92 w 187"/>
                <a:gd name="T25" fmla="*/ 34 h 64"/>
                <a:gd name="T26" fmla="*/ 80 w 187"/>
                <a:gd name="T27" fmla="*/ 35 h 64"/>
                <a:gd name="T28" fmla="*/ 65 w 187"/>
                <a:gd name="T29" fmla="*/ 39 h 64"/>
                <a:gd name="T30" fmla="*/ 51 w 187"/>
                <a:gd name="T31" fmla="*/ 45 h 64"/>
                <a:gd name="T32" fmla="*/ 92 w 187"/>
                <a:gd name="T33" fmla="*/ 34 h 64"/>
                <a:gd name="T34" fmla="*/ 187 w 187"/>
                <a:gd name="T35" fmla="*/ 0 h 64"/>
                <a:gd name="T36" fmla="*/ 175 w 187"/>
                <a:gd name="T37" fmla="*/ 3 h 64"/>
                <a:gd name="T38" fmla="*/ 157 w 187"/>
                <a:gd name="T39" fmla="*/ 9 h 64"/>
                <a:gd name="T40" fmla="*/ 146 w 187"/>
                <a:gd name="T41" fmla="*/ 14 h 64"/>
                <a:gd name="T42" fmla="*/ 187 w 187"/>
                <a:gd name="T4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64">
                  <a:moveTo>
                    <a:pt x="2" y="63"/>
                  </a:moveTo>
                  <a:cubicBezTo>
                    <a:pt x="1" y="63"/>
                    <a:pt x="1" y="63"/>
                    <a:pt x="0" y="64"/>
                  </a:cubicBezTo>
                  <a:cubicBezTo>
                    <a:pt x="0" y="63"/>
                    <a:pt x="1" y="63"/>
                    <a:pt x="1" y="63"/>
                  </a:cubicBezTo>
                  <a:cubicBezTo>
                    <a:pt x="1" y="63"/>
                    <a:pt x="2" y="63"/>
                    <a:pt x="2" y="63"/>
                  </a:cubicBezTo>
                  <a:moveTo>
                    <a:pt x="88" y="37"/>
                  </a:moveTo>
                  <a:cubicBezTo>
                    <a:pt x="88" y="37"/>
                    <a:pt x="87" y="37"/>
                    <a:pt x="87" y="37"/>
                  </a:cubicBezTo>
                  <a:cubicBezTo>
                    <a:pt x="69" y="41"/>
                    <a:pt x="53" y="47"/>
                    <a:pt x="38" y="55"/>
                  </a:cubicBezTo>
                  <a:cubicBezTo>
                    <a:pt x="54" y="50"/>
                    <a:pt x="71" y="46"/>
                    <a:pt x="87" y="42"/>
                  </a:cubicBezTo>
                  <a:cubicBezTo>
                    <a:pt x="91" y="41"/>
                    <a:pt x="95" y="40"/>
                    <a:pt x="98" y="38"/>
                  </a:cubicBezTo>
                  <a:cubicBezTo>
                    <a:pt x="98" y="38"/>
                    <a:pt x="97" y="38"/>
                    <a:pt x="97" y="38"/>
                  </a:cubicBezTo>
                  <a:cubicBezTo>
                    <a:pt x="96" y="38"/>
                    <a:pt x="94" y="38"/>
                    <a:pt x="93" y="38"/>
                  </a:cubicBezTo>
                  <a:cubicBezTo>
                    <a:pt x="91" y="37"/>
                    <a:pt x="90" y="37"/>
                    <a:pt x="88" y="37"/>
                  </a:cubicBezTo>
                  <a:moveTo>
                    <a:pt x="92" y="34"/>
                  </a:moveTo>
                  <a:cubicBezTo>
                    <a:pt x="88" y="34"/>
                    <a:pt x="84" y="35"/>
                    <a:pt x="80" y="35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0" y="40"/>
                    <a:pt x="55" y="42"/>
                    <a:pt x="51" y="45"/>
                  </a:cubicBezTo>
                  <a:cubicBezTo>
                    <a:pt x="65" y="41"/>
                    <a:pt x="78" y="37"/>
                    <a:pt x="92" y="34"/>
                  </a:cubicBezTo>
                  <a:moveTo>
                    <a:pt x="187" y="0"/>
                  </a:moveTo>
                  <a:cubicBezTo>
                    <a:pt x="183" y="1"/>
                    <a:pt x="179" y="2"/>
                    <a:pt x="175" y="3"/>
                  </a:cubicBezTo>
                  <a:cubicBezTo>
                    <a:pt x="170" y="5"/>
                    <a:pt x="164" y="7"/>
                    <a:pt x="157" y="9"/>
                  </a:cubicBezTo>
                  <a:cubicBezTo>
                    <a:pt x="156" y="11"/>
                    <a:pt x="151" y="12"/>
                    <a:pt x="146" y="14"/>
                  </a:cubicBezTo>
                  <a:cubicBezTo>
                    <a:pt x="160" y="10"/>
                    <a:pt x="173" y="5"/>
                    <a:pt x="18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838">
              <a:extLst>
                <a:ext uri="{FF2B5EF4-FFF2-40B4-BE49-F238E27FC236}">
                  <a16:creationId xmlns="" xmlns:a16="http://schemas.microsoft.com/office/drawing/2014/main" id="{ED8F5BB1-6C08-4908-9039-EA09ECDCF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2450" y="1841501"/>
              <a:ext cx="614362" cy="150813"/>
            </a:xfrm>
            <a:custGeom>
              <a:avLst/>
              <a:gdLst>
                <a:gd name="T0" fmla="*/ 99 w 244"/>
                <a:gd name="T1" fmla="*/ 35 h 60"/>
                <a:gd name="T2" fmla="*/ 99 w 244"/>
                <a:gd name="T3" fmla="*/ 35 h 60"/>
                <a:gd name="T4" fmla="*/ 99 w 244"/>
                <a:gd name="T5" fmla="*/ 35 h 60"/>
                <a:gd name="T6" fmla="*/ 244 w 244"/>
                <a:gd name="T7" fmla="*/ 0 h 60"/>
                <a:gd name="T8" fmla="*/ 123 w 244"/>
                <a:gd name="T9" fmla="*/ 27 h 60"/>
                <a:gd name="T10" fmla="*/ 91 w 244"/>
                <a:gd name="T11" fmla="*/ 31 h 60"/>
                <a:gd name="T12" fmla="*/ 50 w 244"/>
                <a:gd name="T13" fmla="*/ 42 h 60"/>
                <a:gd name="T14" fmla="*/ 45 w 244"/>
                <a:gd name="T15" fmla="*/ 44 h 60"/>
                <a:gd name="T16" fmla="*/ 27 w 244"/>
                <a:gd name="T17" fmla="*/ 48 h 60"/>
                <a:gd name="T18" fmla="*/ 1 w 244"/>
                <a:gd name="T19" fmla="*/ 60 h 60"/>
                <a:gd name="T20" fmla="*/ 0 w 244"/>
                <a:gd name="T21" fmla="*/ 60 h 60"/>
                <a:gd name="T22" fmla="*/ 0 w 244"/>
                <a:gd name="T23" fmla="*/ 60 h 60"/>
                <a:gd name="T24" fmla="*/ 37 w 244"/>
                <a:gd name="T25" fmla="*/ 52 h 60"/>
                <a:gd name="T26" fmla="*/ 86 w 244"/>
                <a:gd name="T27" fmla="*/ 34 h 60"/>
                <a:gd name="T28" fmla="*/ 87 w 244"/>
                <a:gd name="T29" fmla="*/ 34 h 60"/>
                <a:gd name="T30" fmla="*/ 92 w 244"/>
                <a:gd name="T31" fmla="*/ 35 h 60"/>
                <a:gd name="T32" fmla="*/ 96 w 244"/>
                <a:gd name="T33" fmla="*/ 35 h 60"/>
                <a:gd name="T34" fmla="*/ 97 w 244"/>
                <a:gd name="T35" fmla="*/ 35 h 60"/>
                <a:gd name="T36" fmla="*/ 86 w 244"/>
                <a:gd name="T37" fmla="*/ 39 h 60"/>
                <a:gd name="T38" fmla="*/ 229 w 244"/>
                <a:gd name="T39" fmla="*/ 4 h 60"/>
                <a:gd name="T40" fmla="*/ 244 w 244"/>
                <a:gd name="T41" fmla="*/ 1 h 60"/>
                <a:gd name="T42" fmla="*/ 244 w 244"/>
                <a:gd name="T4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60">
                  <a:moveTo>
                    <a:pt x="99" y="35"/>
                  </a:move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99" y="35"/>
                  </a:cubicBezTo>
                  <a:moveTo>
                    <a:pt x="244" y="0"/>
                  </a:moveTo>
                  <a:cubicBezTo>
                    <a:pt x="204" y="9"/>
                    <a:pt x="164" y="19"/>
                    <a:pt x="123" y="27"/>
                  </a:cubicBezTo>
                  <a:cubicBezTo>
                    <a:pt x="112" y="29"/>
                    <a:pt x="101" y="30"/>
                    <a:pt x="91" y="31"/>
                  </a:cubicBezTo>
                  <a:cubicBezTo>
                    <a:pt x="77" y="34"/>
                    <a:pt x="64" y="38"/>
                    <a:pt x="50" y="42"/>
                  </a:cubicBezTo>
                  <a:cubicBezTo>
                    <a:pt x="48" y="42"/>
                    <a:pt x="47" y="43"/>
                    <a:pt x="45" y="44"/>
                  </a:cubicBezTo>
                  <a:cubicBezTo>
                    <a:pt x="39" y="45"/>
                    <a:pt x="33" y="47"/>
                    <a:pt x="27" y="48"/>
                  </a:cubicBezTo>
                  <a:cubicBezTo>
                    <a:pt x="18" y="52"/>
                    <a:pt x="10" y="56"/>
                    <a:pt x="1" y="60"/>
                  </a:cubicBezTo>
                  <a:cubicBezTo>
                    <a:pt x="1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2" y="57"/>
                    <a:pt x="25" y="54"/>
                    <a:pt x="37" y="52"/>
                  </a:cubicBezTo>
                  <a:cubicBezTo>
                    <a:pt x="52" y="44"/>
                    <a:pt x="68" y="38"/>
                    <a:pt x="86" y="34"/>
                  </a:cubicBezTo>
                  <a:cubicBezTo>
                    <a:pt x="86" y="34"/>
                    <a:pt x="87" y="34"/>
                    <a:pt x="87" y="34"/>
                  </a:cubicBezTo>
                  <a:cubicBezTo>
                    <a:pt x="89" y="34"/>
                    <a:pt x="90" y="34"/>
                    <a:pt x="92" y="35"/>
                  </a:cubicBezTo>
                  <a:cubicBezTo>
                    <a:pt x="93" y="35"/>
                    <a:pt x="95" y="35"/>
                    <a:pt x="96" y="35"/>
                  </a:cubicBezTo>
                  <a:cubicBezTo>
                    <a:pt x="96" y="35"/>
                    <a:pt x="97" y="35"/>
                    <a:pt x="97" y="35"/>
                  </a:cubicBezTo>
                  <a:cubicBezTo>
                    <a:pt x="94" y="37"/>
                    <a:pt x="90" y="38"/>
                    <a:pt x="86" y="39"/>
                  </a:cubicBezTo>
                  <a:cubicBezTo>
                    <a:pt x="134" y="28"/>
                    <a:pt x="181" y="16"/>
                    <a:pt x="229" y="4"/>
                  </a:cubicBezTo>
                  <a:cubicBezTo>
                    <a:pt x="234" y="3"/>
                    <a:pt x="239" y="2"/>
                    <a:pt x="244" y="1"/>
                  </a:cubicBezTo>
                  <a:cubicBezTo>
                    <a:pt x="244" y="0"/>
                    <a:pt x="244" y="0"/>
                    <a:pt x="2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839">
              <a:extLst>
                <a:ext uri="{FF2B5EF4-FFF2-40B4-BE49-F238E27FC236}">
                  <a16:creationId xmlns="" xmlns:a16="http://schemas.microsoft.com/office/drawing/2014/main" id="{AA25F80C-691B-42AE-BC89-9B5939790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550" y="1379538"/>
              <a:ext cx="2382837" cy="831850"/>
            </a:xfrm>
            <a:custGeom>
              <a:avLst/>
              <a:gdLst>
                <a:gd name="T0" fmla="*/ 315 w 947"/>
                <a:gd name="T1" fmla="*/ 247 h 331"/>
                <a:gd name="T2" fmla="*/ 336 w 947"/>
                <a:gd name="T3" fmla="*/ 245 h 331"/>
                <a:gd name="T4" fmla="*/ 349 w 947"/>
                <a:gd name="T5" fmla="*/ 232 h 331"/>
                <a:gd name="T6" fmla="*/ 345 w 947"/>
                <a:gd name="T7" fmla="*/ 237 h 331"/>
                <a:gd name="T8" fmla="*/ 399 w 947"/>
                <a:gd name="T9" fmla="*/ 217 h 331"/>
                <a:gd name="T10" fmla="*/ 370 w 947"/>
                <a:gd name="T11" fmla="*/ 230 h 331"/>
                <a:gd name="T12" fmla="*/ 399 w 947"/>
                <a:gd name="T13" fmla="*/ 217 h 331"/>
                <a:gd name="T14" fmla="*/ 499 w 947"/>
                <a:gd name="T15" fmla="*/ 164 h 331"/>
                <a:gd name="T16" fmla="*/ 550 w 947"/>
                <a:gd name="T17" fmla="*/ 156 h 331"/>
                <a:gd name="T18" fmla="*/ 595 w 947"/>
                <a:gd name="T19" fmla="*/ 138 h 331"/>
                <a:gd name="T20" fmla="*/ 651 w 947"/>
                <a:gd name="T21" fmla="*/ 116 h 331"/>
                <a:gd name="T22" fmla="*/ 710 w 947"/>
                <a:gd name="T23" fmla="*/ 100 h 331"/>
                <a:gd name="T24" fmla="*/ 731 w 947"/>
                <a:gd name="T25" fmla="*/ 95 h 331"/>
                <a:gd name="T26" fmla="*/ 763 w 947"/>
                <a:gd name="T27" fmla="*/ 86 h 331"/>
                <a:gd name="T28" fmla="*/ 747 w 947"/>
                <a:gd name="T29" fmla="*/ 91 h 331"/>
                <a:gd name="T30" fmla="*/ 763 w 947"/>
                <a:gd name="T31" fmla="*/ 86 h 331"/>
                <a:gd name="T32" fmla="*/ 891 w 947"/>
                <a:gd name="T33" fmla="*/ 44 h 331"/>
                <a:gd name="T34" fmla="*/ 892 w 947"/>
                <a:gd name="T35" fmla="*/ 43 h 331"/>
                <a:gd name="T36" fmla="*/ 723 w 947"/>
                <a:gd name="T37" fmla="*/ 52 h 331"/>
                <a:gd name="T38" fmla="*/ 592 w 947"/>
                <a:gd name="T39" fmla="*/ 116 h 331"/>
                <a:gd name="T40" fmla="*/ 523 w 947"/>
                <a:gd name="T41" fmla="*/ 145 h 331"/>
                <a:gd name="T42" fmla="*/ 601 w 947"/>
                <a:gd name="T43" fmla="*/ 111 h 331"/>
                <a:gd name="T44" fmla="*/ 612 w 947"/>
                <a:gd name="T45" fmla="*/ 85 h 331"/>
                <a:gd name="T46" fmla="*/ 393 w 947"/>
                <a:gd name="T47" fmla="*/ 166 h 331"/>
                <a:gd name="T48" fmla="*/ 110 w 947"/>
                <a:gd name="T49" fmla="*/ 267 h 331"/>
                <a:gd name="T50" fmla="*/ 4 w 947"/>
                <a:gd name="T51" fmla="*/ 310 h 331"/>
                <a:gd name="T52" fmla="*/ 14 w 947"/>
                <a:gd name="T53" fmla="*/ 310 h 331"/>
                <a:gd name="T54" fmla="*/ 16 w 947"/>
                <a:gd name="T55" fmla="*/ 317 h 331"/>
                <a:gd name="T56" fmla="*/ 10 w 947"/>
                <a:gd name="T57" fmla="*/ 331 h 331"/>
                <a:gd name="T58" fmla="*/ 26 w 947"/>
                <a:gd name="T59" fmla="*/ 326 h 331"/>
                <a:gd name="T60" fmla="*/ 28 w 947"/>
                <a:gd name="T61" fmla="*/ 328 h 331"/>
                <a:gd name="T62" fmla="*/ 80 w 947"/>
                <a:gd name="T63" fmla="*/ 310 h 331"/>
                <a:gd name="T64" fmla="*/ 83 w 947"/>
                <a:gd name="T65" fmla="*/ 302 h 331"/>
                <a:gd name="T66" fmla="*/ 93 w 947"/>
                <a:gd name="T67" fmla="*/ 300 h 331"/>
                <a:gd name="T68" fmla="*/ 283 w 947"/>
                <a:gd name="T69" fmla="*/ 258 h 331"/>
                <a:gd name="T70" fmla="*/ 352 w 947"/>
                <a:gd name="T71" fmla="*/ 229 h 331"/>
                <a:gd name="T72" fmla="*/ 360 w 947"/>
                <a:gd name="T73" fmla="*/ 217 h 331"/>
                <a:gd name="T74" fmla="*/ 252 w 947"/>
                <a:gd name="T75" fmla="*/ 259 h 331"/>
                <a:gd name="T76" fmla="*/ 324 w 947"/>
                <a:gd name="T77" fmla="*/ 224 h 331"/>
                <a:gd name="T78" fmla="*/ 169 w 947"/>
                <a:gd name="T79" fmla="*/ 247 h 331"/>
                <a:gd name="T80" fmla="*/ 395 w 947"/>
                <a:gd name="T81" fmla="*/ 201 h 331"/>
                <a:gd name="T82" fmla="*/ 396 w 947"/>
                <a:gd name="T83" fmla="*/ 191 h 331"/>
                <a:gd name="T84" fmla="*/ 438 w 947"/>
                <a:gd name="T85" fmla="*/ 176 h 331"/>
                <a:gd name="T86" fmla="*/ 466 w 947"/>
                <a:gd name="T87" fmla="*/ 164 h 331"/>
                <a:gd name="T88" fmla="*/ 490 w 947"/>
                <a:gd name="T89" fmla="*/ 164 h 331"/>
                <a:gd name="T90" fmla="*/ 685 w 947"/>
                <a:gd name="T91" fmla="*/ 97 h 331"/>
                <a:gd name="T92" fmla="*/ 760 w 947"/>
                <a:gd name="T93" fmla="*/ 66 h 331"/>
                <a:gd name="T94" fmla="*/ 786 w 947"/>
                <a:gd name="T95" fmla="*/ 74 h 331"/>
                <a:gd name="T96" fmla="*/ 760 w 947"/>
                <a:gd name="T97" fmla="*/ 66 h 331"/>
                <a:gd name="T98" fmla="*/ 819 w 947"/>
                <a:gd name="T99" fmla="*/ 25 h 331"/>
                <a:gd name="T100" fmla="*/ 919 w 947"/>
                <a:gd name="T101" fmla="*/ 14 h 331"/>
                <a:gd name="T102" fmla="*/ 916 w 947"/>
                <a:gd name="T103" fmla="*/ 14 h 331"/>
                <a:gd name="T104" fmla="*/ 910 w 947"/>
                <a:gd name="T105" fmla="*/ 18 h 331"/>
                <a:gd name="T106" fmla="*/ 819 w 947"/>
                <a:gd name="T107" fmla="*/ 67 h 331"/>
                <a:gd name="T108" fmla="*/ 866 w 947"/>
                <a:gd name="T109" fmla="*/ 52 h 331"/>
                <a:gd name="T110" fmla="*/ 925 w 947"/>
                <a:gd name="T111" fmla="*/ 16 h 331"/>
                <a:gd name="T112" fmla="*/ 944 w 947"/>
                <a:gd name="T113" fmla="*/ 8 h 331"/>
                <a:gd name="T114" fmla="*/ 848 w 947"/>
                <a:gd name="T115" fmla="*/ 8 h 331"/>
                <a:gd name="T116" fmla="*/ 817 w 947"/>
                <a:gd name="T117" fmla="*/ 4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7" h="331">
                  <a:moveTo>
                    <a:pt x="337" y="245"/>
                  </a:moveTo>
                  <a:cubicBezTo>
                    <a:pt x="329" y="245"/>
                    <a:pt x="322" y="246"/>
                    <a:pt x="315" y="247"/>
                  </a:cubicBezTo>
                  <a:cubicBezTo>
                    <a:pt x="310" y="249"/>
                    <a:pt x="305" y="251"/>
                    <a:pt x="300" y="254"/>
                  </a:cubicBezTo>
                  <a:cubicBezTo>
                    <a:pt x="312" y="251"/>
                    <a:pt x="324" y="248"/>
                    <a:pt x="336" y="245"/>
                  </a:cubicBezTo>
                  <a:cubicBezTo>
                    <a:pt x="336" y="245"/>
                    <a:pt x="337" y="245"/>
                    <a:pt x="337" y="245"/>
                  </a:cubicBezTo>
                  <a:moveTo>
                    <a:pt x="349" y="232"/>
                  </a:moveTo>
                  <a:cubicBezTo>
                    <a:pt x="342" y="235"/>
                    <a:pt x="334" y="238"/>
                    <a:pt x="327" y="242"/>
                  </a:cubicBezTo>
                  <a:cubicBezTo>
                    <a:pt x="333" y="240"/>
                    <a:pt x="339" y="239"/>
                    <a:pt x="345" y="237"/>
                  </a:cubicBezTo>
                  <a:cubicBezTo>
                    <a:pt x="346" y="235"/>
                    <a:pt x="348" y="234"/>
                    <a:pt x="349" y="232"/>
                  </a:cubicBezTo>
                  <a:moveTo>
                    <a:pt x="399" y="217"/>
                  </a:moveTo>
                  <a:cubicBezTo>
                    <a:pt x="382" y="223"/>
                    <a:pt x="365" y="229"/>
                    <a:pt x="348" y="235"/>
                  </a:cubicBezTo>
                  <a:cubicBezTo>
                    <a:pt x="356" y="233"/>
                    <a:pt x="363" y="232"/>
                    <a:pt x="370" y="230"/>
                  </a:cubicBezTo>
                  <a:cubicBezTo>
                    <a:pt x="372" y="229"/>
                    <a:pt x="374" y="228"/>
                    <a:pt x="376" y="227"/>
                  </a:cubicBezTo>
                  <a:cubicBezTo>
                    <a:pt x="381" y="226"/>
                    <a:pt x="394" y="222"/>
                    <a:pt x="399" y="217"/>
                  </a:cubicBezTo>
                  <a:moveTo>
                    <a:pt x="651" y="116"/>
                  </a:moveTo>
                  <a:cubicBezTo>
                    <a:pt x="601" y="131"/>
                    <a:pt x="550" y="148"/>
                    <a:pt x="499" y="164"/>
                  </a:cubicBezTo>
                  <a:cubicBezTo>
                    <a:pt x="502" y="164"/>
                    <a:pt x="504" y="164"/>
                    <a:pt x="507" y="164"/>
                  </a:cubicBezTo>
                  <a:cubicBezTo>
                    <a:pt x="522" y="162"/>
                    <a:pt x="536" y="159"/>
                    <a:pt x="550" y="156"/>
                  </a:cubicBezTo>
                  <a:cubicBezTo>
                    <a:pt x="553" y="156"/>
                    <a:pt x="556" y="155"/>
                    <a:pt x="559" y="154"/>
                  </a:cubicBezTo>
                  <a:cubicBezTo>
                    <a:pt x="571" y="149"/>
                    <a:pt x="583" y="143"/>
                    <a:pt x="595" y="138"/>
                  </a:cubicBezTo>
                  <a:cubicBezTo>
                    <a:pt x="606" y="133"/>
                    <a:pt x="618" y="129"/>
                    <a:pt x="631" y="126"/>
                  </a:cubicBezTo>
                  <a:cubicBezTo>
                    <a:pt x="638" y="123"/>
                    <a:pt x="645" y="120"/>
                    <a:pt x="651" y="116"/>
                  </a:cubicBezTo>
                  <a:moveTo>
                    <a:pt x="736" y="93"/>
                  </a:moveTo>
                  <a:cubicBezTo>
                    <a:pt x="727" y="95"/>
                    <a:pt x="719" y="97"/>
                    <a:pt x="710" y="100"/>
                  </a:cubicBezTo>
                  <a:cubicBezTo>
                    <a:pt x="707" y="101"/>
                    <a:pt x="705" y="102"/>
                    <a:pt x="702" y="104"/>
                  </a:cubicBezTo>
                  <a:cubicBezTo>
                    <a:pt x="712" y="100"/>
                    <a:pt x="721" y="98"/>
                    <a:pt x="731" y="95"/>
                  </a:cubicBezTo>
                  <a:cubicBezTo>
                    <a:pt x="733" y="94"/>
                    <a:pt x="734" y="94"/>
                    <a:pt x="736" y="93"/>
                  </a:cubicBezTo>
                  <a:moveTo>
                    <a:pt x="763" y="86"/>
                  </a:moveTo>
                  <a:cubicBezTo>
                    <a:pt x="758" y="87"/>
                    <a:pt x="754" y="88"/>
                    <a:pt x="749" y="90"/>
                  </a:cubicBezTo>
                  <a:cubicBezTo>
                    <a:pt x="748" y="90"/>
                    <a:pt x="747" y="91"/>
                    <a:pt x="747" y="91"/>
                  </a:cubicBezTo>
                  <a:cubicBezTo>
                    <a:pt x="751" y="90"/>
                    <a:pt x="755" y="89"/>
                    <a:pt x="760" y="88"/>
                  </a:cubicBezTo>
                  <a:cubicBezTo>
                    <a:pt x="761" y="87"/>
                    <a:pt x="762" y="87"/>
                    <a:pt x="763" y="86"/>
                  </a:cubicBezTo>
                  <a:moveTo>
                    <a:pt x="892" y="43"/>
                  </a:moveTo>
                  <a:cubicBezTo>
                    <a:pt x="892" y="43"/>
                    <a:pt x="892" y="43"/>
                    <a:pt x="891" y="44"/>
                  </a:cubicBezTo>
                  <a:cubicBezTo>
                    <a:pt x="891" y="44"/>
                    <a:pt x="892" y="43"/>
                    <a:pt x="892" y="43"/>
                  </a:cubicBezTo>
                  <a:cubicBezTo>
                    <a:pt x="892" y="43"/>
                    <a:pt x="892" y="43"/>
                    <a:pt x="892" y="43"/>
                  </a:cubicBezTo>
                  <a:moveTo>
                    <a:pt x="819" y="25"/>
                  </a:moveTo>
                  <a:cubicBezTo>
                    <a:pt x="787" y="36"/>
                    <a:pt x="754" y="41"/>
                    <a:pt x="723" y="52"/>
                  </a:cubicBezTo>
                  <a:cubicBezTo>
                    <a:pt x="691" y="75"/>
                    <a:pt x="647" y="93"/>
                    <a:pt x="605" y="111"/>
                  </a:cubicBezTo>
                  <a:cubicBezTo>
                    <a:pt x="601" y="112"/>
                    <a:pt x="597" y="114"/>
                    <a:pt x="592" y="116"/>
                  </a:cubicBezTo>
                  <a:cubicBezTo>
                    <a:pt x="592" y="116"/>
                    <a:pt x="592" y="116"/>
                    <a:pt x="592" y="116"/>
                  </a:cubicBezTo>
                  <a:cubicBezTo>
                    <a:pt x="570" y="126"/>
                    <a:pt x="547" y="136"/>
                    <a:pt x="523" y="145"/>
                  </a:cubicBezTo>
                  <a:cubicBezTo>
                    <a:pt x="528" y="143"/>
                    <a:pt x="531" y="141"/>
                    <a:pt x="533" y="140"/>
                  </a:cubicBezTo>
                  <a:cubicBezTo>
                    <a:pt x="562" y="127"/>
                    <a:pt x="586" y="117"/>
                    <a:pt x="601" y="111"/>
                  </a:cubicBezTo>
                  <a:cubicBezTo>
                    <a:pt x="629" y="97"/>
                    <a:pt x="656" y="82"/>
                    <a:pt x="683" y="67"/>
                  </a:cubicBezTo>
                  <a:cubicBezTo>
                    <a:pt x="660" y="74"/>
                    <a:pt x="634" y="76"/>
                    <a:pt x="612" y="85"/>
                  </a:cubicBezTo>
                  <a:cubicBezTo>
                    <a:pt x="551" y="114"/>
                    <a:pt x="485" y="130"/>
                    <a:pt x="417" y="149"/>
                  </a:cubicBezTo>
                  <a:cubicBezTo>
                    <a:pt x="423" y="159"/>
                    <a:pt x="401" y="164"/>
                    <a:pt x="393" y="166"/>
                  </a:cubicBezTo>
                  <a:cubicBezTo>
                    <a:pt x="326" y="192"/>
                    <a:pt x="260" y="214"/>
                    <a:pt x="198" y="232"/>
                  </a:cubicBezTo>
                  <a:cubicBezTo>
                    <a:pt x="169" y="244"/>
                    <a:pt x="141" y="256"/>
                    <a:pt x="110" y="267"/>
                  </a:cubicBezTo>
                  <a:cubicBezTo>
                    <a:pt x="80" y="279"/>
                    <a:pt x="51" y="289"/>
                    <a:pt x="23" y="299"/>
                  </a:cubicBezTo>
                  <a:cubicBezTo>
                    <a:pt x="17" y="303"/>
                    <a:pt x="11" y="306"/>
                    <a:pt x="4" y="310"/>
                  </a:cubicBezTo>
                  <a:cubicBezTo>
                    <a:pt x="6" y="310"/>
                    <a:pt x="9" y="312"/>
                    <a:pt x="11" y="312"/>
                  </a:cubicBezTo>
                  <a:cubicBezTo>
                    <a:pt x="12" y="312"/>
                    <a:pt x="13" y="311"/>
                    <a:pt x="14" y="310"/>
                  </a:cubicBezTo>
                  <a:cubicBezTo>
                    <a:pt x="15" y="314"/>
                    <a:pt x="16" y="317"/>
                    <a:pt x="16" y="317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6" y="317"/>
                    <a:pt x="20" y="316"/>
                    <a:pt x="25" y="315"/>
                  </a:cubicBezTo>
                  <a:cubicBezTo>
                    <a:pt x="22" y="323"/>
                    <a:pt x="0" y="330"/>
                    <a:pt x="10" y="331"/>
                  </a:cubicBezTo>
                  <a:cubicBezTo>
                    <a:pt x="10" y="331"/>
                    <a:pt x="10" y="331"/>
                    <a:pt x="10" y="331"/>
                  </a:cubicBezTo>
                  <a:cubicBezTo>
                    <a:pt x="15" y="328"/>
                    <a:pt x="21" y="326"/>
                    <a:pt x="26" y="326"/>
                  </a:cubicBezTo>
                  <a:cubicBezTo>
                    <a:pt x="27" y="326"/>
                    <a:pt x="29" y="326"/>
                    <a:pt x="30" y="326"/>
                  </a:cubicBezTo>
                  <a:cubicBezTo>
                    <a:pt x="29" y="327"/>
                    <a:pt x="29" y="327"/>
                    <a:pt x="28" y="328"/>
                  </a:cubicBezTo>
                  <a:cubicBezTo>
                    <a:pt x="42" y="324"/>
                    <a:pt x="56" y="318"/>
                    <a:pt x="68" y="311"/>
                  </a:cubicBezTo>
                  <a:cubicBezTo>
                    <a:pt x="80" y="310"/>
                    <a:pt x="80" y="310"/>
                    <a:pt x="80" y="310"/>
                  </a:cubicBezTo>
                  <a:cubicBezTo>
                    <a:pt x="73" y="308"/>
                    <a:pt x="73" y="308"/>
                    <a:pt x="73" y="308"/>
                  </a:cubicBezTo>
                  <a:cubicBezTo>
                    <a:pt x="83" y="302"/>
                    <a:pt x="83" y="302"/>
                    <a:pt x="83" y="302"/>
                  </a:cubicBezTo>
                  <a:cubicBezTo>
                    <a:pt x="87" y="301"/>
                    <a:pt x="90" y="301"/>
                    <a:pt x="94" y="300"/>
                  </a:cubicBezTo>
                  <a:cubicBezTo>
                    <a:pt x="94" y="300"/>
                    <a:pt x="94" y="300"/>
                    <a:pt x="93" y="300"/>
                  </a:cubicBezTo>
                  <a:cubicBezTo>
                    <a:pt x="95" y="299"/>
                    <a:pt x="96" y="299"/>
                    <a:pt x="98" y="299"/>
                  </a:cubicBezTo>
                  <a:cubicBezTo>
                    <a:pt x="160" y="286"/>
                    <a:pt x="222" y="272"/>
                    <a:pt x="283" y="258"/>
                  </a:cubicBezTo>
                  <a:cubicBezTo>
                    <a:pt x="288" y="255"/>
                    <a:pt x="294" y="252"/>
                    <a:pt x="299" y="249"/>
                  </a:cubicBezTo>
                  <a:cubicBezTo>
                    <a:pt x="312" y="240"/>
                    <a:pt x="339" y="238"/>
                    <a:pt x="352" y="229"/>
                  </a:cubicBezTo>
                  <a:cubicBezTo>
                    <a:pt x="363" y="223"/>
                    <a:pt x="375" y="217"/>
                    <a:pt x="386" y="211"/>
                  </a:cubicBezTo>
                  <a:cubicBezTo>
                    <a:pt x="377" y="213"/>
                    <a:pt x="369" y="215"/>
                    <a:pt x="360" y="217"/>
                  </a:cubicBezTo>
                  <a:cubicBezTo>
                    <a:pt x="343" y="224"/>
                    <a:pt x="327" y="232"/>
                    <a:pt x="310" y="240"/>
                  </a:cubicBezTo>
                  <a:cubicBezTo>
                    <a:pt x="292" y="248"/>
                    <a:pt x="270" y="256"/>
                    <a:pt x="252" y="259"/>
                  </a:cubicBezTo>
                  <a:cubicBezTo>
                    <a:pt x="270" y="251"/>
                    <a:pt x="287" y="241"/>
                    <a:pt x="305" y="231"/>
                  </a:cubicBezTo>
                  <a:cubicBezTo>
                    <a:pt x="311" y="229"/>
                    <a:pt x="317" y="226"/>
                    <a:pt x="324" y="224"/>
                  </a:cubicBezTo>
                  <a:cubicBezTo>
                    <a:pt x="258" y="238"/>
                    <a:pt x="193" y="252"/>
                    <a:pt x="128" y="270"/>
                  </a:cubicBezTo>
                  <a:cubicBezTo>
                    <a:pt x="141" y="262"/>
                    <a:pt x="154" y="254"/>
                    <a:pt x="169" y="247"/>
                  </a:cubicBezTo>
                  <a:cubicBezTo>
                    <a:pt x="189" y="238"/>
                    <a:pt x="210" y="231"/>
                    <a:pt x="231" y="224"/>
                  </a:cubicBezTo>
                  <a:cubicBezTo>
                    <a:pt x="286" y="215"/>
                    <a:pt x="341" y="214"/>
                    <a:pt x="395" y="201"/>
                  </a:cubicBezTo>
                  <a:cubicBezTo>
                    <a:pt x="405" y="197"/>
                    <a:pt x="415" y="193"/>
                    <a:pt x="425" y="189"/>
                  </a:cubicBezTo>
                  <a:cubicBezTo>
                    <a:pt x="415" y="191"/>
                    <a:pt x="405" y="191"/>
                    <a:pt x="396" y="191"/>
                  </a:cubicBezTo>
                  <a:cubicBezTo>
                    <a:pt x="386" y="191"/>
                    <a:pt x="376" y="191"/>
                    <a:pt x="366" y="190"/>
                  </a:cubicBezTo>
                  <a:cubicBezTo>
                    <a:pt x="390" y="185"/>
                    <a:pt x="414" y="180"/>
                    <a:pt x="438" y="176"/>
                  </a:cubicBezTo>
                  <a:cubicBezTo>
                    <a:pt x="443" y="172"/>
                    <a:pt x="448" y="169"/>
                    <a:pt x="453" y="168"/>
                  </a:cubicBezTo>
                  <a:cubicBezTo>
                    <a:pt x="466" y="164"/>
                    <a:pt x="466" y="164"/>
                    <a:pt x="466" y="164"/>
                  </a:cubicBezTo>
                  <a:cubicBezTo>
                    <a:pt x="474" y="164"/>
                    <a:pt x="481" y="164"/>
                    <a:pt x="489" y="164"/>
                  </a:cubicBezTo>
                  <a:cubicBezTo>
                    <a:pt x="489" y="164"/>
                    <a:pt x="489" y="164"/>
                    <a:pt x="490" y="164"/>
                  </a:cubicBezTo>
                  <a:cubicBezTo>
                    <a:pt x="491" y="164"/>
                    <a:pt x="493" y="163"/>
                    <a:pt x="494" y="163"/>
                  </a:cubicBezTo>
                  <a:cubicBezTo>
                    <a:pt x="557" y="138"/>
                    <a:pt x="621" y="115"/>
                    <a:pt x="685" y="97"/>
                  </a:cubicBezTo>
                  <a:cubicBezTo>
                    <a:pt x="702" y="88"/>
                    <a:pt x="719" y="79"/>
                    <a:pt x="738" y="71"/>
                  </a:cubicBezTo>
                  <a:cubicBezTo>
                    <a:pt x="746" y="69"/>
                    <a:pt x="753" y="68"/>
                    <a:pt x="760" y="66"/>
                  </a:cubicBezTo>
                  <a:cubicBezTo>
                    <a:pt x="754" y="69"/>
                    <a:pt x="749" y="77"/>
                    <a:pt x="744" y="82"/>
                  </a:cubicBezTo>
                  <a:cubicBezTo>
                    <a:pt x="758" y="79"/>
                    <a:pt x="772" y="76"/>
                    <a:pt x="786" y="74"/>
                  </a:cubicBezTo>
                  <a:cubicBezTo>
                    <a:pt x="796" y="68"/>
                    <a:pt x="806" y="62"/>
                    <a:pt x="814" y="55"/>
                  </a:cubicBezTo>
                  <a:cubicBezTo>
                    <a:pt x="796" y="58"/>
                    <a:pt x="777" y="58"/>
                    <a:pt x="760" y="66"/>
                  </a:cubicBezTo>
                  <a:cubicBezTo>
                    <a:pt x="766" y="61"/>
                    <a:pt x="771" y="57"/>
                    <a:pt x="777" y="54"/>
                  </a:cubicBezTo>
                  <a:cubicBezTo>
                    <a:pt x="797" y="47"/>
                    <a:pt x="809" y="36"/>
                    <a:pt x="819" y="25"/>
                  </a:cubicBezTo>
                  <a:moveTo>
                    <a:pt x="944" y="8"/>
                  </a:moveTo>
                  <a:cubicBezTo>
                    <a:pt x="935" y="8"/>
                    <a:pt x="926" y="11"/>
                    <a:pt x="919" y="14"/>
                  </a:cubicBezTo>
                  <a:cubicBezTo>
                    <a:pt x="918" y="14"/>
                    <a:pt x="918" y="14"/>
                    <a:pt x="918" y="14"/>
                  </a:cubicBezTo>
                  <a:cubicBezTo>
                    <a:pt x="917" y="14"/>
                    <a:pt x="916" y="14"/>
                    <a:pt x="916" y="14"/>
                  </a:cubicBezTo>
                  <a:cubicBezTo>
                    <a:pt x="914" y="16"/>
                    <a:pt x="913" y="17"/>
                    <a:pt x="912" y="18"/>
                  </a:cubicBezTo>
                  <a:cubicBezTo>
                    <a:pt x="911" y="18"/>
                    <a:pt x="911" y="18"/>
                    <a:pt x="910" y="18"/>
                  </a:cubicBezTo>
                  <a:cubicBezTo>
                    <a:pt x="879" y="18"/>
                    <a:pt x="844" y="44"/>
                    <a:pt x="808" y="70"/>
                  </a:cubicBezTo>
                  <a:cubicBezTo>
                    <a:pt x="812" y="69"/>
                    <a:pt x="816" y="68"/>
                    <a:pt x="819" y="67"/>
                  </a:cubicBezTo>
                  <a:cubicBezTo>
                    <a:pt x="824" y="63"/>
                    <a:pt x="830" y="59"/>
                    <a:pt x="833" y="59"/>
                  </a:cubicBezTo>
                  <a:cubicBezTo>
                    <a:pt x="844" y="57"/>
                    <a:pt x="855" y="55"/>
                    <a:pt x="866" y="52"/>
                  </a:cubicBezTo>
                  <a:cubicBezTo>
                    <a:pt x="876" y="46"/>
                    <a:pt x="887" y="40"/>
                    <a:pt x="903" y="36"/>
                  </a:cubicBezTo>
                  <a:cubicBezTo>
                    <a:pt x="910" y="30"/>
                    <a:pt x="918" y="23"/>
                    <a:pt x="925" y="16"/>
                  </a:cubicBezTo>
                  <a:cubicBezTo>
                    <a:pt x="947" y="8"/>
                    <a:pt x="947" y="8"/>
                    <a:pt x="947" y="8"/>
                  </a:cubicBezTo>
                  <a:cubicBezTo>
                    <a:pt x="946" y="8"/>
                    <a:pt x="945" y="8"/>
                    <a:pt x="944" y="8"/>
                  </a:cubicBezTo>
                  <a:moveTo>
                    <a:pt x="879" y="0"/>
                  </a:moveTo>
                  <a:cubicBezTo>
                    <a:pt x="869" y="3"/>
                    <a:pt x="859" y="6"/>
                    <a:pt x="848" y="8"/>
                  </a:cubicBezTo>
                  <a:cubicBezTo>
                    <a:pt x="846" y="8"/>
                    <a:pt x="843" y="10"/>
                    <a:pt x="840" y="12"/>
                  </a:cubicBezTo>
                  <a:cubicBezTo>
                    <a:pt x="831" y="24"/>
                    <a:pt x="822" y="36"/>
                    <a:pt x="817" y="44"/>
                  </a:cubicBezTo>
                  <a:cubicBezTo>
                    <a:pt x="833" y="34"/>
                    <a:pt x="856" y="17"/>
                    <a:pt x="8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 840">
              <a:extLst>
                <a:ext uri="{FF2B5EF4-FFF2-40B4-BE49-F238E27FC236}">
                  <a16:creationId xmlns="" xmlns:a16="http://schemas.microsoft.com/office/drawing/2014/main" id="{249972A4-03FF-4914-A81D-AE04FF595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338" y="1766888"/>
              <a:ext cx="693737" cy="260350"/>
            </a:xfrm>
            <a:custGeom>
              <a:avLst/>
              <a:gdLst>
                <a:gd name="T0" fmla="*/ 124 w 276"/>
                <a:gd name="T1" fmla="*/ 53 h 104"/>
                <a:gd name="T2" fmla="*/ 103 w 276"/>
                <a:gd name="T3" fmla="*/ 57 h 104"/>
                <a:gd name="T4" fmla="*/ 69 w 276"/>
                <a:gd name="T5" fmla="*/ 75 h 104"/>
                <a:gd name="T6" fmla="*/ 16 w 276"/>
                <a:gd name="T7" fmla="*/ 95 h 104"/>
                <a:gd name="T8" fmla="*/ 0 w 276"/>
                <a:gd name="T9" fmla="*/ 104 h 104"/>
                <a:gd name="T10" fmla="*/ 17 w 276"/>
                <a:gd name="T11" fmla="*/ 100 h 104"/>
                <a:gd name="T12" fmla="*/ 32 w 276"/>
                <a:gd name="T13" fmla="*/ 93 h 104"/>
                <a:gd name="T14" fmla="*/ 19 w 276"/>
                <a:gd name="T15" fmla="*/ 94 h 104"/>
                <a:gd name="T16" fmla="*/ 44 w 276"/>
                <a:gd name="T17" fmla="*/ 88 h 104"/>
                <a:gd name="T18" fmla="*/ 66 w 276"/>
                <a:gd name="T19" fmla="*/ 78 h 104"/>
                <a:gd name="T20" fmla="*/ 62 w 276"/>
                <a:gd name="T21" fmla="*/ 83 h 104"/>
                <a:gd name="T22" fmla="*/ 82 w 276"/>
                <a:gd name="T23" fmla="*/ 78 h 104"/>
                <a:gd name="T24" fmla="*/ 87 w 276"/>
                <a:gd name="T25" fmla="*/ 76 h 104"/>
                <a:gd name="T26" fmla="*/ 65 w 276"/>
                <a:gd name="T27" fmla="*/ 81 h 104"/>
                <a:gd name="T28" fmla="*/ 116 w 276"/>
                <a:gd name="T29" fmla="*/ 63 h 104"/>
                <a:gd name="T30" fmla="*/ 116 w 276"/>
                <a:gd name="T31" fmla="*/ 55 h 104"/>
                <a:gd name="T32" fmla="*/ 124 w 276"/>
                <a:gd name="T33" fmla="*/ 53 h 104"/>
                <a:gd name="T34" fmla="*/ 276 w 276"/>
                <a:gd name="T35" fmla="*/ 0 h 104"/>
                <a:gd name="T36" fmla="*/ 267 w 276"/>
                <a:gd name="T37" fmla="*/ 2 h 104"/>
                <a:gd name="T38" fmla="*/ 271 w 276"/>
                <a:gd name="T39" fmla="*/ 2 h 104"/>
                <a:gd name="T40" fmla="*/ 276 w 276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6" h="104">
                  <a:moveTo>
                    <a:pt x="124" y="53"/>
                  </a:moveTo>
                  <a:cubicBezTo>
                    <a:pt x="117" y="54"/>
                    <a:pt x="110" y="56"/>
                    <a:pt x="103" y="57"/>
                  </a:cubicBezTo>
                  <a:cubicBezTo>
                    <a:pt x="92" y="63"/>
                    <a:pt x="80" y="69"/>
                    <a:pt x="69" y="75"/>
                  </a:cubicBezTo>
                  <a:cubicBezTo>
                    <a:pt x="56" y="84"/>
                    <a:pt x="29" y="86"/>
                    <a:pt x="16" y="95"/>
                  </a:cubicBezTo>
                  <a:cubicBezTo>
                    <a:pt x="11" y="98"/>
                    <a:pt x="5" y="101"/>
                    <a:pt x="0" y="104"/>
                  </a:cubicBezTo>
                  <a:cubicBezTo>
                    <a:pt x="6" y="102"/>
                    <a:pt x="11" y="101"/>
                    <a:pt x="17" y="100"/>
                  </a:cubicBezTo>
                  <a:cubicBezTo>
                    <a:pt x="22" y="97"/>
                    <a:pt x="27" y="95"/>
                    <a:pt x="32" y="93"/>
                  </a:cubicBezTo>
                  <a:cubicBezTo>
                    <a:pt x="28" y="93"/>
                    <a:pt x="24" y="93"/>
                    <a:pt x="19" y="94"/>
                  </a:cubicBezTo>
                  <a:cubicBezTo>
                    <a:pt x="27" y="92"/>
                    <a:pt x="36" y="90"/>
                    <a:pt x="44" y="88"/>
                  </a:cubicBezTo>
                  <a:cubicBezTo>
                    <a:pt x="51" y="84"/>
                    <a:pt x="59" y="81"/>
                    <a:pt x="66" y="78"/>
                  </a:cubicBezTo>
                  <a:cubicBezTo>
                    <a:pt x="65" y="80"/>
                    <a:pt x="63" y="81"/>
                    <a:pt x="62" y="83"/>
                  </a:cubicBezTo>
                  <a:cubicBezTo>
                    <a:pt x="69" y="82"/>
                    <a:pt x="75" y="80"/>
                    <a:pt x="82" y="78"/>
                  </a:cubicBezTo>
                  <a:cubicBezTo>
                    <a:pt x="84" y="78"/>
                    <a:pt x="85" y="77"/>
                    <a:pt x="87" y="76"/>
                  </a:cubicBezTo>
                  <a:cubicBezTo>
                    <a:pt x="80" y="78"/>
                    <a:pt x="73" y="79"/>
                    <a:pt x="65" y="81"/>
                  </a:cubicBezTo>
                  <a:cubicBezTo>
                    <a:pt x="82" y="75"/>
                    <a:pt x="99" y="69"/>
                    <a:pt x="116" y="63"/>
                  </a:cubicBezTo>
                  <a:cubicBezTo>
                    <a:pt x="118" y="60"/>
                    <a:pt x="118" y="58"/>
                    <a:pt x="116" y="55"/>
                  </a:cubicBezTo>
                  <a:cubicBezTo>
                    <a:pt x="119" y="55"/>
                    <a:pt x="121" y="54"/>
                    <a:pt x="124" y="53"/>
                  </a:cubicBezTo>
                  <a:moveTo>
                    <a:pt x="276" y="0"/>
                  </a:moveTo>
                  <a:cubicBezTo>
                    <a:pt x="273" y="1"/>
                    <a:pt x="270" y="2"/>
                    <a:pt x="267" y="2"/>
                  </a:cubicBezTo>
                  <a:cubicBezTo>
                    <a:pt x="268" y="2"/>
                    <a:pt x="270" y="2"/>
                    <a:pt x="271" y="2"/>
                  </a:cubicBezTo>
                  <a:cubicBezTo>
                    <a:pt x="273" y="1"/>
                    <a:pt x="274" y="0"/>
                    <a:pt x="27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 841">
              <a:extLst>
                <a:ext uri="{FF2B5EF4-FFF2-40B4-BE49-F238E27FC236}">
                  <a16:creationId xmlns="" xmlns:a16="http://schemas.microsoft.com/office/drawing/2014/main" id="{7F78D1EC-37AF-42FB-A83F-444BDDBE8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5038" y="1547813"/>
              <a:ext cx="827087" cy="242888"/>
            </a:xfrm>
            <a:custGeom>
              <a:avLst/>
              <a:gdLst>
                <a:gd name="T0" fmla="*/ 195 w 329"/>
                <a:gd name="T1" fmla="*/ 30 h 97"/>
                <a:gd name="T2" fmla="*/ 4 w 329"/>
                <a:gd name="T3" fmla="*/ 96 h 97"/>
                <a:gd name="T4" fmla="*/ 0 w 329"/>
                <a:gd name="T5" fmla="*/ 97 h 97"/>
                <a:gd name="T6" fmla="*/ 9 w 329"/>
                <a:gd name="T7" fmla="*/ 97 h 97"/>
                <a:gd name="T8" fmla="*/ 161 w 329"/>
                <a:gd name="T9" fmla="*/ 49 h 97"/>
                <a:gd name="T10" fmla="*/ 195 w 329"/>
                <a:gd name="T11" fmla="*/ 30 h 97"/>
                <a:gd name="T12" fmla="*/ 296 w 329"/>
                <a:gd name="T13" fmla="*/ 7 h 97"/>
                <a:gd name="T14" fmla="*/ 254 w 329"/>
                <a:gd name="T15" fmla="*/ 15 h 97"/>
                <a:gd name="T16" fmla="*/ 246 w 329"/>
                <a:gd name="T17" fmla="*/ 21 h 97"/>
                <a:gd name="T18" fmla="*/ 220 w 329"/>
                <a:gd name="T19" fmla="*/ 33 h 97"/>
                <a:gd name="T20" fmla="*/ 246 w 329"/>
                <a:gd name="T21" fmla="*/ 26 h 97"/>
                <a:gd name="T22" fmla="*/ 270 w 329"/>
                <a:gd name="T23" fmla="*/ 15 h 97"/>
                <a:gd name="T24" fmla="*/ 259 w 329"/>
                <a:gd name="T25" fmla="*/ 23 h 97"/>
                <a:gd name="T26" fmla="*/ 273 w 329"/>
                <a:gd name="T27" fmla="*/ 19 h 97"/>
                <a:gd name="T28" fmla="*/ 296 w 329"/>
                <a:gd name="T29" fmla="*/ 7 h 97"/>
                <a:gd name="T30" fmla="*/ 329 w 329"/>
                <a:gd name="T31" fmla="*/ 0 h 97"/>
                <a:gd name="T32" fmla="*/ 318 w 329"/>
                <a:gd name="T33" fmla="*/ 3 h 97"/>
                <a:gd name="T34" fmla="*/ 307 w 329"/>
                <a:gd name="T35" fmla="*/ 11 h 97"/>
                <a:gd name="T36" fmla="*/ 321 w 329"/>
                <a:gd name="T37" fmla="*/ 6 h 97"/>
                <a:gd name="T38" fmla="*/ 329 w 329"/>
                <a:gd name="T3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9" h="97">
                  <a:moveTo>
                    <a:pt x="195" y="30"/>
                  </a:moveTo>
                  <a:cubicBezTo>
                    <a:pt x="131" y="48"/>
                    <a:pt x="67" y="71"/>
                    <a:pt x="4" y="96"/>
                  </a:cubicBezTo>
                  <a:cubicBezTo>
                    <a:pt x="3" y="96"/>
                    <a:pt x="1" y="97"/>
                    <a:pt x="0" y="97"/>
                  </a:cubicBezTo>
                  <a:cubicBezTo>
                    <a:pt x="3" y="97"/>
                    <a:pt x="6" y="97"/>
                    <a:pt x="9" y="97"/>
                  </a:cubicBezTo>
                  <a:cubicBezTo>
                    <a:pt x="60" y="81"/>
                    <a:pt x="111" y="64"/>
                    <a:pt x="161" y="49"/>
                  </a:cubicBezTo>
                  <a:cubicBezTo>
                    <a:pt x="173" y="43"/>
                    <a:pt x="184" y="37"/>
                    <a:pt x="195" y="30"/>
                  </a:cubicBezTo>
                  <a:moveTo>
                    <a:pt x="296" y="7"/>
                  </a:moveTo>
                  <a:cubicBezTo>
                    <a:pt x="282" y="9"/>
                    <a:pt x="268" y="12"/>
                    <a:pt x="254" y="15"/>
                  </a:cubicBezTo>
                  <a:cubicBezTo>
                    <a:pt x="252" y="18"/>
                    <a:pt x="249" y="20"/>
                    <a:pt x="246" y="21"/>
                  </a:cubicBezTo>
                  <a:cubicBezTo>
                    <a:pt x="237" y="24"/>
                    <a:pt x="228" y="28"/>
                    <a:pt x="220" y="33"/>
                  </a:cubicBezTo>
                  <a:cubicBezTo>
                    <a:pt x="229" y="30"/>
                    <a:pt x="237" y="28"/>
                    <a:pt x="246" y="26"/>
                  </a:cubicBezTo>
                  <a:cubicBezTo>
                    <a:pt x="254" y="22"/>
                    <a:pt x="262" y="19"/>
                    <a:pt x="270" y="15"/>
                  </a:cubicBezTo>
                  <a:cubicBezTo>
                    <a:pt x="267" y="18"/>
                    <a:pt x="263" y="20"/>
                    <a:pt x="259" y="23"/>
                  </a:cubicBezTo>
                  <a:cubicBezTo>
                    <a:pt x="264" y="21"/>
                    <a:pt x="268" y="20"/>
                    <a:pt x="273" y="19"/>
                  </a:cubicBezTo>
                  <a:cubicBezTo>
                    <a:pt x="281" y="15"/>
                    <a:pt x="289" y="11"/>
                    <a:pt x="296" y="7"/>
                  </a:cubicBezTo>
                  <a:moveTo>
                    <a:pt x="329" y="0"/>
                  </a:moveTo>
                  <a:cubicBezTo>
                    <a:pt x="326" y="1"/>
                    <a:pt x="322" y="2"/>
                    <a:pt x="318" y="3"/>
                  </a:cubicBezTo>
                  <a:cubicBezTo>
                    <a:pt x="315" y="5"/>
                    <a:pt x="311" y="8"/>
                    <a:pt x="307" y="11"/>
                  </a:cubicBezTo>
                  <a:cubicBezTo>
                    <a:pt x="312" y="9"/>
                    <a:pt x="317" y="8"/>
                    <a:pt x="321" y="6"/>
                  </a:cubicBezTo>
                  <a:cubicBezTo>
                    <a:pt x="323" y="5"/>
                    <a:pt x="326" y="3"/>
                    <a:pt x="3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Freeform 842">
              <a:extLst>
                <a:ext uri="{FF2B5EF4-FFF2-40B4-BE49-F238E27FC236}">
                  <a16:creationId xmlns="" xmlns:a16="http://schemas.microsoft.com/office/drawing/2014/main" id="{F4F00ACE-6E5E-440E-8728-F33314597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0" y="1924051"/>
              <a:ext cx="271462" cy="106363"/>
            </a:xfrm>
            <a:custGeom>
              <a:avLst/>
              <a:gdLst>
                <a:gd name="T0" fmla="*/ 108 w 108"/>
                <a:gd name="T1" fmla="*/ 0 h 42"/>
                <a:gd name="T2" fmla="*/ 72 w 108"/>
                <a:gd name="T3" fmla="*/ 7 h 42"/>
                <a:gd name="T4" fmla="*/ 53 w 108"/>
                <a:gd name="T5" fmla="*/ 14 h 42"/>
                <a:gd name="T6" fmla="*/ 0 w 108"/>
                <a:gd name="T7" fmla="*/ 42 h 42"/>
                <a:gd name="T8" fmla="*/ 58 w 108"/>
                <a:gd name="T9" fmla="*/ 23 h 42"/>
                <a:gd name="T10" fmla="*/ 108 w 108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">
                  <a:moveTo>
                    <a:pt x="108" y="0"/>
                  </a:moveTo>
                  <a:cubicBezTo>
                    <a:pt x="96" y="2"/>
                    <a:pt x="84" y="5"/>
                    <a:pt x="72" y="7"/>
                  </a:cubicBezTo>
                  <a:cubicBezTo>
                    <a:pt x="65" y="9"/>
                    <a:pt x="59" y="12"/>
                    <a:pt x="53" y="14"/>
                  </a:cubicBezTo>
                  <a:cubicBezTo>
                    <a:pt x="35" y="24"/>
                    <a:pt x="18" y="34"/>
                    <a:pt x="0" y="42"/>
                  </a:cubicBezTo>
                  <a:cubicBezTo>
                    <a:pt x="18" y="39"/>
                    <a:pt x="40" y="31"/>
                    <a:pt x="58" y="23"/>
                  </a:cubicBezTo>
                  <a:cubicBezTo>
                    <a:pt x="75" y="15"/>
                    <a:pt x="91" y="7"/>
                    <a:pt x="10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 843">
              <a:extLst>
                <a:ext uri="{FF2B5EF4-FFF2-40B4-BE49-F238E27FC236}">
                  <a16:creationId xmlns="" xmlns:a16="http://schemas.microsoft.com/office/drawing/2014/main" id="{E15EF7E4-B76D-436D-8252-06A77C4B0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325" y="1841501"/>
              <a:ext cx="136525" cy="42863"/>
            </a:xfrm>
            <a:custGeom>
              <a:avLst/>
              <a:gdLst>
                <a:gd name="T0" fmla="*/ 54 w 54"/>
                <a:gd name="T1" fmla="*/ 0 h 17"/>
                <a:gd name="T2" fmla="*/ 30 w 54"/>
                <a:gd name="T3" fmla="*/ 5 h 17"/>
                <a:gd name="T4" fmla="*/ 0 w 54"/>
                <a:gd name="T5" fmla="*/ 17 h 17"/>
                <a:gd name="T6" fmla="*/ 54 w 5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">
                  <a:moveTo>
                    <a:pt x="54" y="0"/>
                  </a:moveTo>
                  <a:cubicBezTo>
                    <a:pt x="46" y="2"/>
                    <a:pt x="38" y="4"/>
                    <a:pt x="30" y="5"/>
                  </a:cubicBezTo>
                  <a:cubicBezTo>
                    <a:pt x="20" y="9"/>
                    <a:pt x="10" y="13"/>
                    <a:pt x="0" y="17"/>
                  </a:cubicBezTo>
                  <a:cubicBezTo>
                    <a:pt x="18" y="13"/>
                    <a:pt x="37" y="7"/>
                    <a:pt x="5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844">
              <a:extLst>
                <a:ext uri="{FF2B5EF4-FFF2-40B4-BE49-F238E27FC236}">
                  <a16:creationId xmlns="" xmlns:a16="http://schemas.microsoft.com/office/drawing/2014/main" id="{0B60E022-ACF5-4B75-9084-3A64ECD8C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475" y="1487488"/>
              <a:ext cx="50800" cy="30163"/>
            </a:xfrm>
            <a:custGeom>
              <a:avLst/>
              <a:gdLst>
                <a:gd name="T0" fmla="*/ 20 w 20"/>
                <a:gd name="T1" fmla="*/ 0 h 12"/>
                <a:gd name="T2" fmla="*/ 19 w 20"/>
                <a:gd name="T3" fmla="*/ 1 h 12"/>
                <a:gd name="T4" fmla="*/ 0 w 20"/>
                <a:gd name="T5" fmla="*/ 12 h 12"/>
                <a:gd name="T6" fmla="*/ 1 w 20"/>
                <a:gd name="T7" fmla="*/ 12 h 12"/>
                <a:gd name="T8" fmla="*/ 20 w 2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0"/>
                    <a:pt x="19" y="1"/>
                    <a:pt x="19" y="1"/>
                  </a:cubicBezTo>
                  <a:cubicBezTo>
                    <a:pt x="13" y="4"/>
                    <a:pt x="7" y="8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7" y="8"/>
                    <a:pt x="13" y="5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Freeform 845">
              <a:extLst>
                <a:ext uri="{FF2B5EF4-FFF2-40B4-BE49-F238E27FC236}">
                  <a16:creationId xmlns="" xmlns:a16="http://schemas.microsoft.com/office/drawing/2014/main" id="{40515C16-FABF-49D6-83AA-629393B66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1517651"/>
              <a:ext cx="4762" cy="158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Freeform 846">
              <a:extLst>
                <a:ext uri="{FF2B5EF4-FFF2-40B4-BE49-F238E27FC236}">
                  <a16:creationId xmlns="" xmlns:a16="http://schemas.microsoft.com/office/drawing/2014/main" id="{510E6DF7-6BA7-46A7-B7EE-E4833E135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3413" y="1509713"/>
              <a:ext cx="1247775" cy="447675"/>
            </a:xfrm>
            <a:custGeom>
              <a:avLst/>
              <a:gdLst>
                <a:gd name="T0" fmla="*/ 328 w 496"/>
                <a:gd name="T1" fmla="*/ 78 h 178"/>
                <a:gd name="T2" fmla="*/ 319 w 496"/>
                <a:gd name="T3" fmla="*/ 80 h 178"/>
                <a:gd name="T4" fmla="*/ 154 w 496"/>
                <a:gd name="T5" fmla="*/ 129 h 178"/>
                <a:gd name="T6" fmla="*/ 113 w 496"/>
                <a:gd name="T7" fmla="*/ 143 h 178"/>
                <a:gd name="T8" fmla="*/ 124 w 496"/>
                <a:gd name="T9" fmla="*/ 138 h 178"/>
                <a:gd name="T10" fmla="*/ 142 w 496"/>
                <a:gd name="T11" fmla="*/ 132 h 178"/>
                <a:gd name="T12" fmla="*/ 94 w 496"/>
                <a:gd name="T13" fmla="*/ 143 h 178"/>
                <a:gd name="T14" fmla="*/ 29 w 496"/>
                <a:gd name="T15" fmla="*/ 165 h 178"/>
                <a:gd name="T16" fmla="*/ 6 w 496"/>
                <a:gd name="T17" fmla="*/ 175 h 178"/>
                <a:gd name="T18" fmla="*/ 0 w 496"/>
                <a:gd name="T19" fmla="*/ 178 h 178"/>
                <a:gd name="T20" fmla="*/ 18 w 496"/>
                <a:gd name="T21" fmla="*/ 174 h 178"/>
                <a:gd name="T22" fmla="*/ 32 w 496"/>
                <a:gd name="T23" fmla="*/ 168 h 178"/>
                <a:gd name="T24" fmla="*/ 47 w 496"/>
                <a:gd name="T25" fmla="*/ 164 h 178"/>
                <a:gd name="T26" fmla="*/ 59 w 496"/>
                <a:gd name="T27" fmla="*/ 163 h 178"/>
                <a:gd name="T28" fmla="*/ 162 w 496"/>
                <a:gd name="T29" fmla="*/ 136 h 178"/>
                <a:gd name="T30" fmla="*/ 200 w 496"/>
                <a:gd name="T31" fmla="*/ 132 h 178"/>
                <a:gd name="T32" fmla="*/ 210 w 496"/>
                <a:gd name="T33" fmla="*/ 129 h 178"/>
                <a:gd name="T34" fmla="*/ 205 w 496"/>
                <a:gd name="T35" fmla="*/ 128 h 178"/>
                <a:gd name="T36" fmla="*/ 204 w 496"/>
                <a:gd name="T37" fmla="*/ 128 h 178"/>
                <a:gd name="T38" fmla="*/ 265 w 496"/>
                <a:gd name="T39" fmla="*/ 105 h 178"/>
                <a:gd name="T40" fmla="*/ 219 w 496"/>
                <a:gd name="T41" fmla="*/ 116 h 178"/>
                <a:gd name="T42" fmla="*/ 299 w 496"/>
                <a:gd name="T43" fmla="*/ 90 h 178"/>
                <a:gd name="T44" fmla="*/ 327 w 496"/>
                <a:gd name="T45" fmla="*/ 79 h 178"/>
                <a:gd name="T46" fmla="*/ 328 w 496"/>
                <a:gd name="T47" fmla="*/ 78 h 178"/>
                <a:gd name="T48" fmla="*/ 261 w 496"/>
                <a:gd name="T49" fmla="*/ 74 h 178"/>
                <a:gd name="T50" fmla="*/ 225 w 496"/>
                <a:gd name="T51" fmla="*/ 86 h 178"/>
                <a:gd name="T52" fmla="*/ 189 w 496"/>
                <a:gd name="T53" fmla="*/ 102 h 178"/>
                <a:gd name="T54" fmla="*/ 241 w 496"/>
                <a:gd name="T55" fmla="*/ 86 h 178"/>
                <a:gd name="T56" fmla="*/ 236 w 496"/>
                <a:gd name="T57" fmla="*/ 85 h 178"/>
                <a:gd name="T58" fmla="*/ 235 w 496"/>
                <a:gd name="T59" fmla="*/ 85 h 178"/>
                <a:gd name="T60" fmla="*/ 261 w 496"/>
                <a:gd name="T61" fmla="*/ 74 h 178"/>
                <a:gd name="T62" fmla="*/ 381 w 496"/>
                <a:gd name="T63" fmla="*/ 65 h 178"/>
                <a:gd name="T64" fmla="*/ 380 w 496"/>
                <a:gd name="T65" fmla="*/ 65 h 178"/>
                <a:gd name="T66" fmla="*/ 374 w 496"/>
                <a:gd name="T67" fmla="*/ 69 h 178"/>
                <a:gd name="T68" fmla="*/ 376 w 496"/>
                <a:gd name="T69" fmla="*/ 67 h 178"/>
                <a:gd name="T70" fmla="*/ 381 w 496"/>
                <a:gd name="T71" fmla="*/ 65 h 178"/>
                <a:gd name="T72" fmla="*/ 361 w 496"/>
                <a:gd name="T73" fmla="*/ 43 h 178"/>
                <a:gd name="T74" fmla="*/ 332 w 496"/>
                <a:gd name="T75" fmla="*/ 52 h 178"/>
                <a:gd name="T76" fmla="*/ 304 w 496"/>
                <a:gd name="T77" fmla="*/ 68 h 178"/>
                <a:gd name="T78" fmla="*/ 304 w 496"/>
                <a:gd name="T79" fmla="*/ 68 h 178"/>
                <a:gd name="T80" fmla="*/ 361 w 496"/>
                <a:gd name="T81" fmla="*/ 43 h 178"/>
                <a:gd name="T82" fmla="*/ 390 w 496"/>
                <a:gd name="T83" fmla="*/ 36 h 178"/>
                <a:gd name="T84" fmla="*/ 377 w 496"/>
                <a:gd name="T85" fmla="*/ 39 h 178"/>
                <a:gd name="T86" fmla="*/ 342 w 496"/>
                <a:gd name="T87" fmla="*/ 58 h 178"/>
                <a:gd name="T88" fmla="*/ 347 w 496"/>
                <a:gd name="T89" fmla="*/ 57 h 178"/>
                <a:gd name="T90" fmla="*/ 390 w 496"/>
                <a:gd name="T91" fmla="*/ 36 h 178"/>
                <a:gd name="T92" fmla="*/ 470 w 496"/>
                <a:gd name="T93" fmla="*/ 19 h 178"/>
                <a:gd name="T94" fmla="*/ 426 w 496"/>
                <a:gd name="T95" fmla="*/ 27 h 178"/>
                <a:gd name="T96" fmla="*/ 406 w 496"/>
                <a:gd name="T97" fmla="*/ 41 h 178"/>
                <a:gd name="T98" fmla="*/ 445 w 496"/>
                <a:gd name="T99" fmla="*/ 32 h 178"/>
                <a:gd name="T100" fmla="*/ 464 w 496"/>
                <a:gd name="T101" fmla="*/ 23 h 178"/>
                <a:gd name="T102" fmla="*/ 470 w 496"/>
                <a:gd name="T103" fmla="*/ 19 h 178"/>
                <a:gd name="T104" fmla="*/ 496 w 496"/>
                <a:gd name="T105" fmla="*/ 0 h 178"/>
                <a:gd name="T106" fmla="*/ 463 w 496"/>
                <a:gd name="T107" fmla="*/ 7 h 178"/>
                <a:gd name="T108" fmla="*/ 449 w 496"/>
                <a:gd name="T109" fmla="*/ 15 h 178"/>
                <a:gd name="T110" fmla="*/ 486 w 496"/>
                <a:gd name="T111" fmla="*/ 7 h 178"/>
                <a:gd name="T112" fmla="*/ 496 w 496"/>
                <a:gd name="T1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178">
                  <a:moveTo>
                    <a:pt x="328" y="78"/>
                  </a:moveTo>
                  <a:cubicBezTo>
                    <a:pt x="325" y="78"/>
                    <a:pt x="322" y="79"/>
                    <a:pt x="319" y="80"/>
                  </a:cubicBezTo>
                  <a:cubicBezTo>
                    <a:pt x="265" y="100"/>
                    <a:pt x="210" y="115"/>
                    <a:pt x="154" y="129"/>
                  </a:cubicBezTo>
                  <a:cubicBezTo>
                    <a:pt x="140" y="134"/>
                    <a:pt x="127" y="139"/>
                    <a:pt x="113" y="143"/>
                  </a:cubicBezTo>
                  <a:cubicBezTo>
                    <a:pt x="118" y="141"/>
                    <a:pt x="123" y="140"/>
                    <a:pt x="124" y="138"/>
                  </a:cubicBezTo>
                  <a:cubicBezTo>
                    <a:pt x="131" y="136"/>
                    <a:pt x="137" y="134"/>
                    <a:pt x="142" y="132"/>
                  </a:cubicBezTo>
                  <a:cubicBezTo>
                    <a:pt x="126" y="136"/>
                    <a:pt x="110" y="139"/>
                    <a:pt x="94" y="143"/>
                  </a:cubicBezTo>
                  <a:cubicBezTo>
                    <a:pt x="72" y="150"/>
                    <a:pt x="50" y="157"/>
                    <a:pt x="29" y="165"/>
                  </a:cubicBezTo>
                  <a:cubicBezTo>
                    <a:pt x="24" y="170"/>
                    <a:pt x="11" y="174"/>
                    <a:pt x="6" y="175"/>
                  </a:cubicBezTo>
                  <a:cubicBezTo>
                    <a:pt x="4" y="176"/>
                    <a:pt x="2" y="177"/>
                    <a:pt x="0" y="178"/>
                  </a:cubicBezTo>
                  <a:cubicBezTo>
                    <a:pt x="6" y="176"/>
                    <a:pt x="12" y="175"/>
                    <a:pt x="18" y="174"/>
                  </a:cubicBezTo>
                  <a:cubicBezTo>
                    <a:pt x="22" y="171"/>
                    <a:pt x="27" y="169"/>
                    <a:pt x="32" y="168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51" y="164"/>
                    <a:pt x="55" y="163"/>
                    <a:pt x="59" y="163"/>
                  </a:cubicBezTo>
                  <a:cubicBezTo>
                    <a:pt x="93" y="154"/>
                    <a:pt x="127" y="145"/>
                    <a:pt x="162" y="136"/>
                  </a:cubicBezTo>
                  <a:cubicBezTo>
                    <a:pt x="175" y="134"/>
                    <a:pt x="187" y="133"/>
                    <a:pt x="200" y="132"/>
                  </a:cubicBezTo>
                  <a:cubicBezTo>
                    <a:pt x="210" y="129"/>
                    <a:pt x="210" y="129"/>
                    <a:pt x="210" y="129"/>
                  </a:cubicBezTo>
                  <a:cubicBezTo>
                    <a:pt x="208" y="128"/>
                    <a:pt x="207" y="128"/>
                    <a:pt x="205" y="128"/>
                  </a:cubicBezTo>
                  <a:cubicBezTo>
                    <a:pt x="205" y="128"/>
                    <a:pt x="204" y="128"/>
                    <a:pt x="204" y="128"/>
                  </a:cubicBezTo>
                  <a:cubicBezTo>
                    <a:pt x="225" y="121"/>
                    <a:pt x="245" y="113"/>
                    <a:pt x="265" y="105"/>
                  </a:cubicBezTo>
                  <a:cubicBezTo>
                    <a:pt x="250" y="107"/>
                    <a:pt x="235" y="110"/>
                    <a:pt x="219" y="116"/>
                  </a:cubicBezTo>
                  <a:cubicBezTo>
                    <a:pt x="246" y="105"/>
                    <a:pt x="273" y="97"/>
                    <a:pt x="299" y="90"/>
                  </a:cubicBezTo>
                  <a:cubicBezTo>
                    <a:pt x="308" y="87"/>
                    <a:pt x="318" y="83"/>
                    <a:pt x="327" y="79"/>
                  </a:cubicBezTo>
                  <a:cubicBezTo>
                    <a:pt x="327" y="79"/>
                    <a:pt x="327" y="78"/>
                    <a:pt x="328" y="78"/>
                  </a:cubicBezTo>
                  <a:moveTo>
                    <a:pt x="261" y="74"/>
                  </a:moveTo>
                  <a:cubicBezTo>
                    <a:pt x="248" y="77"/>
                    <a:pt x="236" y="81"/>
                    <a:pt x="225" y="86"/>
                  </a:cubicBezTo>
                  <a:cubicBezTo>
                    <a:pt x="213" y="91"/>
                    <a:pt x="201" y="97"/>
                    <a:pt x="189" y="102"/>
                  </a:cubicBezTo>
                  <a:cubicBezTo>
                    <a:pt x="206" y="97"/>
                    <a:pt x="224" y="92"/>
                    <a:pt x="241" y="86"/>
                  </a:cubicBezTo>
                  <a:cubicBezTo>
                    <a:pt x="239" y="86"/>
                    <a:pt x="238" y="85"/>
                    <a:pt x="236" y="85"/>
                  </a:cubicBezTo>
                  <a:cubicBezTo>
                    <a:pt x="236" y="85"/>
                    <a:pt x="236" y="85"/>
                    <a:pt x="235" y="85"/>
                  </a:cubicBezTo>
                  <a:cubicBezTo>
                    <a:pt x="244" y="82"/>
                    <a:pt x="253" y="78"/>
                    <a:pt x="261" y="74"/>
                  </a:cubicBezTo>
                  <a:moveTo>
                    <a:pt x="381" y="65"/>
                  </a:moveTo>
                  <a:cubicBezTo>
                    <a:pt x="380" y="65"/>
                    <a:pt x="380" y="65"/>
                    <a:pt x="380" y="65"/>
                  </a:cubicBezTo>
                  <a:cubicBezTo>
                    <a:pt x="378" y="66"/>
                    <a:pt x="376" y="67"/>
                    <a:pt x="374" y="69"/>
                  </a:cubicBezTo>
                  <a:cubicBezTo>
                    <a:pt x="375" y="68"/>
                    <a:pt x="376" y="68"/>
                    <a:pt x="376" y="67"/>
                  </a:cubicBezTo>
                  <a:cubicBezTo>
                    <a:pt x="378" y="66"/>
                    <a:pt x="379" y="65"/>
                    <a:pt x="381" y="65"/>
                  </a:cubicBezTo>
                  <a:moveTo>
                    <a:pt x="361" y="43"/>
                  </a:moveTo>
                  <a:cubicBezTo>
                    <a:pt x="351" y="46"/>
                    <a:pt x="342" y="48"/>
                    <a:pt x="332" y="52"/>
                  </a:cubicBezTo>
                  <a:cubicBezTo>
                    <a:pt x="323" y="57"/>
                    <a:pt x="313" y="63"/>
                    <a:pt x="304" y="68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323" y="60"/>
                    <a:pt x="342" y="52"/>
                    <a:pt x="361" y="43"/>
                  </a:cubicBezTo>
                  <a:moveTo>
                    <a:pt x="390" y="36"/>
                  </a:moveTo>
                  <a:cubicBezTo>
                    <a:pt x="385" y="37"/>
                    <a:pt x="381" y="38"/>
                    <a:pt x="377" y="39"/>
                  </a:cubicBezTo>
                  <a:cubicBezTo>
                    <a:pt x="366" y="46"/>
                    <a:pt x="355" y="52"/>
                    <a:pt x="342" y="58"/>
                  </a:cubicBezTo>
                  <a:cubicBezTo>
                    <a:pt x="343" y="57"/>
                    <a:pt x="345" y="57"/>
                    <a:pt x="347" y="57"/>
                  </a:cubicBezTo>
                  <a:cubicBezTo>
                    <a:pt x="361" y="50"/>
                    <a:pt x="375" y="43"/>
                    <a:pt x="390" y="36"/>
                  </a:cubicBezTo>
                  <a:moveTo>
                    <a:pt x="470" y="19"/>
                  </a:moveTo>
                  <a:cubicBezTo>
                    <a:pt x="455" y="21"/>
                    <a:pt x="440" y="24"/>
                    <a:pt x="426" y="27"/>
                  </a:cubicBezTo>
                  <a:cubicBezTo>
                    <a:pt x="419" y="32"/>
                    <a:pt x="412" y="37"/>
                    <a:pt x="406" y="41"/>
                  </a:cubicBezTo>
                  <a:cubicBezTo>
                    <a:pt x="419" y="38"/>
                    <a:pt x="432" y="35"/>
                    <a:pt x="445" y="32"/>
                  </a:cubicBezTo>
                  <a:cubicBezTo>
                    <a:pt x="451" y="29"/>
                    <a:pt x="457" y="26"/>
                    <a:pt x="464" y="23"/>
                  </a:cubicBezTo>
                  <a:cubicBezTo>
                    <a:pt x="466" y="22"/>
                    <a:pt x="468" y="20"/>
                    <a:pt x="470" y="19"/>
                  </a:cubicBezTo>
                  <a:moveTo>
                    <a:pt x="496" y="0"/>
                  </a:moveTo>
                  <a:cubicBezTo>
                    <a:pt x="485" y="3"/>
                    <a:pt x="474" y="5"/>
                    <a:pt x="463" y="7"/>
                  </a:cubicBezTo>
                  <a:cubicBezTo>
                    <a:pt x="460" y="7"/>
                    <a:pt x="454" y="11"/>
                    <a:pt x="449" y="15"/>
                  </a:cubicBezTo>
                  <a:cubicBezTo>
                    <a:pt x="462" y="12"/>
                    <a:pt x="474" y="9"/>
                    <a:pt x="486" y="7"/>
                  </a:cubicBezTo>
                  <a:cubicBezTo>
                    <a:pt x="489" y="4"/>
                    <a:pt x="492" y="2"/>
                    <a:pt x="49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Freeform 847">
              <a:extLst>
                <a:ext uri="{FF2B5EF4-FFF2-40B4-BE49-F238E27FC236}">
                  <a16:creationId xmlns="" xmlns:a16="http://schemas.microsoft.com/office/drawing/2014/main" id="{9E659F98-0684-4111-B0BE-B7FFE7AAF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0713" y="1590676"/>
              <a:ext cx="1131887" cy="371475"/>
            </a:xfrm>
            <a:custGeom>
              <a:avLst/>
              <a:gdLst>
                <a:gd name="T0" fmla="*/ 23 w 450"/>
                <a:gd name="T1" fmla="*/ 142 h 148"/>
                <a:gd name="T2" fmla="*/ 5 w 450"/>
                <a:gd name="T3" fmla="*/ 146 h 148"/>
                <a:gd name="T4" fmla="*/ 0 w 450"/>
                <a:gd name="T5" fmla="*/ 148 h 148"/>
                <a:gd name="T6" fmla="*/ 18 w 450"/>
                <a:gd name="T7" fmla="*/ 144 h 148"/>
                <a:gd name="T8" fmla="*/ 23 w 450"/>
                <a:gd name="T9" fmla="*/ 142 h 148"/>
                <a:gd name="T10" fmla="*/ 99 w 450"/>
                <a:gd name="T11" fmla="*/ 111 h 148"/>
                <a:gd name="T12" fmla="*/ 42 w 450"/>
                <a:gd name="T13" fmla="*/ 123 h 148"/>
                <a:gd name="T14" fmla="*/ 34 w 450"/>
                <a:gd name="T15" fmla="*/ 125 h 148"/>
                <a:gd name="T16" fmla="*/ 34 w 450"/>
                <a:gd name="T17" fmla="*/ 133 h 148"/>
                <a:gd name="T18" fmla="*/ 99 w 450"/>
                <a:gd name="T19" fmla="*/ 111 h 148"/>
                <a:gd name="T20" fmla="*/ 215 w 450"/>
                <a:gd name="T21" fmla="*/ 97 h 148"/>
                <a:gd name="T22" fmla="*/ 205 w 450"/>
                <a:gd name="T23" fmla="*/ 100 h 148"/>
                <a:gd name="T24" fmla="*/ 167 w 450"/>
                <a:gd name="T25" fmla="*/ 104 h 148"/>
                <a:gd name="T26" fmla="*/ 64 w 450"/>
                <a:gd name="T27" fmla="*/ 131 h 148"/>
                <a:gd name="T28" fmla="*/ 96 w 450"/>
                <a:gd name="T29" fmla="*/ 127 h 148"/>
                <a:gd name="T30" fmla="*/ 217 w 450"/>
                <a:gd name="T31" fmla="*/ 100 h 148"/>
                <a:gd name="T32" fmla="*/ 217 w 450"/>
                <a:gd name="T33" fmla="*/ 97 h 148"/>
                <a:gd name="T34" fmla="*/ 215 w 450"/>
                <a:gd name="T35" fmla="*/ 97 h 148"/>
                <a:gd name="T36" fmla="*/ 215 w 450"/>
                <a:gd name="T37" fmla="*/ 97 h 148"/>
                <a:gd name="T38" fmla="*/ 284 w 450"/>
                <a:gd name="T39" fmla="*/ 78 h 148"/>
                <a:gd name="T40" fmla="*/ 263 w 450"/>
                <a:gd name="T41" fmla="*/ 86 h 148"/>
                <a:gd name="T42" fmla="*/ 265 w 450"/>
                <a:gd name="T43" fmla="*/ 86 h 148"/>
                <a:gd name="T44" fmla="*/ 284 w 450"/>
                <a:gd name="T45" fmla="*/ 78 h 148"/>
                <a:gd name="T46" fmla="*/ 304 w 450"/>
                <a:gd name="T47" fmla="*/ 58 h 148"/>
                <a:gd name="T48" fmla="*/ 224 w 450"/>
                <a:gd name="T49" fmla="*/ 84 h 148"/>
                <a:gd name="T50" fmla="*/ 270 w 450"/>
                <a:gd name="T51" fmla="*/ 73 h 148"/>
                <a:gd name="T52" fmla="*/ 304 w 450"/>
                <a:gd name="T53" fmla="*/ 58 h 148"/>
                <a:gd name="T54" fmla="*/ 269 w 450"/>
                <a:gd name="T55" fmla="*/ 54 h 148"/>
                <a:gd name="T56" fmla="*/ 253 w 450"/>
                <a:gd name="T57" fmla="*/ 56 h 148"/>
                <a:gd name="T58" fmla="*/ 253 w 450"/>
                <a:gd name="T59" fmla="*/ 57 h 148"/>
                <a:gd name="T60" fmla="*/ 247 w 450"/>
                <a:gd name="T61" fmla="*/ 55 h 148"/>
                <a:gd name="T62" fmla="*/ 246 w 450"/>
                <a:gd name="T63" fmla="*/ 54 h 148"/>
                <a:gd name="T64" fmla="*/ 194 w 450"/>
                <a:gd name="T65" fmla="*/ 70 h 148"/>
                <a:gd name="T66" fmla="*/ 189 w 450"/>
                <a:gd name="T67" fmla="*/ 72 h 148"/>
                <a:gd name="T68" fmla="*/ 258 w 450"/>
                <a:gd name="T69" fmla="*/ 58 h 148"/>
                <a:gd name="T70" fmla="*/ 269 w 450"/>
                <a:gd name="T71" fmla="*/ 54 h 148"/>
                <a:gd name="T72" fmla="*/ 309 w 450"/>
                <a:gd name="T73" fmla="*/ 36 h 148"/>
                <a:gd name="T74" fmla="*/ 309 w 450"/>
                <a:gd name="T75" fmla="*/ 36 h 148"/>
                <a:gd name="T76" fmla="*/ 308 w 450"/>
                <a:gd name="T77" fmla="*/ 37 h 148"/>
                <a:gd name="T78" fmla="*/ 309 w 450"/>
                <a:gd name="T79" fmla="*/ 36 h 148"/>
                <a:gd name="T80" fmla="*/ 393 w 450"/>
                <a:gd name="T81" fmla="*/ 28 h 148"/>
                <a:gd name="T82" fmla="*/ 385 w 450"/>
                <a:gd name="T83" fmla="*/ 33 h 148"/>
                <a:gd name="T84" fmla="*/ 386 w 450"/>
                <a:gd name="T85" fmla="*/ 33 h 148"/>
                <a:gd name="T86" fmla="*/ 393 w 450"/>
                <a:gd name="T87" fmla="*/ 28 h 148"/>
                <a:gd name="T88" fmla="*/ 352 w 450"/>
                <a:gd name="T89" fmla="*/ 25 h 148"/>
                <a:gd name="T90" fmla="*/ 347 w 450"/>
                <a:gd name="T91" fmla="*/ 26 h 148"/>
                <a:gd name="T92" fmla="*/ 278 w 450"/>
                <a:gd name="T93" fmla="*/ 54 h 148"/>
                <a:gd name="T94" fmla="*/ 331 w 450"/>
                <a:gd name="T95" fmla="*/ 45 h 148"/>
                <a:gd name="T96" fmla="*/ 324 w 450"/>
                <a:gd name="T97" fmla="*/ 48 h 148"/>
                <a:gd name="T98" fmla="*/ 333 w 450"/>
                <a:gd name="T99" fmla="*/ 46 h 148"/>
                <a:gd name="T100" fmla="*/ 347 w 450"/>
                <a:gd name="T101" fmla="*/ 27 h 148"/>
                <a:gd name="T102" fmla="*/ 352 w 450"/>
                <a:gd name="T103" fmla="*/ 25 h 148"/>
                <a:gd name="T104" fmla="*/ 450 w 450"/>
                <a:gd name="T105" fmla="*/ 0 h 148"/>
                <a:gd name="T106" fmla="*/ 411 w 450"/>
                <a:gd name="T107" fmla="*/ 9 h 148"/>
                <a:gd name="T108" fmla="*/ 380 w 450"/>
                <a:gd name="T109" fmla="*/ 28 h 148"/>
                <a:gd name="T110" fmla="*/ 369 w 450"/>
                <a:gd name="T111" fmla="*/ 33 h 148"/>
                <a:gd name="T112" fmla="*/ 393 w 450"/>
                <a:gd name="T113" fmla="*/ 28 h 148"/>
                <a:gd name="T114" fmla="*/ 450 w 450"/>
                <a:gd name="T11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0" h="148">
                  <a:moveTo>
                    <a:pt x="23" y="142"/>
                  </a:moveTo>
                  <a:cubicBezTo>
                    <a:pt x="17" y="143"/>
                    <a:pt x="11" y="144"/>
                    <a:pt x="5" y="146"/>
                  </a:cubicBezTo>
                  <a:cubicBezTo>
                    <a:pt x="3" y="147"/>
                    <a:pt x="2" y="148"/>
                    <a:pt x="0" y="148"/>
                  </a:cubicBezTo>
                  <a:cubicBezTo>
                    <a:pt x="6" y="147"/>
                    <a:pt x="12" y="145"/>
                    <a:pt x="18" y="144"/>
                  </a:cubicBezTo>
                  <a:cubicBezTo>
                    <a:pt x="20" y="143"/>
                    <a:pt x="21" y="142"/>
                    <a:pt x="23" y="142"/>
                  </a:cubicBezTo>
                  <a:moveTo>
                    <a:pt x="99" y="111"/>
                  </a:moveTo>
                  <a:cubicBezTo>
                    <a:pt x="80" y="115"/>
                    <a:pt x="61" y="119"/>
                    <a:pt x="42" y="123"/>
                  </a:cubicBezTo>
                  <a:cubicBezTo>
                    <a:pt x="39" y="124"/>
                    <a:pt x="37" y="125"/>
                    <a:pt x="34" y="125"/>
                  </a:cubicBezTo>
                  <a:cubicBezTo>
                    <a:pt x="36" y="128"/>
                    <a:pt x="36" y="130"/>
                    <a:pt x="34" y="133"/>
                  </a:cubicBezTo>
                  <a:cubicBezTo>
                    <a:pt x="55" y="125"/>
                    <a:pt x="77" y="118"/>
                    <a:pt x="99" y="111"/>
                  </a:cubicBezTo>
                  <a:moveTo>
                    <a:pt x="215" y="97"/>
                  </a:moveTo>
                  <a:cubicBezTo>
                    <a:pt x="205" y="100"/>
                    <a:pt x="205" y="100"/>
                    <a:pt x="205" y="100"/>
                  </a:cubicBezTo>
                  <a:cubicBezTo>
                    <a:pt x="192" y="101"/>
                    <a:pt x="180" y="102"/>
                    <a:pt x="167" y="104"/>
                  </a:cubicBezTo>
                  <a:cubicBezTo>
                    <a:pt x="132" y="113"/>
                    <a:pt x="98" y="122"/>
                    <a:pt x="64" y="131"/>
                  </a:cubicBezTo>
                  <a:cubicBezTo>
                    <a:pt x="74" y="130"/>
                    <a:pt x="85" y="129"/>
                    <a:pt x="96" y="127"/>
                  </a:cubicBezTo>
                  <a:cubicBezTo>
                    <a:pt x="137" y="119"/>
                    <a:pt x="177" y="109"/>
                    <a:pt x="217" y="100"/>
                  </a:cubicBezTo>
                  <a:cubicBezTo>
                    <a:pt x="217" y="99"/>
                    <a:pt x="217" y="98"/>
                    <a:pt x="217" y="97"/>
                  </a:cubicBezTo>
                  <a:cubicBezTo>
                    <a:pt x="216" y="97"/>
                    <a:pt x="216" y="97"/>
                    <a:pt x="215" y="97"/>
                  </a:cubicBezTo>
                  <a:cubicBezTo>
                    <a:pt x="215" y="97"/>
                    <a:pt x="215" y="97"/>
                    <a:pt x="215" y="97"/>
                  </a:cubicBezTo>
                  <a:moveTo>
                    <a:pt x="284" y="78"/>
                  </a:moveTo>
                  <a:cubicBezTo>
                    <a:pt x="277" y="81"/>
                    <a:pt x="270" y="84"/>
                    <a:pt x="263" y="86"/>
                  </a:cubicBezTo>
                  <a:cubicBezTo>
                    <a:pt x="263" y="86"/>
                    <a:pt x="264" y="86"/>
                    <a:pt x="265" y="86"/>
                  </a:cubicBezTo>
                  <a:cubicBezTo>
                    <a:pt x="271" y="83"/>
                    <a:pt x="278" y="81"/>
                    <a:pt x="284" y="78"/>
                  </a:cubicBezTo>
                  <a:moveTo>
                    <a:pt x="304" y="58"/>
                  </a:moveTo>
                  <a:cubicBezTo>
                    <a:pt x="278" y="65"/>
                    <a:pt x="251" y="73"/>
                    <a:pt x="224" y="84"/>
                  </a:cubicBezTo>
                  <a:cubicBezTo>
                    <a:pt x="240" y="78"/>
                    <a:pt x="255" y="75"/>
                    <a:pt x="270" y="73"/>
                  </a:cubicBezTo>
                  <a:cubicBezTo>
                    <a:pt x="281" y="68"/>
                    <a:pt x="293" y="63"/>
                    <a:pt x="304" y="58"/>
                  </a:cubicBezTo>
                  <a:moveTo>
                    <a:pt x="269" y="54"/>
                  </a:moveTo>
                  <a:cubicBezTo>
                    <a:pt x="264" y="55"/>
                    <a:pt x="259" y="56"/>
                    <a:pt x="253" y="56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1" y="57"/>
                    <a:pt x="249" y="56"/>
                    <a:pt x="247" y="55"/>
                  </a:cubicBezTo>
                  <a:cubicBezTo>
                    <a:pt x="246" y="55"/>
                    <a:pt x="246" y="55"/>
                    <a:pt x="246" y="54"/>
                  </a:cubicBezTo>
                  <a:cubicBezTo>
                    <a:pt x="229" y="60"/>
                    <a:pt x="211" y="65"/>
                    <a:pt x="194" y="70"/>
                  </a:cubicBezTo>
                  <a:cubicBezTo>
                    <a:pt x="192" y="70"/>
                    <a:pt x="191" y="71"/>
                    <a:pt x="189" y="72"/>
                  </a:cubicBezTo>
                  <a:cubicBezTo>
                    <a:pt x="213" y="67"/>
                    <a:pt x="235" y="63"/>
                    <a:pt x="258" y="58"/>
                  </a:cubicBezTo>
                  <a:cubicBezTo>
                    <a:pt x="262" y="57"/>
                    <a:pt x="266" y="55"/>
                    <a:pt x="269" y="54"/>
                  </a:cubicBezTo>
                  <a:moveTo>
                    <a:pt x="309" y="36"/>
                  </a:moveTo>
                  <a:cubicBezTo>
                    <a:pt x="309" y="36"/>
                    <a:pt x="309" y="36"/>
                    <a:pt x="309" y="36"/>
                  </a:cubicBezTo>
                  <a:cubicBezTo>
                    <a:pt x="309" y="36"/>
                    <a:pt x="309" y="36"/>
                    <a:pt x="308" y="37"/>
                  </a:cubicBezTo>
                  <a:cubicBezTo>
                    <a:pt x="309" y="36"/>
                    <a:pt x="309" y="36"/>
                    <a:pt x="309" y="36"/>
                  </a:cubicBezTo>
                  <a:moveTo>
                    <a:pt x="393" y="28"/>
                  </a:moveTo>
                  <a:cubicBezTo>
                    <a:pt x="390" y="29"/>
                    <a:pt x="388" y="31"/>
                    <a:pt x="385" y="33"/>
                  </a:cubicBezTo>
                  <a:cubicBezTo>
                    <a:pt x="385" y="33"/>
                    <a:pt x="385" y="33"/>
                    <a:pt x="386" y="33"/>
                  </a:cubicBezTo>
                  <a:cubicBezTo>
                    <a:pt x="388" y="31"/>
                    <a:pt x="391" y="30"/>
                    <a:pt x="393" y="28"/>
                  </a:cubicBezTo>
                  <a:moveTo>
                    <a:pt x="352" y="25"/>
                  </a:moveTo>
                  <a:cubicBezTo>
                    <a:pt x="350" y="25"/>
                    <a:pt x="348" y="25"/>
                    <a:pt x="347" y="26"/>
                  </a:cubicBezTo>
                  <a:cubicBezTo>
                    <a:pt x="326" y="36"/>
                    <a:pt x="303" y="45"/>
                    <a:pt x="278" y="54"/>
                  </a:cubicBezTo>
                  <a:cubicBezTo>
                    <a:pt x="295" y="51"/>
                    <a:pt x="313" y="48"/>
                    <a:pt x="331" y="45"/>
                  </a:cubicBezTo>
                  <a:cubicBezTo>
                    <a:pt x="329" y="46"/>
                    <a:pt x="326" y="47"/>
                    <a:pt x="324" y="48"/>
                  </a:cubicBezTo>
                  <a:cubicBezTo>
                    <a:pt x="327" y="47"/>
                    <a:pt x="330" y="46"/>
                    <a:pt x="333" y="46"/>
                  </a:cubicBezTo>
                  <a:cubicBezTo>
                    <a:pt x="336" y="39"/>
                    <a:pt x="341" y="31"/>
                    <a:pt x="347" y="27"/>
                  </a:cubicBezTo>
                  <a:cubicBezTo>
                    <a:pt x="348" y="26"/>
                    <a:pt x="350" y="25"/>
                    <a:pt x="352" y="25"/>
                  </a:cubicBezTo>
                  <a:moveTo>
                    <a:pt x="450" y="0"/>
                  </a:moveTo>
                  <a:cubicBezTo>
                    <a:pt x="437" y="3"/>
                    <a:pt x="424" y="6"/>
                    <a:pt x="411" y="9"/>
                  </a:cubicBezTo>
                  <a:cubicBezTo>
                    <a:pt x="400" y="16"/>
                    <a:pt x="390" y="23"/>
                    <a:pt x="380" y="28"/>
                  </a:cubicBezTo>
                  <a:cubicBezTo>
                    <a:pt x="376" y="30"/>
                    <a:pt x="372" y="32"/>
                    <a:pt x="369" y="33"/>
                  </a:cubicBezTo>
                  <a:cubicBezTo>
                    <a:pt x="378" y="31"/>
                    <a:pt x="385" y="30"/>
                    <a:pt x="393" y="28"/>
                  </a:cubicBezTo>
                  <a:cubicBezTo>
                    <a:pt x="412" y="18"/>
                    <a:pt x="431" y="9"/>
                    <a:pt x="45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Freeform 848">
              <a:extLst>
                <a:ext uri="{FF2B5EF4-FFF2-40B4-BE49-F238E27FC236}">
                  <a16:creationId xmlns="" xmlns:a16="http://schemas.microsoft.com/office/drawing/2014/main" id="{3A09EBAF-0D6A-4240-ABE6-2BC581AE0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1527176"/>
              <a:ext cx="150812" cy="50800"/>
            </a:xfrm>
            <a:custGeom>
              <a:avLst/>
              <a:gdLst>
                <a:gd name="T0" fmla="*/ 60 w 60"/>
                <a:gd name="T1" fmla="*/ 0 h 20"/>
                <a:gd name="T2" fmla="*/ 23 w 60"/>
                <a:gd name="T3" fmla="*/ 8 h 20"/>
                <a:gd name="T4" fmla="*/ 15 w 60"/>
                <a:gd name="T5" fmla="*/ 14 h 20"/>
                <a:gd name="T6" fmla="*/ 1 w 60"/>
                <a:gd name="T7" fmla="*/ 19 h 20"/>
                <a:gd name="T8" fmla="*/ 0 w 60"/>
                <a:gd name="T9" fmla="*/ 20 h 20"/>
                <a:gd name="T10" fmla="*/ 44 w 60"/>
                <a:gd name="T11" fmla="*/ 12 h 20"/>
                <a:gd name="T12" fmla="*/ 60 w 6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48" y="2"/>
                    <a:pt x="36" y="5"/>
                    <a:pt x="23" y="8"/>
                  </a:cubicBezTo>
                  <a:cubicBezTo>
                    <a:pt x="20" y="11"/>
                    <a:pt x="17" y="13"/>
                    <a:pt x="15" y="14"/>
                  </a:cubicBezTo>
                  <a:cubicBezTo>
                    <a:pt x="11" y="16"/>
                    <a:pt x="6" y="17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14" y="17"/>
                    <a:pt x="29" y="14"/>
                    <a:pt x="44" y="12"/>
                  </a:cubicBezTo>
                  <a:cubicBezTo>
                    <a:pt x="49" y="8"/>
                    <a:pt x="55" y="3"/>
                    <a:pt x="6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Freeform 849">
              <a:extLst>
                <a:ext uri="{FF2B5EF4-FFF2-40B4-BE49-F238E27FC236}">
                  <a16:creationId xmlns="" xmlns:a16="http://schemas.microsoft.com/office/drawing/2014/main" id="{393259FB-D484-442C-8A25-481A90524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688" y="1992313"/>
              <a:ext cx="4762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Freeform 850">
              <a:extLst>
                <a:ext uri="{FF2B5EF4-FFF2-40B4-BE49-F238E27FC236}">
                  <a16:creationId xmlns="" xmlns:a16="http://schemas.microsoft.com/office/drawing/2014/main" id="{8A4EDAEF-5EB5-4868-9367-F7A8797F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450" y="1992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Freeform 851">
              <a:extLst>
                <a:ext uri="{FF2B5EF4-FFF2-40B4-BE49-F238E27FC236}">
                  <a16:creationId xmlns="" xmlns:a16="http://schemas.microsoft.com/office/drawing/2014/main" id="{BD073125-82A0-4A81-8F9B-284A233F1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4388" y="1376363"/>
              <a:ext cx="515937" cy="219075"/>
            </a:xfrm>
            <a:custGeom>
              <a:avLst/>
              <a:gdLst>
                <a:gd name="T0" fmla="*/ 5 w 205"/>
                <a:gd name="T1" fmla="*/ 85 h 87"/>
                <a:gd name="T2" fmla="*/ 2 w 205"/>
                <a:gd name="T3" fmla="*/ 86 h 87"/>
                <a:gd name="T4" fmla="*/ 0 w 205"/>
                <a:gd name="T5" fmla="*/ 87 h 87"/>
                <a:gd name="T6" fmla="*/ 5 w 205"/>
                <a:gd name="T7" fmla="*/ 85 h 87"/>
                <a:gd name="T8" fmla="*/ 149 w 205"/>
                <a:gd name="T9" fmla="*/ 33 h 87"/>
                <a:gd name="T10" fmla="*/ 121 w 205"/>
                <a:gd name="T11" fmla="*/ 41 h 87"/>
                <a:gd name="T12" fmla="*/ 99 w 205"/>
                <a:gd name="T13" fmla="*/ 54 h 87"/>
                <a:gd name="T14" fmla="*/ 149 w 205"/>
                <a:gd name="T15" fmla="*/ 33 h 87"/>
                <a:gd name="T16" fmla="*/ 149 w 205"/>
                <a:gd name="T17" fmla="*/ 33 h 87"/>
                <a:gd name="T18" fmla="*/ 205 w 205"/>
                <a:gd name="T19" fmla="*/ 0 h 87"/>
                <a:gd name="T20" fmla="*/ 195 w 205"/>
                <a:gd name="T21" fmla="*/ 2 h 87"/>
                <a:gd name="T22" fmla="*/ 157 w 205"/>
                <a:gd name="T23" fmla="*/ 19 h 87"/>
                <a:gd name="T24" fmla="*/ 125 w 205"/>
                <a:gd name="T25" fmla="*/ 34 h 87"/>
                <a:gd name="T26" fmla="*/ 123 w 205"/>
                <a:gd name="T27" fmla="*/ 37 h 87"/>
                <a:gd name="T28" fmla="*/ 172 w 205"/>
                <a:gd name="T29" fmla="*/ 19 h 87"/>
                <a:gd name="T30" fmla="*/ 205 w 205"/>
                <a:gd name="T3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5" h="87">
                  <a:moveTo>
                    <a:pt x="5" y="85"/>
                  </a:moveTo>
                  <a:cubicBezTo>
                    <a:pt x="4" y="85"/>
                    <a:pt x="3" y="86"/>
                    <a:pt x="2" y="86"/>
                  </a:cubicBezTo>
                  <a:cubicBezTo>
                    <a:pt x="2" y="86"/>
                    <a:pt x="1" y="86"/>
                    <a:pt x="0" y="87"/>
                  </a:cubicBezTo>
                  <a:cubicBezTo>
                    <a:pt x="2" y="86"/>
                    <a:pt x="4" y="86"/>
                    <a:pt x="5" y="85"/>
                  </a:cubicBezTo>
                  <a:moveTo>
                    <a:pt x="149" y="33"/>
                  </a:moveTo>
                  <a:cubicBezTo>
                    <a:pt x="139" y="35"/>
                    <a:pt x="127" y="36"/>
                    <a:pt x="121" y="41"/>
                  </a:cubicBezTo>
                  <a:cubicBezTo>
                    <a:pt x="114" y="45"/>
                    <a:pt x="106" y="50"/>
                    <a:pt x="99" y="54"/>
                  </a:cubicBezTo>
                  <a:cubicBezTo>
                    <a:pt x="116" y="47"/>
                    <a:pt x="132" y="40"/>
                    <a:pt x="149" y="33"/>
                  </a:cubicBezTo>
                  <a:cubicBezTo>
                    <a:pt x="149" y="33"/>
                    <a:pt x="149" y="33"/>
                    <a:pt x="149" y="33"/>
                  </a:cubicBezTo>
                  <a:moveTo>
                    <a:pt x="205" y="0"/>
                  </a:moveTo>
                  <a:cubicBezTo>
                    <a:pt x="202" y="1"/>
                    <a:pt x="198" y="1"/>
                    <a:pt x="195" y="2"/>
                  </a:cubicBezTo>
                  <a:cubicBezTo>
                    <a:pt x="182" y="8"/>
                    <a:pt x="170" y="13"/>
                    <a:pt x="157" y="19"/>
                  </a:cubicBezTo>
                  <a:cubicBezTo>
                    <a:pt x="147" y="24"/>
                    <a:pt x="136" y="29"/>
                    <a:pt x="125" y="34"/>
                  </a:cubicBezTo>
                  <a:cubicBezTo>
                    <a:pt x="125" y="35"/>
                    <a:pt x="124" y="36"/>
                    <a:pt x="123" y="37"/>
                  </a:cubicBezTo>
                  <a:cubicBezTo>
                    <a:pt x="140" y="32"/>
                    <a:pt x="156" y="26"/>
                    <a:pt x="172" y="19"/>
                  </a:cubicBezTo>
                  <a:cubicBezTo>
                    <a:pt x="183" y="14"/>
                    <a:pt x="194" y="7"/>
                    <a:pt x="2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Freeform 852">
              <a:extLst>
                <a:ext uri="{FF2B5EF4-FFF2-40B4-BE49-F238E27FC236}">
                  <a16:creationId xmlns="" xmlns:a16="http://schemas.microsoft.com/office/drawing/2014/main" id="{DC2B6D01-A236-401B-8F59-33BA2CA55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1643063"/>
              <a:ext cx="65087" cy="26988"/>
            </a:xfrm>
            <a:custGeom>
              <a:avLst/>
              <a:gdLst>
                <a:gd name="T0" fmla="*/ 26 w 26"/>
                <a:gd name="T1" fmla="*/ 0 h 11"/>
                <a:gd name="T2" fmla="*/ 9 w 26"/>
                <a:gd name="T3" fmla="*/ 6 h 11"/>
                <a:gd name="T4" fmla="*/ 0 w 26"/>
                <a:gd name="T5" fmla="*/ 11 h 11"/>
                <a:gd name="T6" fmla="*/ 0 w 26"/>
                <a:gd name="T7" fmla="*/ 11 h 11"/>
                <a:gd name="T8" fmla="*/ 13 w 26"/>
                <a:gd name="T9" fmla="*/ 6 h 11"/>
                <a:gd name="T10" fmla="*/ 26 w 2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25" y="0"/>
                    <a:pt x="19" y="2"/>
                    <a:pt x="9" y="6"/>
                  </a:cubicBezTo>
                  <a:cubicBezTo>
                    <a:pt x="6" y="8"/>
                    <a:pt x="3" y="9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9"/>
                    <a:pt x="8" y="7"/>
                    <a:pt x="13" y="6"/>
                  </a:cubicBezTo>
                  <a:cubicBezTo>
                    <a:pt x="22" y="2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Freeform 853">
              <a:extLst>
                <a:ext uri="{FF2B5EF4-FFF2-40B4-BE49-F238E27FC236}">
                  <a16:creationId xmlns="" xmlns:a16="http://schemas.microsoft.com/office/drawing/2014/main" id="{406931FA-8863-4318-B860-4AA5D31D7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713" y="2089151"/>
              <a:ext cx="303212" cy="69850"/>
            </a:xfrm>
            <a:custGeom>
              <a:avLst/>
              <a:gdLst>
                <a:gd name="T0" fmla="*/ 120 w 120"/>
                <a:gd name="T1" fmla="*/ 0 h 28"/>
                <a:gd name="T2" fmla="*/ 71 w 120"/>
                <a:gd name="T3" fmla="*/ 8 h 28"/>
                <a:gd name="T4" fmla="*/ 29 w 120"/>
                <a:gd name="T5" fmla="*/ 13 h 28"/>
                <a:gd name="T6" fmla="*/ 0 w 120"/>
                <a:gd name="T7" fmla="*/ 23 h 28"/>
                <a:gd name="T8" fmla="*/ 23 w 120"/>
                <a:gd name="T9" fmla="*/ 28 h 28"/>
                <a:gd name="T10" fmla="*/ 118 w 120"/>
                <a:gd name="T11" fmla="*/ 1 h 28"/>
                <a:gd name="T12" fmla="*/ 120 w 120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8">
                  <a:moveTo>
                    <a:pt x="120" y="0"/>
                  </a:moveTo>
                  <a:cubicBezTo>
                    <a:pt x="104" y="3"/>
                    <a:pt x="87" y="6"/>
                    <a:pt x="71" y="8"/>
                  </a:cubicBezTo>
                  <a:cubicBezTo>
                    <a:pt x="56" y="10"/>
                    <a:pt x="43" y="11"/>
                    <a:pt x="29" y="13"/>
                  </a:cubicBezTo>
                  <a:cubicBezTo>
                    <a:pt x="19" y="16"/>
                    <a:pt x="9" y="20"/>
                    <a:pt x="0" y="23"/>
                  </a:cubicBezTo>
                  <a:cubicBezTo>
                    <a:pt x="7" y="26"/>
                    <a:pt x="15" y="27"/>
                    <a:pt x="23" y="28"/>
                  </a:cubicBezTo>
                  <a:cubicBezTo>
                    <a:pt x="54" y="19"/>
                    <a:pt x="86" y="10"/>
                    <a:pt x="118" y="1"/>
                  </a:cubicBezTo>
                  <a:cubicBezTo>
                    <a:pt x="119" y="1"/>
                    <a:pt x="120" y="1"/>
                    <a:pt x="1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Freeform 854">
              <a:extLst>
                <a:ext uri="{FF2B5EF4-FFF2-40B4-BE49-F238E27FC236}">
                  <a16:creationId xmlns="" xmlns:a16="http://schemas.microsoft.com/office/drawing/2014/main" id="{682B2E97-F06D-4C9A-BC42-7C0D4A09E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575" y="2085976"/>
              <a:ext cx="20637" cy="4763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1 h 2"/>
                <a:gd name="T4" fmla="*/ 0 w 8"/>
                <a:gd name="T5" fmla="*/ 2 h 2"/>
                <a:gd name="T6" fmla="*/ 8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3" y="2"/>
                    <a:pt x="6" y="1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Freeform 855">
              <a:extLst>
                <a:ext uri="{FF2B5EF4-FFF2-40B4-BE49-F238E27FC236}">
                  <a16:creationId xmlns="" xmlns:a16="http://schemas.microsoft.com/office/drawing/2014/main" id="{00AFBA93-8756-4767-A9FD-CA57384E0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4500" y="2016126"/>
              <a:ext cx="268287" cy="73025"/>
            </a:xfrm>
            <a:custGeom>
              <a:avLst/>
              <a:gdLst>
                <a:gd name="T0" fmla="*/ 19 w 107"/>
                <a:gd name="T1" fmla="*/ 24 h 29"/>
                <a:gd name="T2" fmla="*/ 0 w 107"/>
                <a:gd name="T3" fmla="*/ 29 h 29"/>
                <a:gd name="T4" fmla="*/ 14 w 107"/>
                <a:gd name="T5" fmla="*/ 27 h 29"/>
                <a:gd name="T6" fmla="*/ 19 w 107"/>
                <a:gd name="T7" fmla="*/ 24 h 29"/>
                <a:gd name="T8" fmla="*/ 107 w 107"/>
                <a:gd name="T9" fmla="*/ 0 h 29"/>
                <a:gd name="T10" fmla="*/ 89 w 107"/>
                <a:gd name="T11" fmla="*/ 5 h 29"/>
                <a:gd name="T12" fmla="*/ 69 w 107"/>
                <a:gd name="T13" fmla="*/ 14 h 29"/>
                <a:gd name="T14" fmla="*/ 90 w 107"/>
                <a:gd name="T15" fmla="*/ 9 h 29"/>
                <a:gd name="T16" fmla="*/ 107 w 10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9">
                  <a:moveTo>
                    <a:pt x="19" y="24"/>
                  </a:moveTo>
                  <a:cubicBezTo>
                    <a:pt x="13" y="26"/>
                    <a:pt x="6" y="27"/>
                    <a:pt x="0" y="29"/>
                  </a:cubicBezTo>
                  <a:cubicBezTo>
                    <a:pt x="4" y="28"/>
                    <a:pt x="9" y="27"/>
                    <a:pt x="14" y="27"/>
                  </a:cubicBezTo>
                  <a:cubicBezTo>
                    <a:pt x="16" y="26"/>
                    <a:pt x="18" y="25"/>
                    <a:pt x="19" y="24"/>
                  </a:cubicBezTo>
                  <a:moveTo>
                    <a:pt x="107" y="0"/>
                  </a:moveTo>
                  <a:cubicBezTo>
                    <a:pt x="101" y="2"/>
                    <a:pt x="95" y="4"/>
                    <a:pt x="89" y="5"/>
                  </a:cubicBezTo>
                  <a:cubicBezTo>
                    <a:pt x="82" y="8"/>
                    <a:pt x="75" y="11"/>
                    <a:pt x="69" y="14"/>
                  </a:cubicBezTo>
                  <a:cubicBezTo>
                    <a:pt x="76" y="13"/>
                    <a:pt x="83" y="11"/>
                    <a:pt x="90" y="9"/>
                  </a:cubicBezTo>
                  <a:cubicBezTo>
                    <a:pt x="96" y="6"/>
                    <a:pt x="101" y="3"/>
                    <a:pt x="10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Freeform 856">
              <a:extLst>
                <a:ext uri="{FF2B5EF4-FFF2-40B4-BE49-F238E27FC236}">
                  <a16:creationId xmlns="" xmlns:a16="http://schemas.microsoft.com/office/drawing/2014/main" id="{57E5BFDC-4621-4C81-8419-B41B6C43E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9425" y="1960563"/>
              <a:ext cx="447675" cy="122238"/>
            </a:xfrm>
            <a:custGeom>
              <a:avLst/>
              <a:gdLst>
                <a:gd name="T0" fmla="*/ 75 w 178"/>
                <a:gd name="T1" fmla="*/ 27 h 49"/>
                <a:gd name="T2" fmla="*/ 5 w 178"/>
                <a:gd name="T3" fmla="*/ 46 h 49"/>
                <a:gd name="T4" fmla="*/ 0 w 178"/>
                <a:gd name="T5" fmla="*/ 49 h 49"/>
                <a:gd name="T6" fmla="*/ 55 w 178"/>
                <a:gd name="T7" fmla="*/ 36 h 49"/>
                <a:gd name="T8" fmla="*/ 75 w 178"/>
                <a:gd name="T9" fmla="*/ 27 h 49"/>
                <a:gd name="T10" fmla="*/ 178 w 178"/>
                <a:gd name="T11" fmla="*/ 0 h 49"/>
                <a:gd name="T12" fmla="*/ 93 w 178"/>
                <a:gd name="T13" fmla="*/ 22 h 49"/>
                <a:gd name="T14" fmla="*/ 76 w 178"/>
                <a:gd name="T15" fmla="*/ 31 h 49"/>
                <a:gd name="T16" fmla="*/ 178 w 17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49">
                  <a:moveTo>
                    <a:pt x="75" y="27"/>
                  </a:moveTo>
                  <a:cubicBezTo>
                    <a:pt x="52" y="33"/>
                    <a:pt x="29" y="40"/>
                    <a:pt x="5" y="46"/>
                  </a:cubicBezTo>
                  <a:cubicBezTo>
                    <a:pt x="4" y="47"/>
                    <a:pt x="2" y="48"/>
                    <a:pt x="0" y="49"/>
                  </a:cubicBezTo>
                  <a:cubicBezTo>
                    <a:pt x="18" y="45"/>
                    <a:pt x="36" y="41"/>
                    <a:pt x="55" y="36"/>
                  </a:cubicBezTo>
                  <a:cubicBezTo>
                    <a:pt x="61" y="33"/>
                    <a:pt x="68" y="30"/>
                    <a:pt x="75" y="27"/>
                  </a:cubicBezTo>
                  <a:moveTo>
                    <a:pt x="178" y="0"/>
                  </a:moveTo>
                  <a:cubicBezTo>
                    <a:pt x="149" y="7"/>
                    <a:pt x="121" y="15"/>
                    <a:pt x="93" y="22"/>
                  </a:cubicBezTo>
                  <a:cubicBezTo>
                    <a:pt x="87" y="25"/>
                    <a:pt x="82" y="28"/>
                    <a:pt x="76" y="31"/>
                  </a:cubicBezTo>
                  <a:cubicBezTo>
                    <a:pt x="110" y="22"/>
                    <a:pt x="144" y="11"/>
                    <a:pt x="17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Freeform 857">
              <a:extLst>
                <a:ext uri="{FF2B5EF4-FFF2-40B4-BE49-F238E27FC236}">
                  <a16:creationId xmlns="" xmlns:a16="http://schemas.microsoft.com/office/drawing/2014/main" id="{28BF851B-4F2C-4D73-AD27-005040888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6500" y="2090738"/>
              <a:ext cx="346075" cy="68263"/>
            </a:xfrm>
            <a:custGeom>
              <a:avLst/>
              <a:gdLst>
                <a:gd name="T0" fmla="*/ 49 w 138"/>
                <a:gd name="T1" fmla="*/ 12 h 27"/>
                <a:gd name="T2" fmla="*/ 5 w 138"/>
                <a:gd name="T3" fmla="*/ 16 h 27"/>
                <a:gd name="T4" fmla="*/ 0 w 138"/>
                <a:gd name="T5" fmla="*/ 17 h 27"/>
                <a:gd name="T6" fmla="*/ 1 w 138"/>
                <a:gd name="T7" fmla="*/ 17 h 27"/>
                <a:gd name="T8" fmla="*/ 20 w 138"/>
                <a:gd name="T9" fmla="*/ 22 h 27"/>
                <a:gd name="T10" fmla="*/ 49 w 138"/>
                <a:gd name="T11" fmla="*/ 12 h 27"/>
                <a:gd name="T12" fmla="*/ 138 w 138"/>
                <a:gd name="T13" fmla="*/ 0 h 27"/>
                <a:gd name="T14" fmla="*/ 43 w 138"/>
                <a:gd name="T15" fmla="*/ 27 h 27"/>
                <a:gd name="T16" fmla="*/ 43 w 138"/>
                <a:gd name="T17" fmla="*/ 27 h 27"/>
                <a:gd name="T18" fmla="*/ 47 w 138"/>
                <a:gd name="T19" fmla="*/ 27 h 27"/>
                <a:gd name="T20" fmla="*/ 95 w 138"/>
                <a:gd name="T21" fmla="*/ 20 h 27"/>
                <a:gd name="T22" fmla="*/ 105 w 138"/>
                <a:gd name="T23" fmla="*/ 17 h 27"/>
                <a:gd name="T24" fmla="*/ 138 w 138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27">
                  <a:moveTo>
                    <a:pt x="49" y="12"/>
                  </a:moveTo>
                  <a:cubicBezTo>
                    <a:pt x="34" y="13"/>
                    <a:pt x="19" y="15"/>
                    <a:pt x="5" y="16"/>
                  </a:cubicBezTo>
                  <a:cubicBezTo>
                    <a:pt x="3" y="16"/>
                    <a:pt x="2" y="16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8" y="19"/>
                    <a:pt x="14" y="21"/>
                    <a:pt x="20" y="22"/>
                  </a:cubicBezTo>
                  <a:cubicBezTo>
                    <a:pt x="29" y="19"/>
                    <a:pt x="39" y="15"/>
                    <a:pt x="49" y="12"/>
                  </a:cubicBezTo>
                  <a:moveTo>
                    <a:pt x="138" y="0"/>
                  </a:moveTo>
                  <a:cubicBezTo>
                    <a:pt x="106" y="9"/>
                    <a:pt x="74" y="18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6" y="27"/>
                    <a:pt x="47" y="27"/>
                  </a:cubicBezTo>
                  <a:cubicBezTo>
                    <a:pt x="64" y="27"/>
                    <a:pt x="80" y="24"/>
                    <a:pt x="95" y="20"/>
                  </a:cubicBezTo>
                  <a:cubicBezTo>
                    <a:pt x="99" y="19"/>
                    <a:pt x="102" y="18"/>
                    <a:pt x="105" y="17"/>
                  </a:cubicBezTo>
                  <a:cubicBezTo>
                    <a:pt x="116" y="11"/>
                    <a:pt x="127" y="6"/>
                    <a:pt x="1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Freeform 858">
              <a:extLst>
                <a:ext uri="{FF2B5EF4-FFF2-40B4-BE49-F238E27FC236}">
                  <a16:creationId xmlns="" xmlns:a16="http://schemas.microsoft.com/office/drawing/2014/main" id="{674B06EE-A1C0-4CB3-B96C-7850EBBC0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2078038"/>
              <a:ext cx="141287" cy="55563"/>
            </a:xfrm>
            <a:custGeom>
              <a:avLst/>
              <a:gdLst>
                <a:gd name="T0" fmla="*/ 56 w 56"/>
                <a:gd name="T1" fmla="*/ 0 h 22"/>
                <a:gd name="T2" fmla="*/ 41 w 56"/>
                <a:gd name="T3" fmla="*/ 3 h 22"/>
                <a:gd name="T4" fmla="*/ 33 w 56"/>
                <a:gd name="T5" fmla="*/ 5 h 22"/>
                <a:gd name="T6" fmla="*/ 0 w 56"/>
                <a:gd name="T7" fmla="*/ 22 h 22"/>
                <a:gd name="T8" fmla="*/ 56 w 5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2">
                  <a:moveTo>
                    <a:pt x="56" y="0"/>
                  </a:moveTo>
                  <a:cubicBezTo>
                    <a:pt x="51" y="1"/>
                    <a:pt x="46" y="2"/>
                    <a:pt x="41" y="3"/>
                  </a:cubicBezTo>
                  <a:cubicBezTo>
                    <a:pt x="39" y="4"/>
                    <a:pt x="36" y="5"/>
                    <a:pt x="33" y="5"/>
                  </a:cubicBezTo>
                  <a:cubicBezTo>
                    <a:pt x="22" y="11"/>
                    <a:pt x="11" y="16"/>
                    <a:pt x="0" y="22"/>
                  </a:cubicBezTo>
                  <a:cubicBezTo>
                    <a:pt x="18" y="15"/>
                    <a:pt x="37" y="8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Freeform 859">
              <a:extLst>
                <a:ext uri="{FF2B5EF4-FFF2-40B4-BE49-F238E27FC236}">
                  <a16:creationId xmlns="" xmlns:a16="http://schemas.microsoft.com/office/drawing/2014/main" id="{285E1777-C959-4BFE-A94A-A4819C4D96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4625" y="1960563"/>
              <a:ext cx="665162" cy="180975"/>
            </a:xfrm>
            <a:custGeom>
              <a:avLst/>
              <a:gdLst>
                <a:gd name="T0" fmla="*/ 10 w 264"/>
                <a:gd name="T1" fmla="*/ 69 h 72"/>
                <a:gd name="T2" fmla="*/ 0 w 264"/>
                <a:gd name="T3" fmla="*/ 72 h 72"/>
                <a:gd name="T4" fmla="*/ 6 w 264"/>
                <a:gd name="T5" fmla="*/ 71 h 72"/>
                <a:gd name="T6" fmla="*/ 10 w 264"/>
                <a:gd name="T7" fmla="*/ 69 h 72"/>
                <a:gd name="T8" fmla="*/ 96 w 264"/>
                <a:gd name="T9" fmla="*/ 41 h 72"/>
                <a:gd name="T10" fmla="*/ 70 w 264"/>
                <a:gd name="T11" fmla="*/ 47 h 72"/>
                <a:gd name="T12" fmla="*/ 49 w 264"/>
                <a:gd name="T13" fmla="*/ 61 h 72"/>
                <a:gd name="T14" fmla="*/ 57 w 264"/>
                <a:gd name="T15" fmla="*/ 59 h 72"/>
                <a:gd name="T16" fmla="*/ 64 w 264"/>
                <a:gd name="T17" fmla="*/ 58 h 72"/>
                <a:gd name="T18" fmla="*/ 96 w 264"/>
                <a:gd name="T19" fmla="*/ 41 h 72"/>
                <a:gd name="T20" fmla="*/ 168 w 264"/>
                <a:gd name="T21" fmla="*/ 25 h 72"/>
                <a:gd name="T22" fmla="*/ 128 w 264"/>
                <a:gd name="T23" fmla="*/ 34 h 72"/>
                <a:gd name="T24" fmla="*/ 117 w 264"/>
                <a:gd name="T25" fmla="*/ 39 h 72"/>
                <a:gd name="T26" fmla="*/ 99 w 264"/>
                <a:gd name="T27" fmla="*/ 53 h 72"/>
                <a:gd name="T28" fmla="*/ 107 w 264"/>
                <a:gd name="T29" fmla="*/ 51 h 72"/>
                <a:gd name="T30" fmla="*/ 126 w 264"/>
                <a:gd name="T31" fmla="*/ 46 h 72"/>
                <a:gd name="T32" fmla="*/ 168 w 264"/>
                <a:gd name="T33" fmla="*/ 25 h 72"/>
                <a:gd name="T34" fmla="*/ 257 w 264"/>
                <a:gd name="T35" fmla="*/ 2 h 72"/>
                <a:gd name="T36" fmla="*/ 196 w 264"/>
                <a:gd name="T37" fmla="*/ 27 h 72"/>
                <a:gd name="T38" fmla="*/ 214 w 264"/>
                <a:gd name="T39" fmla="*/ 22 h 72"/>
                <a:gd name="T40" fmla="*/ 247 w 264"/>
                <a:gd name="T41" fmla="*/ 6 h 72"/>
                <a:gd name="T42" fmla="*/ 231 w 264"/>
                <a:gd name="T43" fmla="*/ 13 h 72"/>
                <a:gd name="T44" fmla="*/ 257 w 264"/>
                <a:gd name="T45" fmla="*/ 2 h 72"/>
                <a:gd name="T46" fmla="*/ 264 w 264"/>
                <a:gd name="T47" fmla="*/ 0 h 72"/>
                <a:gd name="T48" fmla="*/ 259 w 264"/>
                <a:gd name="T49" fmla="*/ 1 h 72"/>
                <a:gd name="T50" fmla="*/ 257 w 264"/>
                <a:gd name="T51" fmla="*/ 2 h 72"/>
                <a:gd name="T52" fmla="*/ 257 w 264"/>
                <a:gd name="T53" fmla="*/ 2 h 72"/>
                <a:gd name="T54" fmla="*/ 247 w 264"/>
                <a:gd name="T55" fmla="*/ 6 h 72"/>
                <a:gd name="T56" fmla="*/ 264 w 264"/>
                <a:gd name="T5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" h="72">
                  <a:moveTo>
                    <a:pt x="10" y="69"/>
                  </a:moveTo>
                  <a:cubicBezTo>
                    <a:pt x="7" y="70"/>
                    <a:pt x="4" y="71"/>
                    <a:pt x="0" y="72"/>
                  </a:cubicBezTo>
                  <a:cubicBezTo>
                    <a:pt x="2" y="72"/>
                    <a:pt x="4" y="71"/>
                    <a:pt x="6" y="71"/>
                  </a:cubicBezTo>
                  <a:cubicBezTo>
                    <a:pt x="7" y="70"/>
                    <a:pt x="9" y="69"/>
                    <a:pt x="10" y="69"/>
                  </a:cubicBezTo>
                  <a:moveTo>
                    <a:pt x="96" y="41"/>
                  </a:moveTo>
                  <a:cubicBezTo>
                    <a:pt x="88" y="43"/>
                    <a:pt x="79" y="45"/>
                    <a:pt x="70" y="47"/>
                  </a:cubicBezTo>
                  <a:cubicBezTo>
                    <a:pt x="63" y="51"/>
                    <a:pt x="56" y="56"/>
                    <a:pt x="49" y="61"/>
                  </a:cubicBezTo>
                  <a:cubicBezTo>
                    <a:pt x="52" y="60"/>
                    <a:pt x="55" y="60"/>
                    <a:pt x="57" y="59"/>
                  </a:cubicBezTo>
                  <a:cubicBezTo>
                    <a:pt x="60" y="59"/>
                    <a:pt x="62" y="59"/>
                    <a:pt x="64" y="58"/>
                  </a:cubicBezTo>
                  <a:cubicBezTo>
                    <a:pt x="74" y="52"/>
                    <a:pt x="85" y="47"/>
                    <a:pt x="96" y="41"/>
                  </a:cubicBezTo>
                  <a:moveTo>
                    <a:pt x="168" y="25"/>
                  </a:moveTo>
                  <a:cubicBezTo>
                    <a:pt x="155" y="28"/>
                    <a:pt x="142" y="31"/>
                    <a:pt x="128" y="34"/>
                  </a:cubicBezTo>
                  <a:cubicBezTo>
                    <a:pt x="125" y="36"/>
                    <a:pt x="121" y="38"/>
                    <a:pt x="117" y="39"/>
                  </a:cubicBezTo>
                  <a:cubicBezTo>
                    <a:pt x="111" y="41"/>
                    <a:pt x="105" y="47"/>
                    <a:pt x="99" y="53"/>
                  </a:cubicBezTo>
                  <a:cubicBezTo>
                    <a:pt x="102" y="52"/>
                    <a:pt x="104" y="52"/>
                    <a:pt x="107" y="51"/>
                  </a:cubicBezTo>
                  <a:cubicBezTo>
                    <a:pt x="113" y="49"/>
                    <a:pt x="120" y="48"/>
                    <a:pt x="126" y="46"/>
                  </a:cubicBezTo>
                  <a:cubicBezTo>
                    <a:pt x="141" y="39"/>
                    <a:pt x="155" y="32"/>
                    <a:pt x="168" y="25"/>
                  </a:cubicBezTo>
                  <a:moveTo>
                    <a:pt x="257" y="2"/>
                  </a:moveTo>
                  <a:cubicBezTo>
                    <a:pt x="237" y="10"/>
                    <a:pt x="216" y="18"/>
                    <a:pt x="196" y="27"/>
                  </a:cubicBezTo>
                  <a:cubicBezTo>
                    <a:pt x="202" y="26"/>
                    <a:pt x="208" y="24"/>
                    <a:pt x="214" y="22"/>
                  </a:cubicBezTo>
                  <a:cubicBezTo>
                    <a:pt x="225" y="17"/>
                    <a:pt x="236" y="12"/>
                    <a:pt x="247" y="6"/>
                  </a:cubicBezTo>
                  <a:cubicBezTo>
                    <a:pt x="237" y="10"/>
                    <a:pt x="231" y="13"/>
                    <a:pt x="231" y="13"/>
                  </a:cubicBezTo>
                  <a:cubicBezTo>
                    <a:pt x="231" y="13"/>
                    <a:pt x="239" y="9"/>
                    <a:pt x="257" y="2"/>
                  </a:cubicBezTo>
                  <a:moveTo>
                    <a:pt x="264" y="0"/>
                  </a:moveTo>
                  <a:cubicBezTo>
                    <a:pt x="262" y="0"/>
                    <a:pt x="261" y="1"/>
                    <a:pt x="259" y="1"/>
                  </a:cubicBezTo>
                  <a:cubicBezTo>
                    <a:pt x="258" y="1"/>
                    <a:pt x="258" y="2"/>
                    <a:pt x="257" y="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4" y="4"/>
                    <a:pt x="251" y="5"/>
                    <a:pt x="247" y="6"/>
                  </a:cubicBezTo>
                  <a:cubicBezTo>
                    <a:pt x="252" y="5"/>
                    <a:pt x="257" y="2"/>
                    <a:pt x="2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Freeform 860">
              <a:extLst>
                <a:ext uri="{FF2B5EF4-FFF2-40B4-BE49-F238E27FC236}">
                  <a16:creationId xmlns="" xmlns:a16="http://schemas.microsoft.com/office/drawing/2014/main" id="{AF6A693B-F319-4F09-AFA1-7F4B507AF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0500" y="1870076"/>
              <a:ext cx="963612" cy="268288"/>
            </a:xfrm>
            <a:custGeom>
              <a:avLst/>
              <a:gdLst>
                <a:gd name="T0" fmla="*/ 64 w 383"/>
                <a:gd name="T1" fmla="*/ 83 h 107"/>
                <a:gd name="T2" fmla="*/ 60 w 383"/>
                <a:gd name="T3" fmla="*/ 83 h 107"/>
                <a:gd name="T4" fmla="*/ 4 w 383"/>
                <a:gd name="T5" fmla="*/ 105 h 107"/>
                <a:gd name="T6" fmla="*/ 0 w 383"/>
                <a:gd name="T7" fmla="*/ 107 h 107"/>
                <a:gd name="T8" fmla="*/ 43 w 383"/>
                <a:gd name="T9" fmla="*/ 97 h 107"/>
                <a:gd name="T10" fmla="*/ 64 w 383"/>
                <a:gd name="T11" fmla="*/ 83 h 107"/>
                <a:gd name="T12" fmla="*/ 122 w 383"/>
                <a:gd name="T13" fmla="*/ 70 h 107"/>
                <a:gd name="T14" fmla="*/ 90 w 383"/>
                <a:gd name="T15" fmla="*/ 77 h 107"/>
                <a:gd name="T16" fmla="*/ 58 w 383"/>
                <a:gd name="T17" fmla="*/ 94 h 107"/>
                <a:gd name="T18" fmla="*/ 93 w 383"/>
                <a:gd name="T19" fmla="*/ 89 h 107"/>
                <a:gd name="T20" fmla="*/ 111 w 383"/>
                <a:gd name="T21" fmla="*/ 75 h 107"/>
                <a:gd name="T22" fmla="*/ 122 w 383"/>
                <a:gd name="T23" fmla="*/ 70 h 107"/>
                <a:gd name="T24" fmla="*/ 251 w 383"/>
                <a:gd name="T25" fmla="*/ 38 h 107"/>
                <a:gd name="T26" fmla="*/ 251 w 383"/>
                <a:gd name="T27" fmla="*/ 38 h 107"/>
                <a:gd name="T28" fmla="*/ 225 w 383"/>
                <a:gd name="T29" fmla="*/ 49 h 107"/>
                <a:gd name="T30" fmla="*/ 241 w 383"/>
                <a:gd name="T31" fmla="*/ 42 h 107"/>
                <a:gd name="T32" fmla="*/ 251 w 383"/>
                <a:gd name="T33" fmla="*/ 38 h 107"/>
                <a:gd name="T34" fmla="*/ 253 w 383"/>
                <a:gd name="T35" fmla="*/ 37 h 107"/>
                <a:gd name="T36" fmla="*/ 162 w 383"/>
                <a:gd name="T37" fmla="*/ 61 h 107"/>
                <a:gd name="T38" fmla="*/ 120 w 383"/>
                <a:gd name="T39" fmla="*/ 82 h 107"/>
                <a:gd name="T40" fmla="*/ 190 w 383"/>
                <a:gd name="T41" fmla="*/ 63 h 107"/>
                <a:gd name="T42" fmla="*/ 251 w 383"/>
                <a:gd name="T43" fmla="*/ 38 h 107"/>
                <a:gd name="T44" fmla="*/ 251 w 383"/>
                <a:gd name="T45" fmla="*/ 38 h 107"/>
                <a:gd name="T46" fmla="*/ 251 w 383"/>
                <a:gd name="T47" fmla="*/ 38 h 107"/>
                <a:gd name="T48" fmla="*/ 251 w 383"/>
                <a:gd name="T49" fmla="*/ 38 h 107"/>
                <a:gd name="T50" fmla="*/ 253 w 383"/>
                <a:gd name="T51" fmla="*/ 37 h 107"/>
                <a:gd name="T52" fmla="*/ 383 w 383"/>
                <a:gd name="T53" fmla="*/ 0 h 107"/>
                <a:gd name="T54" fmla="*/ 258 w 383"/>
                <a:gd name="T55" fmla="*/ 36 h 107"/>
                <a:gd name="T56" fmla="*/ 241 w 383"/>
                <a:gd name="T57" fmla="*/ 42 h 107"/>
                <a:gd name="T58" fmla="*/ 208 w 383"/>
                <a:gd name="T59" fmla="*/ 58 h 107"/>
                <a:gd name="T60" fmla="*/ 293 w 383"/>
                <a:gd name="T61" fmla="*/ 36 h 107"/>
                <a:gd name="T62" fmla="*/ 359 w 383"/>
                <a:gd name="T63" fmla="*/ 11 h 107"/>
                <a:gd name="T64" fmla="*/ 383 w 383"/>
                <a:gd name="T6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107">
                  <a:moveTo>
                    <a:pt x="64" y="83"/>
                  </a:moveTo>
                  <a:cubicBezTo>
                    <a:pt x="63" y="83"/>
                    <a:pt x="61" y="83"/>
                    <a:pt x="60" y="83"/>
                  </a:cubicBezTo>
                  <a:cubicBezTo>
                    <a:pt x="41" y="91"/>
                    <a:pt x="22" y="98"/>
                    <a:pt x="4" y="105"/>
                  </a:cubicBezTo>
                  <a:cubicBezTo>
                    <a:pt x="3" y="105"/>
                    <a:pt x="1" y="106"/>
                    <a:pt x="0" y="107"/>
                  </a:cubicBezTo>
                  <a:cubicBezTo>
                    <a:pt x="14" y="103"/>
                    <a:pt x="28" y="99"/>
                    <a:pt x="43" y="97"/>
                  </a:cubicBezTo>
                  <a:cubicBezTo>
                    <a:pt x="50" y="92"/>
                    <a:pt x="57" y="87"/>
                    <a:pt x="64" y="83"/>
                  </a:cubicBezTo>
                  <a:moveTo>
                    <a:pt x="122" y="70"/>
                  </a:moveTo>
                  <a:cubicBezTo>
                    <a:pt x="112" y="73"/>
                    <a:pt x="101" y="75"/>
                    <a:pt x="90" y="77"/>
                  </a:cubicBezTo>
                  <a:cubicBezTo>
                    <a:pt x="79" y="83"/>
                    <a:pt x="68" y="88"/>
                    <a:pt x="58" y="94"/>
                  </a:cubicBezTo>
                  <a:cubicBezTo>
                    <a:pt x="70" y="93"/>
                    <a:pt x="81" y="91"/>
                    <a:pt x="93" y="89"/>
                  </a:cubicBezTo>
                  <a:cubicBezTo>
                    <a:pt x="99" y="83"/>
                    <a:pt x="105" y="77"/>
                    <a:pt x="111" y="75"/>
                  </a:cubicBezTo>
                  <a:cubicBezTo>
                    <a:pt x="115" y="74"/>
                    <a:pt x="119" y="72"/>
                    <a:pt x="122" y="70"/>
                  </a:cubicBezTo>
                  <a:moveTo>
                    <a:pt x="251" y="38"/>
                  </a:moveTo>
                  <a:cubicBezTo>
                    <a:pt x="251" y="38"/>
                    <a:pt x="251" y="38"/>
                    <a:pt x="251" y="38"/>
                  </a:cubicBezTo>
                  <a:cubicBezTo>
                    <a:pt x="233" y="45"/>
                    <a:pt x="225" y="49"/>
                    <a:pt x="225" y="49"/>
                  </a:cubicBezTo>
                  <a:cubicBezTo>
                    <a:pt x="225" y="49"/>
                    <a:pt x="231" y="46"/>
                    <a:pt x="241" y="42"/>
                  </a:cubicBezTo>
                  <a:cubicBezTo>
                    <a:pt x="245" y="41"/>
                    <a:pt x="248" y="40"/>
                    <a:pt x="251" y="38"/>
                  </a:cubicBezTo>
                  <a:moveTo>
                    <a:pt x="253" y="37"/>
                  </a:moveTo>
                  <a:cubicBezTo>
                    <a:pt x="223" y="45"/>
                    <a:pt x="193" y="53"/>
                    <a:pt x="162" y="61"/>
                  </a:cubicBezTo>
                  <a:cubicBezTo>
                    <a:pt x="149" y="68"/>
                    <a:pt x="135" y="75"/>
                    <a:pt x="120" y="82"/>
                  </a:cubicBezTo>
                  <a:cubicBezTo>
                    <a:pt x="144" y="76"/>
                    <a:pt x="167" y="69"/>
                    <a:pt x="190" y="63"/>
                  </a:cubicBezTo>
                  <a:cubicBezTo>
                    <a:pt x="210" y="54"/>
                    <a:pt x="231" y="46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2" y="38"/>
                    <a:pt x="252" y="37"/>
                    <a:pt x="253" y="37"/>
                  </a:cubicBezTo>
                  <a:moveTo>
                    <a:pt x="383" y="0"/>
                  </a:moveTo>
                  <a:cubicBezTo>
                    <a:pt x="340" y="12"/>
                    <a:pt x="299" y="24"/>
                    <a:pt x="258" y="36"/>
                  </a:cubicBezTo>
                  <a:cubicBezTo>
                    <a:pt x="251" y="38"/>
                    <a:pt x="246" y="41"/>
                    <a:pt x="241" y="42"/>
                  </a:cubicBezTo>
                  <a:cubicBezTo>
                    <a:pt x="230" y="48"/>
                    <a:pt x="219" y="53"/>
                    <a:pt x="208" y="58"/>
                  </a:cubicBezTo>
                  <a:cubicBezTo>
                    <a:pt x="236" y="51"/>
                    <a:pt x="264" y="43"/>
                    <a:pt x="293" y="36"/>
                  </a:cubicBezTo>
                  <a:cubicBezTo>
                    <a:pt x="315" y="28"/>
                    <a:pt x="337" y="20"/>
                    <a:pt x="359" y="11"/>
                  </a:cubicBezTo>
                  <a:cubicBezTo>
                    <a:pt x="365" y="10"/>
                    <a:pt x="376" y="7"/>
                    <a:pt x="3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Freeform 861">
              <a:extLst>
                <a:ext uri="{FF2B5EF4-FFF2-40B4-BE49-F238E27FC236}">
                  <a16:creationId xmlns="" xmlns:a16="http://schemas.microsoft.com/office/drawing/2014/main" id="{872719A2-99D3-4158-BD54-FFA6A373F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1711326"/>
              <a:ext cx="157162" cy="73025"/>
            </a:xfrm>
            <a:custGeom>
              <a:avLst/>
              <a:gdLst>
                <a:gd name="T0" fmla="*/ 63 w 63"/>
                <a:gd name="T1" fmla="*/ 0 h 29"/>
                <a:gd name="T2" fmla="*/ 0 w 63"/>
                <a:gd name="T3" fmla="*/ 29 h 29"/>
                <a:gd name="T4" fmla="*/ 26 w 63"/>
                <a:gd name="T5" fmla="*/ 23 h 29"/>
                <a:gd name="T6" fmla="*/ 63 w 63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9">
                  <a:moveTo>
                    <a:pt x="63" y="0"/>
                  </a:moveTo>
                  <a:cubicBezTo>
                    <a:pt x="42" y="10"/>
                    <a:pt x="21" y="19"/>
                    <a:pt x="0" y="29"/>
                  </a:cubicBezTo>
                  <a:cubicBezTo>
                    <a:pt x="9" y="27"/>
                    <a:pt x="18" y="25"/>
                    <a:pt x="26" y="23"/>
                  </a:cubicBezTo>
                  <a:cubicBezTo>
                    <a:pt x="40" y="15"/>
                    <a:pt x="53" y="8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Freeform 862">
              <a:extLst>
                <a:ext uri="{FF2B5EF4-FFF2-40B4-BE49-F238E27FC236}">
                  <a16:creationId xmlns="" xmlns:a16="http://schemas.microsoft.com/office/drawing/2014/main" id="{AE7FAAA9-BBE7-4CA6-8C94-0956B7832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1668463"/>
              <a:ext cx="90487" cy="26988"/>
            </a:xfrm>
            <a:custGeom>
              <a:avLst/>
              <a:gdLst>
                <a:gd name="T0" fmla="*/ 36 w 36"/>
                <a:gd name="T1" fmla="*/ 0 h 11"/>
                <a:gd name="T2" fmla="*/ 27 w 36"/>
                <a:gd name="T3" fmla="*/ 0 h 11"/>
                <a:gd name="T4" fmla="*/ 0 w 36"/>
                <a:gd name="T5" fmla="*/ 11 h 11"/>
                <a:gd name="T6" fmla="*/ 18 w 36"/>
                <a:gd name="T7" fmla="*/ 8 h 11"/>
                <a:gd name="T8" fmla="*/ 36 w 36"/>
                <a:gd name="T9" fmla="*/ 0 h 11"/>
                <a:gd name="T10" fmla="*/ 36 w 3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1">
                  <a:moveTo>
                    <a:pt x="36" y="0"/>
                  </a:moveTo>
                  <a:cubicBezTo>
                    <a:pt x="33" y="0"/>
                    <a:pt x="30" y="0"/>
                    <a:pt x="27" y="0"/>
                  </a:cubicBezTo>
                  <a:cubicBezTo>
                    <a:pt x="18" y="4"/>
                    <a:pt x="9" y="8"/>
                    <a:pt x="0" y="11"/>
                  </a:cubicBezTo>
                  <a:cubicBezTo>
                    <a:pt x="6" y="10"/>
                    <a:pt x="12" y="9"/>
                    <a:pt x="18" y="8"/>
                  </a:cubicBezTo>
                  <a:cubicBezTo>
                    <a:pt x="24" y="5"/>
                    <a:pt x="30" y="2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Freeform 863">
              <a:extLst>
                <a:ext uri="{FF2B5EF4-FFF2-40B4-BE49-F238E27FC236}">
                  <a16:creationId xmlns="" xmlns:a16="http://schemas.microsoft.com/office/drawing/2014/main" id="{A0E34546-7ACC-44D9-9990-EDD535CD8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1687513"/>
              <a:ext cx="241300" cy="96838"/>
            </a:xfrm>
            <a:custGeom>
              <a:avLst/>
              <a:gdLst>
                <a:gd name="T0" fmla="*/ 96 w 96"/>
                <a:gd name="T1" fmla="*/ 0 h 38"/>
                <a:gd name="T2" fmla="*/ 78 w 96"/>
                <a:gd name="T3" fmla="*/ 3 h 38"/>
                <a:gd name="T4" fmla="*/ 16 w 96"/>
                <a:gd name="T5" fmla="*/ 27 h 38"/>
                <a:gd name="T6" fmla="*/ 0 w 96"/>
                <a:gd name="T7" fmla="*/ 38 h 38"/>
                <a:gd name="T8" fmla="*/ 1 w 96"/>
                <a:gd name="T9" fmla="*/ 38 h 38"/>
                <a:gd name="T10" fmla="*/ 64 w 96"/>
                <a:gd name="T11" fmla="*/ 9 h 38"/>
                <a:gd name="T12" fmla="*/ 27 w 96"/>
                <a:gd name="T13" fmla="*/ 32 h 38"/>
                <a:gd name="T14" fmla="*/ 45 w 96"/>
                <a:gd name="T15" fmla="*/ 26 h 38"/>
                <a:gd name="T16" fmla="*/ 51 w 96"/>
                <a:gd name="T17" fmla="*/ 24 h 38"/>
                <a:gd name="T18" fmla="*/ 66 w 96"/>
                <a:gd name="T19" fmla="*/ 18 h 38"/>
                <a:gd name="T20" fmla="*/ 96 w 96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38">
                  <a:moveTo>
                    <a:pt x="96" y="0"/>
                  </a:moveTo>
                  <a:cubicBezTo>
                    <a:pt x="90" y="1"/>
                    <a:pt x="84" y="2"/>
                    <a:pt x="78" y="3"/>
                  </a:cubicBezTo>
                  <a:cubicBezTo>
                    <a:pt x="57" y="11"/>
                    <a:pt x="36" y="19"/>
                    <a:pt x="16" y="27"/>
                  </a:cubicBezTo>
                  <a:cubicBezTo>
                    <a:pt x="10" y="29"/>
                    <a:pt x="5" y="34"/>
                    <a:pt x="0" y="38"/>
                  </a:cubicBezTo>
                  <a:cubicBezTo>
                    <a:pt x="0" y="38"/>
                    <a:pt x="1" y="38"/>
                    <a:pt x="1" y="38"/>
                  </a:cubicBezTo>
                  <a:cubicBezTo>
                    <a:pt x="22" y="28"/>
                    <a:pt x="43" y="19"/>
                    <a:pt x="64" y="9"/>
                  </a:cubicBezTo>
                  <a:cubicBezTo>
                    <a:pt x="54" y="17"/>
                    <a:pt x="41" y="24"/>
                    <a:pt x="27" y="32"/>
                  </a:cubicBezTo>
                  <a:cubicBezTo>
                    <a:pt x="33" y="30"/>
                    <a:pt x="39" y="28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6" y="22"/>
                    <a:pt x="61" y="20"/>
                    <a:pt x="66" y="18"/>
                  </a:cubicBezTo>
                  <a:cubicBezTo>
                    <a:pt x="76" y="11"/>
                    <a:pt x="86" y="5"/>
                    <a:pt x="9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Freeform 864">
              <a:extLst>
                <a:ext uri="{FF2B5EF4-FFF2-40B4-BE49-F238E27FC236}">
                  <a16:creationId xmlns="" xmlns:a16="http://schemas.microsoft.com/office/drawing/2014/main" id="{92E48F59-197F-4114-92E1-D9AC9D7D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1668463"/>
              <a:ext cx="125412" cy="38100"/>
            </a:xfrm>
            <a:custGeom>
              <a:avLst/>
              <a:gdLst>
                <a:gd name="T0" fmla="*/ 50 w 50"/>
                <a:gd name="T1" fmla="*/ 0 h 15"/>
                <a:gd name="T2" fmla="*/ 1 w 50"/>
                <a:gd name="T3" fmla="*/ 14 h 15"/>
                <a:gd name="T4" fmla="*/ 0 w 50"/>
                <a:gd name="T5" fmla="*/ 15 h 15"/>
                <a:gd name="T6" fmla="*/ 23 w 50"/>
                <a:gd name="T7" fmla="*/ 11 h 15"/>
                <a:gd name="T8" fmla="*/ 50 w 5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5">
                  <a:moveTo>
                    <a:pt x="50" y="0"/>
                  </a:moveTo>
                  <a:cubicBezTo>
                    <a:pt x="33" y="2"/>
                    <a:pt x="16" y="8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14"/>
                    <a:pt x="15" y="12"/>
                    <a:pt x="23" y="11"/>
                  </a:cubicBezTo>
                  <a:cubicBezTo>
                    <a:pt x="32" y="8"/>
                    <a:pt x="41" y="4"/>
                    <a:pt x="5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Freeform 865">
              <a:extLst>
                <a:ext uri="{FF2B5EF4-FFF2-40B4-BE49-F238E27FC236}">
                  <a16:creationId xmlns="" xmlns:a16="http://schemas.microsoft.com/office/drawing/2014/main" id="{6BB63400-5B0F-4628-8F5C-A9B05C7F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5" y="1695451"/>
              <a:ext cx="234950" cy="95250"/>
            </a:xfrm>
            <a:custGeom>
              <a:avLst/>
              <a:gdLst>
                <a:gd name="T0" fmla="*/ 93 w 93"/>
                <a:gd name="T1" fmla="*/ 0 h 38"/>
                <a:gd name="T2" fmla="*/ 70 w 93"/>
                <a:gd name="T3" fmla="*/ 4 h 38"/>
                <a:gd name="T4" fmla="*/ 0 w 93"/>
                <a:gd name="T5" fmla="*/ 38 h 38"/>
                <a:gd name="T6" fmla="*/ 15 w 93"/>
                <a:gd name="T7" fmla="*/ 35 h 38"/>
                <a:gd name="T8" fmla="*/ 31 w 93"/>
                <a:gd name="T9" fmla="*/ 24 h 38"/>
                <a:gd name="T10" fmla="*/ 93 w 9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38">
                  <a:moveTo>
                    <a:pt x="93" y="0"/>
                  </a:moveTo>
                  <a:cubicBezTo>
                    <a:pt x="85" y="1"/>
                    <a:pt x="77" y="3"/>
                    <a:pt x="70" y="4"/>
                  </a:cubicBezTo>
                  <a:cubicBezTo>
                    <a:pt x="46" y="16"/>
                    <a:pt x="23" y="27"/>
                    <a:pt x="0" y="38"/>
                  </a:cubicBezTo>
                  <a:cubicBezTo>
                    <a:pt x="5" y="37"/>
                    <a:pt x="10" y="36"/>
                    <a:pt x="15" y="35"/>
                  </a:cubicBezTo>
                  <a:cubicBezTo>
                    <a:pt x="20" y="31"/>
                    <a:pt x="25" y="26"/>
                    <a:pt x="31" y="24"/>
                  </a:cubicBezTo>
                  <a:cubicBezTo>
                    <a:pt x="51" y="16"/>
                    <a:pt x="72" y="8"/>
                    <a:pt x="9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Freeform 866">
              <a:extLst>
                <a:ext uri="{FF2B5EF4-FFF2-40B4-BE49-F238E27FC236}">
                  <a16:creationId xmlns="" xmlns:a16="http://schemas.microsoft.com/office/drawing/2014/main" id="{E5D07E1F-E8A8-4F15-AB86-BB70D38D7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1733551"/>
              <a:ext cx="53975" cy="20638"/>
            </a:xfrm>
            <a:custGeom>
              <a:avLst/>
              <a:gdLst>
                <a:gd name="T0" fmla="*/ 21 w 21"/>
                <a:gd name="T1" fmla="*/ 0 h 8"/>
                <a:gd name="T2" fmla="*/ 6 w 21"/>
                <a:gd name="T3" fmla="*/ 6 h 8"/>
                <a:gd name="T4" fmla="*/ 0 w 21"/>
                <a:gd name="T5" fmla="*/ 8 h 8"/>
                <a:gd name="T6" fmla="*/ 18 w 21"/>
                <a:gd name="T7" fmla="*/ 2 h 8"/>
                <a:gd name="T8" fmla="*/ 21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cubicBezTo>
                    <a:pt x="16" y="2"/>
                    <a:pt x="11" y="4"/>
                    <a:pt x="6" y="6"/>
                  </a:cubicBezTo>
                  <a:cubicBezTo>
                    <a:pt x="4" y="7"/>
                    <a:pt x="2" y="7"/>
                    <a:pt x="0" y="8"/>
                  </a:cubicBezTo>
                  <a:cubicBezTo>
                    <a:pt x="6" y="6"/>
                    <a:pt x="12" y="4"/>
                    <a:pt x="18" y="2"/>
                  </a:cubicBezTo>
                  <a:cubicBezTo>
                    <a:pt x="19" y="1"/>
                    <a:pt x="20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Freeform 867">
              <a:extLst>
                <a:ext uri="{FF2B5EF4-FFF2-40B4-BE49-F238E27FC236}">
                  <a16:creationId xmlns="" xmlns:a16="http://schemas.microsoft.com/office/drawing/2014/main" id="{8A7BCE3A-245F-45CA-8947-E6BE912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1822451"/>
              <a:ext cx="28575" cy="9525"/>
            </a:xfrm>
            <a:custGeom>
              <a:avLst/>
              <a:gdLst>
                <a:gd name="T0" fmla="*/ 11 w 11"/>
                <a:gd name="T1" fmla="*/ 0 h 4"/>
                <a:gd name="T2" fmla="*/ 0 w 11"/>
                <a:gd name="T3" fmla="*/ 2 h 4"/>
                <a:gd name="T4" fmla="*/ 0 w 11"/>
                <a:gd name="T5" fmla="*/ 4 h 4"/>
                <a:gd name="T6" fmla="*/ 2 w 11"/>
                <a:gd name="T7" fmla="*/ 4 h 4"/>
                <a:gd name="T8" fmla="*/ 11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cubicBezTo>
                    <a:pt x="7" y="1"/>
                    <a:pt x="3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8" y="2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Freeform 868">
              <a:extLst>
                <a:ext uri="{FF2B5EF4-FFF2-40B4-BE49-F238E27FC236}">
                  <a16:creationId xmlns="" xmlns:a16="http://schemas.microsoft.com/office/drawing/2014/main" id="{032D6E8E-2142-41A8-9E96-2FF523305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1806576"/>
              <a:ext cx="119062" cy="26988"/>
            </a:xfrm>
            <a:custGeom>
              <a:avLst/>
              <a:gdLst>
                <a:gd name="T0" fmla="*/ 47 w 47"/>
                <a:gd name="T1" fmla="*/ 0 h 11"/>
                <a:gd name="T2" fmla="*/ 11 w 47"/>
                <a:gd name="T3" fmla="*/ 6 h 11"/>
                <a:gd name="T4" fmla="*/ 2 w 47"/>
                <a:gd name="T5" fmla="*/ 10 h 11"/>
                <a:gd name="T6" fmla="*/ 0 w 47"/>
                <a:gd name="T7" fmla="*/ 10 h 11"/>
                <a:gd name="T8" fmla="*/ 1 w 47"/>
                <a:gd name="T9" fmla="*/ 11 h 11"/>
                <a:gd name="T10" fmla="*/ 4 w 47"/>
                <a:gd name="T11" fmla="*/ 11 h 11"/>
                <a:gd name="T12" fmla="*/ 6 w 47"/>
                <a:gd name="T13" fmla="*/ 11 h 11"/>
                <a:gd name="T14" fmla="*/ 47 w 4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1">
                  <a:moveTo>
                    <a:pt x="47" y="0"/>
                  </a:moveTo>
                  <a:cubicBezTo>
                    <a:pt x="35" y="2"/>
                    <a:pt x="23" y="4"/>
                    <a:pt x="11" y="6"/>
                  </a:cubicBezTo>
                  <a:cubicBezTo>
                    <a:pt x="8" y="8"/>
                    <a:pt x="5" y="9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21" y="9"/>
                    <a:pt x="34" y="5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Freeform 869">
              <a:extLst>
                <a:ext uri="{FF2B5EF4-FFF2-40B4-BE49-F238E27FC236}">
                  <a16:creationId xmlns="" xmlns:a16="http://schemas.microsoft.com/office/drawing/2014/main" id="{0656DC5B-2010-48F6-8FC0-CD119233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700" y="1801813"/>
              <a:ext cx="193675" cy="65088"/>
            </a:xfrm>
            <a:custGeom>
              <a:avLst/>
              <a:gdLst>
                <a:gd name="T0" fmla="*/ 77 w 77"/>
                <a:gd name="T1" fmla="*/ 0 h 26"/>
                <a:gd name="T2" fmla="*/ 4 w 77"/>
                <a:gd name="T3" fmla="*/ 16 h 26"/>
                <a:gd name="T4" fmla="*/ 4 w 77"/>
                <a:gd name="T5" fmla="*/ 17 h 26"/>
                <a:gd name="T6" fmla="*/ 0 w 77"/>
                <a:gd name="T7" fmla="*/ 26 h 26"/>
                <a:gd name="T8" fmla="*/ 50 w 77"/>
                <a:gd name="T9" fmla="*/ 11 h 26"/>
                <a:gd name="T10" fmla="*/ 77 w 7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6">
                  <a:moveTo>
                    <a:pt x="77" y="0"/>
                  </a:moveTo>
                  <a:cubicBezTo>
                    <a:pt x="52" y="5"/>
                    <a:pt x="28" y="11"/>
                    <a:pt x="4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4" y="20"/>
                    <a:pt x="2" y="23"/>
                    <a:pt x="0" y="26"/>
                  </a:cubicBezTo>
                  <a:cubicBezTo>
                    <a:pt x="16" y="21"/>
                    <a:pt x="33" y="16"/>
                    <a:pt x="50" y="11"/>
                  </a:cubicBezTo>
                  <a:cubicBezTo>
                    <a:pt x="59" y="8"/>
                    <a:pt x="68" y="4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Freeform 870">
              <a:extLst>
                <a:ext uri="{FF2B5EF4-FFF2-40B4-BE49-F238E27FC236}">
                  <a16:creationId xmlns="" xmlns:a16="http://schemas.microsoft.com/office/drawing/2014/main" id="{072847B5-8474-41F0-8AC9-8ED8281EB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813" y="1790701"/>
              <a:ext cx="207962" cy="50800"/>
            </a:xfrm>
            <a:custGeom>
              <a:avLst/>
              <a:gdLst>
                <a:gd name="T0" fmla="*/ 83 w 83"/>
                <a:gd name="T1" fmla="*/ 0 h 20"/>
                <a:gd name="T2" fmla="*/ 48 w 83"/>
                <a:gd name="T3" fmla="*/ 6 h 20"/>
                <a:gd name="T4" fmla="*/ 46 w 83"/>
                <a:gd name="T5" fmla="*/ 6 h 20"/>
                <a:gd name="T6" fmla="*/ 5 w 83"/>
                <a:gd name="T7" fmla="*/ 17 h 20"/>
                <a:gd name="T8" fmla="*/ 3 w 83"/>
                <a:gd name="T9" fmla="*/ 17 h 20"/>
                <a:gd name="T10" fmla="*/ 0 w 83"/>
                <a:gd name="T11" fmla="*/ 17 h 20"/>
                <a:gd name="T12" fmla="*/ 0 w 83"/>
                <a:gd name="T13" fmla="*/ 20 h 20"/>
                <a:gd name="T14" fmla="*/ 73 w 83"/>
                <a:gd name="T15" fmla="*/ 4 h 20"/>
                <a:gd name="T16" fmla="*/ 83 w 8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0"/>
                  </a:moveTo>
                  <a:cubicBezTo>
                    <a:pt x="71" y="2"/>
                    <a:pt x="60" y="4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33" y="11"/>
                    <a:pt x="20" y="15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24" y="15"/>
                    <a:pt x="48" y="9"/>
                    <a:pt x="73" y="4"/>
                  </a:cubicBezTo>
                  <a:cubicBezTo>
                    <a:pt x="76" y="3"/>
                    <a:pt x="79" y="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Freeform 871">
              <a:extLst>
                <a:ext uri="{FF2B5EF4-FFF2-40B4-BE49-F238E27FC236}">
                  <a16:creationId xmlns="" xmlns:a16="http://schemas.microsoft.com/office/drawing/2014/main" id="{B8AA818F-164D-4D06-A988-0FBAF10DC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1828801"/>
              <a:ext cx="128587" cy="41275"/>
            </a:xfrm>
            <a:custGeom>
              <a:avLst/>
              <a:gdLst>
                <a:gd name="T0" fmla="*/ 51 w 51"/>
                <a:gd name="T1" fmla="*/ 0 h 16"/>
                <a:gd name="T2" fmla="*/ 1 w 51"/>
                <a:gd name="T3" fmla="*/ 15 h 16"/>
                <a:gd name="T4" fmla="*/ 0 w 51"/>
                <a:gd name="T5" fmla="*/ 16 h 16"/>
                <a:gd name="T6" fmla="*/ 15 w 51"/>
                <a:gd name="T7" fmla="*/ 12 h 16"/>
                <a:gd name="T8" fmla="*/ 51 w 5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">
                  <a:moveTo>
                    <a:pt x="51" y="0"/>
                  </a:moveTo>
                  <a:cubicBezTo>
                    <a:pt x="34" y="5"/>
                    <a:pt x="17" y="10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7" y="9"/>
                    <a:pt x="39" y="5"/>
                    <a:pt x="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Freeform 872">
              <a:extLst>
                <a:ext uri="{FF2B5EF4-FFF2-40B4-BE49-F238E27FC236}">
                  <a16:creationId xmlns="" xmlns:a16="http://schemas.microsoft.com/office/drawing/2014/main" id="{6C91CC80-DC4E-4667-818C-2E4F8D4403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890588"/>
              <a:ext cx="3248025" cy="1277938"/>
            </a:xfrm>
            <a:custGeom>
              <a:avLst/>
              <a:gdLst>
                <a:gd name="T0" fmla="*/ 306 w 1291"/>
                <a:gd name="T1" fmla="*/ 402 h 508"/>
                <a:gd name="T2" fmla="*/ 263 w 1291"/>
                <a:gd name="T3" fmla="*/ 407 h 508"/>
                <a:gd name="T4" fmla="*/ 212 w 1291"/>
                <a:gd name="T5" fmla="*/ 397 h 508"/>
                <a:gd name="T6" fmla="*/ 198 w 1291"/>
                <a:gd name="T7" fmla="*/ 405 h 508"/>
                <a:gd name="T8" fmla="*/ 121 w 1291"/>
                <a:gd name="T9" fmla="*/ 431 h 508"/>
                <a:gd name="T10" fmla="*/ 8 w 1291"/>
                <a:gd name="T11" fmla="*/ 507 h 508"/>
                <a:gd name="T12" fmla="*/ 180 w 1291"/>
                <a:gd name="T13" fmla="*/ 428 h 508"/>
                <a:gd name="T14" fmla="*/ 83 w 1291"/>
                <a:gd name="T15" fmla="*/ 492 h 508"/>
                <a:gd name="T16" fmla="*/ 93 w 1291"/>
                <a:gd name="T17" fmla="*/ 496 h 508"/>
                <a:gd name="T18" fmla="*/ 85 w 1291"/>
                <a:gd name="T19" fmla="*/ 507 h 508"/>
                <a:gd name="T20" fmla="*/ 149 w 1291"/>
                <a:gd name="T21" fmla="*/ 478 h 508"/>
                <a:gd name="T22" fmla="*/ 170 w 1291"/>
                <a:gd name="T23" fmla="*/ 468 h 508"/>
                <a:gd name="T24" fmla="*/ 427 w 1291"/>
                <a:gd name="T25" fmla="*/ 376 h 508"/>
                <a:gd name="T26" fmla="*/ 451 w 1291"/>
                <a:gd name="T27" fmla="*/ 337 h 508"/>
                <a:gd name="T28" fmla="*/ 309 w 1291"/>
                <a:gd name="T29" fmla="*/ 388 h 508"/>
                <a:gd name="T30" fmla="*/ 684 w 1291"/>
                <a:gd name="T31" fmla="*/ 280 h 508"/>
                <a:gd name="T32" fmla="*/ 670 w 1291"/>
                <a:gd name="T33" fmla="*/ 285 h 508"/>
                <a:gd name="T34" fmla="*/ 622 w 1291"/>
                <a:gd name="T35" fmla="*/ 254 h 508"/>
                <a:gd name="T36" fmla="*/ 570 w 1291"/>
                <a:gd name="T37" fmla="*/ 257 h 508"/>
                <a:gd name="T38" fmla="*/ 513 w 1291"/>
                <a:gd name="T39" fmla="*/ 281 h 508"/>
                <a:gd name="T40" fmla="*/ 566 w 1291"/>
                <a:gd name="T41" fmla="*/ 273 h 508"/>
                <a:gd name="T42" fmla="*/ 276 w 1291"/>
                <a:gd name="T43" fmla="*/ 362 h 508"/>
                <a:gd name="T44" fmla="*/ 620 w 1291"/>
                <a:gd name="T45" fmla="*/ 275 h 508"/>
                <a:gd name="T46" fmla="*/ 754 w 1291"/>
                <a:gd name="T47" fmla="*/ 233 h 508"/>
                <a:gd name="T48" fmla="*/ 682 w 1291"/>
                <a:gd name="T49" fmla="*/ 248 h 508"/>
                <a:gd name="T50" fmla="*/ 754 w 1291"/>
                <a:gd name="T51" fmla="*/ 233 h 508"/>
                <a:gd name="T52" fmla="*/ 761 w 1291"/>
                <a:gd name="T53" fmla="*/ 241 h 508"/>
                <a:gd name="T54" fmla="*/ 715 w 1291"/>
                <a:gd name="T55" fmla="*/ 205 h 508"/>
                <a:gd name="T56" fmla="*/ 706 w 1291"/>
                <a:gd name="T57" fmla="*/ 209 h 508"/>
                <a:gd name="T58" fmla="*/ 715 w 1291"/>
                <a:gd name="T59" fmla="*/ 205 h 508"/>
                <a:gd name="T60" fmla="*/ 727 w 1291"/>
                <a:gd name="T61" fmla="*/ 201 h 508"/>
                <a:gd name="T62" fmla="*/ 842 w 1291"/>
                <a:gd name="T63" fmla="*/ 201 h 508"/>
                <a:gd name="T64" fmla="*/ 811 w 1291"/>
                <a:gd name="T65" fmla="*/ 225 h 508"/>
                <a:gd name="T66" fmla="*/ 879 w 1291"/>
                <a:gd name="T67" fmla="*/ 195 h 508"/>
                <a:gd name="T68" fmla="*/ 850 w 1291"/>
                <a:gd name="T69" fmla="*/ 170 h 508"/>
                <a:gd name="T70" fmla="*/ 725 w 1291"/>
                <a:gd name="T71" fmla="*/ 232 h 508"/>
                <a:gd name="T72" fmla="*/ 848 w 1291"/>
                <a:gd name="T73" fmla="*/ 187 h 508"/>
                <a:gd name="T74" fmla="*/ 1021 w 1291"/>
                <a:gd name="T75" fmla="*/ 144 h 508"/>
                <a:gd name="T76" fmla="*/ 1014 w 1291"/>
                <a:gd name="T77" fmla="*/ 147 h 508"/>
                <a:gd name="T78" fmla="*/ 1019 w 1291"/>
                <a:gd name="T79" fmla="*/ 150 h 508"/>
                <a:gd name="T80" fmla="*/ 1038 w 1291"/>
                <a:gd name="T81" fmla="*/ 143 h 508"/>
                <a:gd name="T82" fmla="*/ 715 w 1291"/>
                <a:gd name="T83" fmla="*/ 205 h 508"/>
                <a:gd name="T84" fmla="*/ 866 w 1291"/>
                <a:gd name="T85" fmla="*/ 125 h 508"/>
                <a:gd name="T86" fmla="*/ 873 w 1291"/>
                <a:gd name="T87" fmla="*/ 167 h 508"/>
                <a:gd name="T88" fmla="*/ 930 w 1291"/>
                <a:gd name="T89" fmla="*/ 147 h 508"/>
                <a:gd name="T90" fmla="*/ 1016 w 1291"/>
                <a:gd name="T91" fmla="*/ 62 h 508"/>
                <a:gd name="T92" fmla="*/ 1288 w 1291"/>
                <a:gd name="T93" fmla="*/ 21 h 508"/>
                <a:gd name="T94" fmla="*/ 1291 w 1291"/>
                <a:gd name="T95" fmla="*/ 25 h 508"/>
                <a:gd name="T96" fmla="*/ 1216 w 1291"/>
                <a:gd name="T97" fmla="*/ 0 h 508"/>
                <a:gd name="T98" fmla="*/ 1142 w 1291"/>
                <a:gd name="T99" fmla="*/ 12 h 508"/>
                <a:gd name="T100" fmla="*/ 1060 w 1291"/>
                <a:gd name="T101" fmla="*/ 68 h 508"/>
                <a:gd name="T102" fmla="*/ 916 w 1291"/>
                <a:gd name="T103" fmla="*/ 171 h 508"/>
                <a:gd name="T104" fmla="*/ 1062 w 1291"/>
                <a:gd name="T105" fmla="*/ 105 h 508"/>
                <a:gd name="T106" fmla="*/ 1186 w 1291"/>
                <a:gd name="T107" fmla="*/ 45 h 508"/>
                <a:gd name="T108" fmla="*/ 1000 w 1291"/>
                <a:gd name="T109" fmla="*/ 114 h 508"/>
                <a:gd name="T110" fmla="*/ 1220 w 1291"/>
                <a:gd name="T111" fmla="*/ 24 h 508"/>
                <a:gd name="T112" fmla="*/ 1160 w 1291"/>
                <a:gd name="T113" fmla="*/ 33 h 508"/>
                <a:gd name="T114" fmla="*/ 1184 w 1291"/>
                <a:gd name="T115" fmla="*/ 21 h 508"/>
                <a:gd name="T116" fmla="*/ 1247 w 1291"/>
                <a:gd name="T117" fmla="*/ 3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1" h="508">
                  <a:moveTo>
                    <a:pt x="457" y="364"/>
                  </a:moveTo>
                  <a:cubicBezTo>
                    <a:pt x="429" y="372"/>
                    <a:pt x="401" y="379"/>
                    <a:pt x="371" y="385"/>
                  </a:cubicBezTo>
                  <a:cubicBezTo>
                    <a:pt x="349" y="389"/>
                    <a:pt x="328" y="397"/>
                    <a:pt x="306" y="402"/>
                  </a:cubicBezTo>
                  <a:cubicBezTo>
                    <a:pt x="273" y="414"/>
                    <a:pt x="240" y="426"/>
                    <a:pt x="208" y="439"/>
                  </a:cubicBezTo>
                  <a:cubicBezTo>
                    <a:pt x="221" y="430"/>
                    <a:pt x="235" y="422"/>
                    <a:pt x="250" y="414"/>
                  </a:cubicBezTo>
                  <a:cubicBezTo>
                    <a:pt x="254" y="412"/>
                    <a:pt x="259" y="410"/>
                    <a:pt x="263" y="407"/>
                  </a:cubicBezTo>
                  <a:cubicBezTo>
                    <a:pt x="263" y="407"/>
                    <a:pt x="263" y="407"/>
                    <a:pt x="263" y="407"/>
                  </a:cubicBezTo>
                  <a:cubicBezTo>
                    <a:pt x="249" y="406"/>
                    <a:pt x="236" y="401"/>
                    <a:pt x="223" y="396"/>
                  </a:cubicBezTo>
                  <a:cubicBezTo>
                    <a:pt x="219" y="396"/>
                    <a:pt x="216" y="397"/>
                    <a:pt x="212" y="397"/>
                  </a:cubicBezTo>
                  <a:cubicBezTo>
                    <a:pt x="203" y="402"/>
                    <a:pt x="203" y="402"/>
                    <a:pt x="203" y="402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198" y="405"/>
                    <a:pt x="198" y="405"/>
                    <a:pt x="198" y="405"/>
                  </a:cubicBezTo>
                  <a:cubicBezTo>
                    <a:pt x="183" y="412"/>
                    <a:pt x="167" y="417"/>
                    <a:pt x="151" y="417"/>
                  </a:cubicBezTo>
                  <a:cubicBezTo>
                    <a:pt x="150" y="417"/>
                    <a:pt x="149" y="417"/>
                    <a:pt x="148" y="417"/>
                  </a:cubicBezTo>
                  <a:cubicBezTo>
                    <a:pt x="139" y="421"/>
                    <a:pt x="130" y="426"/>
                    <a:pt x="121" y="431"/>
                  </a:cubicBezTo>
                  <a:cubicBezTo>
                    <a:pt x="90" y="451"/>
                    <a:pt x="60" y="470"/>
                    <a:pt x="24" y="487"/>
                  </a:cubicBezTo>
                  <a:cubicBezTo>
                    <a:pt x="11" y="493"/>
                    <a:pt x="0" y="508"/>
                    <a:pt x="7" y="508"/>
                  </a:cubicBezTo>
                  <a:cubicBezTo>
                    <a:pt x="8" y="508"/>
                    <a:pt x="8" y="508"/>
                    <a:pt x="8" y="507"/>
                  </a:cubicBezTo>
                  <a:cubicBezTo>
                    <a:pt x="16" y="506"/>
                    <a:pt x="23" y="504"/>
                    <a:pt x="30" y="502"/>
                  </a:cubicBezTo>
                  <a:cubicBezTo>
                    <a:pt x="65" y="485"/>
                    <a:pt x="106" y="473"/>
                    <a:pt x="141" y="452"/>
                  </a:cubicBezTo>
                  <a:cubicBezTo>
                    <a:pt x="154" y="446"/>
                    <a:pt x="167" y="437"/>
                    <a:pt x="180" y="428"/>
                  </a:cubicBezTo>
                  <a:cubicBezTo>
                    <a:pt x="185" y="426"/>
                    <a:pt x="195" y="420"/>
                    <a:pt x="202" y="420"/>
                  </a:cubicBezTo>
                  <a:cubicBezTo>
                    <a:pt x="204" y="420"/>
                    <a:pt x="205" y="420"/>
                    <a:pt x="206" y="421"/>
                  </a:cubicBezTo>
                  <a:cubicBezTo>
                    <a:pt x="164" y="444"/>
                    <a:pt x="124" y="468"/>
                    <a:pt x="83" y="492"/>
                  </a:cubicBezTo>
                  <a:cubicBezTo>
                    <a:pt x="85" y="492"/>
                    <a:pt x="86" y="493"/>
                    <a:pt x="88" y="493"/>
                  </a:cubicBezTo>
                  <a:cubicBezTo>
                    <a:pt x="89" y="493"/>
                    <a:pt x="91" y="492"/>
                    <a:pt x="92" y="491"/>
                  </a:cubicBezTo>
                  <a:cubicBezTo>
                    <a:pt x="93" y="494"/>
                    <a:pt x="93" y="496"/>
                    <a:pt x="93" y="496"/>
                  </a:cubicBezTo>
                  <a:cubicBezTo>
                    <a:pt x="93" y="496"/>
                    <a:pt x="98" y="494"/>
                    <a:pt x="102" y="492"/>
                  </a:cubicBezTo>
                  <a:cubicBezTo>
                    <a:pt x="99" y="499"/>
                    <a:pt x="79" y="507"/>
                    <a:pt x="84" y="507"/>
                  </a:cubicBezTo>
                  <a:cubicBezTo>
                    <a:pt x="84" y="507"/>
                    <a:pt x="85" y="507"/>
                    <a:pt x="85" y="507"/>
                  </a:cubicBezTo>
                  <a:cubicBezTo>
                    <a:pt x="106" y="501"/>
                    <a:pt x="126" y="492"/>
                    <a:pt x="144" y="481"/>
                  </a:cubicBezTo>
                  <a:cubicBezTo>
                    <a:pt x="155" y="478"/>
                    <a:pt x="155" y="478"/>
                    <a:pt x="155" y="478"/>
                  </a:cubicBezTo>
                  <a:cubicBezTo>
                    <a:pt x="149" y="478"/>
                    <a:pt x="149" y="478"/>
                    <a:pt x="149" y="478"/>
                  </a:cubicBezTo>
                  <a:cubicBezTo>
                    <a:pt x="159" y="472"/>
                    <a:pt x="159" y="472"/>
                    <a:pt x="159" y="472"/>
                  </a:cubicBezTo>
                  <a:cubicBezTo>
                    <a:pt x="163" y="470"/>
                    <a:pt x="167" y="469"/>
                    <a:pt x="171" y="468"/>
                  </a:cubicBezTo>
                  <a:cubicBezTo>
                    <a:pt x="170" y="468"/>
                    <a:pt x="170" y="468"/>
                    <a:pt x="170" y="468"/>
                  </a:cubicBezTo>
                  <a:cubicBezTo>
                    <a:pt x="171" y="467"/>
                    <a:pt x="173" y="467"/>
                    <a:pt x="174" y="467"/>
                  </a:cubicBezTo>
                  <a:cubicBezTo>
                    <a:pt x="208" y="455"/>
                    <a:pt x="242" y="443"/>
                    <a:pt x="275" y="431"/>
                  </a:cubicBezTo>
                  <a:cubicBezTo>
                    <a:pt x="322" y="403"/>
                    <a:pt x="374" y="397"/>
                    <a:pt x="427" y="376"/>
                  </a:cubicBezTo>
                  <a:cubicBezTo>
                    <a:pt x="437" y="372"/>
                    <a:pt x="447" y="369"/>
                    <a:pt x="457" y="364"/>
                  </a:cubicBezTo>
                  <a:moveTo>
                    <a:pt x="532" y="319"/>
                  </a:moveTo>
                  <a:cubicBezTo>
                    <a:pt x="503" y="331"/>
                    <a:pt x="477" y="335"/>
                    <a:pt x="451" y="337"/>
                  </a:cubicBezTo>
                  <a:cubicBezTo>
                    <a:pt x="450" y="338"/>
                    <a:pt x="449" y="338"/>
                    <a:pt x="448" y="338"/>
                  </a:cubicBezTo>
                  <a:cubicBezTo>
                    <a:pt x="375" y="360"/>
                    <a:pt x="300" y="383"/>
                    <a:pt x="226" y="395"/>
                  </a:cubicBezTo>
                  <a:cubicBezTo>
                    <a:pt x="253" y="394"/>
                    <a:pt x="281" y="390"/>
                    <a:pt x="309" y="388"/>
                  </a:cubicBezTo>
                  <a:cubicBezTo>
                    <a:pt x="310" y="387"/>
                    <a:pt x="312" y="386"/>
                    <a:pt x="313" y="386"/>
                  </a:cubicBezTo>
                  <a:cubicBezTo>
                    <a:pt x="386" y="363"/>
                    <a:pt x="459" y="353"/>
                    <a:pt x="532" y="319"/>
                  </a:cubicBezTo>
                  <a:moveTo>
                    <a:pt x="684" y="280"/>
                  </a:moveTo>
                  <a:cubicBezTo>
                    <a:pt x="626" y="300"/>
                    <a:pt x="567" y="318"/>
                    <a:pt x="508" y="337"/>
                  </a:cubicBezTo>
                  <a:cubicBezTo>
                    <a:pt x="545" y="327"/>
                    <a:pt x="584" y="316"/>
                    <a:pt x="624" y="305"/>
                  </a:cubicBezTo>
                  <a:cubicBezTo>
                    <a:pt x="639" y="299"/>
                    <a:pt x="655" y="292"/>
                    <a:pt x="670" y="285"/>
                  </a:cubicBezTo>
                  <a:cubicBezTo>
                    <a:pt x="674" y="284"/>
                    <a:pt x="680" y="283"/>
                    <a:pt x="684" y="280"/>
                  </a:cubicBezTo>
                  <a:moveTo>
                    <a:pt x="692" y="243"/>
                  </a:moveTo>
                  <a:cubicBezTo>
                    <a:pt x="669" y="247"/>
                    <a:pt x="646" y="251"/>
                    <a:pt x="622" y="254"/>
                  </a:cubicBezTo>
                  <a:cubicBezTo>
                    <a:pt x="618" y="254"/>
                    <a:pt x="614" y="255"/>
                    <a:pt x="610" y="255"/>
                  </a:cubicBezTo>
                  <a:cubicBezTo>
                    <a:pt x="601" y="255"/>
                    <a:pt x="592" y="254"/>
                    <a:pt x="582" y="254"/>
                  </a:cubicBezTo>
                  <a:cubicBezTo>
                    <a:pt x="570" y="257"/>
                    <a:pt x="570" y="257"/>
                    <a:pt x="570" y="257"/>
                  </a:cubicBezTo>
                  <a:cubicBezTo>
                    <a:pt x="564" y="259"/>
                    <a:pt x="559" y="261"/>
                    <a:pt x="555" y="265"/>
                  </a:cubicBezTo>
                  <a:cubicBezTo>
                    <a:pt x="531" y="270"/>
                    <a:pt x="507" y="274"/>
                    <a:pt x="484" y="280"/>
                  </a:cubicBezTo>
                  <a:cubicBezTo>
                    <a:pt x="494" y="280"/>
                    <a:pt x="503" y="281"/>
                    <a:pt x="513" y="281"/>
                  </a:cubicBezTo>
                  <a:cubicBezTo>
                    <a:pt x="530" y="281"/>
                    <a:pt x="548" y="279"/>
                    <a:pt x="566" y="273"/>
                  </a:cubicBezTo>
                  <a:cubicBezTo>
                    <a:pt x="566" y="273"/>
                    <a:pt x="566" y="273"/>
                    <a:pt x="566" y="273"/>
                  </a:cubicBezTo>
                  <a:cubicBezTo>
                    <a:pt x="566" y="273"/>
                    <a:pt x="566" y="273"/>
                    <a:pt x="566" y="273"/>
                  </a:cubicBezTo>
                  <a:cubicBezTo>
                    <a:pt x="509" y="297"/>
                    <a:pt x="449" y="302"/>
                    <a:pt x="388" y="313"/>
                  </a:cubicBezTo>
                  <a:cubicBezTo>
                    <a:pt x="376" y="317"/>
                    <a:pt x="364" y="322"/>
                    <a:pt x="352" y="326"/>
                  </a:cubicBezTo>
                  <a:cubicBezTo>
                    <a:pt x="327" y="338"/>
                    <a:pt x="303" y="351"/>
                    <a:pt x="276" y="362"/>
                  </a:cubicBezTo>
                  <a:cubicBezTo>
                    <a:pt x="360" y="338"/>
                    <a:pt x="448" y="312"/>
                    <a:pt x="533" y="295"/>
                  </a:cubicBezTo>
                  <a:cubicBezTo>
                    <a:pt x="561" y="289"/>
                    <a:pt x="589" y="283"/>
                    <a:pt x="617" y="276"/>
                  </a:cubicBezTo>
                  <a:cubicBezTo>
                    <a:pt x="619" y="276"/>
                    <a:pt x="620" y="275"/>
                    <a:pt x="620" y="275"/>
                  </a:cubicBezTo>
                  <a:cubicBezTo>
                    <a:pt x="651" y="261"/>
                    <a:pt x="676" y="250"/>
                    <a:pt x="691" y="244"/>
                  </a:cubicBezTo>
                  <a:cubicBezTo>
                    <a:pt x="692" y="244"/>
                    <a:pt x="692" y="243"/>
                    <a:pt x="692" y="243"/>
                  </a:cubicBezTo>
                  <a:moveTo>
                    <a:pt x="754" y="233"/>
                  </a:moveTo>
                  <a:cubicBezTo>
                    <a:pt x="734" y="236"/>
                    <a:pt x="714" y="240"/>
                    <a:pt x="694" y="243"/>
                  </a:cubicBezTo>
                  <a:cubicBezTo>
                    <a:pt x="691" y="244"/>
                    <a:pt x="687" y="246"/>
                    <a:pt x="682" y="248"/>
                  </a:cubicBezTo>
                  <a:cubicBezTo>
                    <a:pt x="682" y="248"/>
                    <a:pt x="682" y="248"/>
                    <a:pt x="682" y="248"/>
                  </a:cubicBezTo>
                  <a:cubicBezTo>
                    <a:pt x="662" y="258"/>
                    <a:pt x="641" y="267"/>
                    <a:pt x="619" y="276"/>
                  </a:cubicBezTo>
                  <a:cubicBezTo>
                    <a:pt x="649" y="270"/>
                    <a:pt x="678" y="263"/>
                    <a:pt x="708" y="255"/>
                  </a:cubicBezTo>
                  <a:cubicBezTo>
                    <a:pt x="724" y="248"/>
                    <a:pt x="739" y="241"/>
                    <a:pt x="754" y="233"/>
                  </a:cubicBezTo>
                  <a:moveTo>
                    <a:pt x="807" y="226"/>
                  </a:moveTo>
                  <a:cubicBezTo>
                    <a:pt x="799" y="227"/>
                    <a:pt x="792" y="228"/>
                    <a:pt x="784" y="229"/>
                  </a:cubicBezTo>
                  <a:cubicBezTo>
                    <a:pt x="776" y="233"/>
                    <a:pt x="769" y="237"/>
                    <a:pt x="761" y="241"/>
                  </a:cubicBezTo>
                  <a:cubicBezTo>
                    <a:pt x="776" y="237"/>
                    <a:pt x="790" y="232"/>
                    <a:pt x="805" y="227"/>
                  </a:cubicBezTo>
                  <a:cubicBezTo>
                    <a:pt x="805" y="227"/>
                    <a:pt x="806" y="227"/>
                    <a:pt x="807" y="226"/>
                  </a:cubicBezTo>
                  <a:moveTo>
                    <a:pt x="715" y="205"/>
                  </a:moveTo>
                  <a:cubicBezTo>
                    <a:pt x="700" y="210"/>
                    <a:pt x="676" y="219"/>
                    <a:pt x="648" y="231"/>
                  </a:cubicBezTo>
                  <a:cubicBezTo>
                    <a:pt x="647" y="233"/>
                    <a:pt x="643" y="234"/>
                    <a:pt x="639" y="236"/>
                  </a:cubicBezTo>
                  <a:cubicBezTo>
                    <a:pt x="662" y="228"/>
                    <a:pt x="684" y="219"/>
                    <a:pt x="706" y="209"/>
                  </a:cubicBezTo>
                  <a:cubicBezTo>
                    <a:pt x="706" y="209"/>
                    <a:pt x="706" y="209"/>
                    <a:pt x="706" y="209"/>
                  </a:cubicBezTo>
                  <a:cubicBezTo>
                    <a:pt x="706" y="209"/>
                    <a:pt x="706" y="209"/>
                    <a:pt x="706" y="209"/>
                  </a:cubicBezTo>
                  <a:cubicBezTo>
                    <a:pt x="709" y="207"/>
                    <a:pt x="712" y="206"/>
                    <a:pt x="715" y="205"/>
                  </a:cubicBezTo>
                  <a:moveTo>
                    <a:pt x="727" y="201"/>
                  </a:moveTo>
                  <a:cubicBezTo>
                    <a:pt x="720" y="204"/>
                    <a:pt x="713" y="206"/>
                    <a:pt x="706" y="209"/>
                  </a:cubicBezTo>
                  <a:cubicBezTo>
                    <a:pt x="716" y="205"/>
                    <a:pt x="722" y="203"/>
                    <a:pt x="727" y="201"/>
                  </a:cubicBezTo>
                  <a:moveTo>
                    <a:pt x="911" y="179"/>
                  </a:moveTo>
                  <a:cubicBezTo>
                    <a:pt x="901" y="180"/>
                    <a:pt x="891" y="182"/>
                    <a:pt x="881" y="184"/>
                  </a:cubicBezTo>
                  <a:cubicBezTo>
                    <a:pt x="868" y="190"/>
                    <a:pt x="855" y="195"/>
                    <a:pt x="842" y="201"/>
                  </a:cubicBezTo>
                  <a:cubicBezTo>
                    <a:pt x="837" y="205"/>
                    <a:pt x="833" y="209"/>
                    <a:pt x="828" y="210"/>
                  </a:cubicBezTo>
                  <a:cubicBezTo>
                    <a:pt x="825" y="211"/>
                    <a:pt x="822" y="212"/>
                    <a:pt x="819" y="213"/>
                  </a:cubicBezTo>
                  <a:cubicBezTo>
                    <a:pt x="816" y="216"/>
                    <a:pt x="813" y="221"/>
                    <a:pt x="811" y="225"/>
                  </a:cubicBezTo>
                  <a:cubicBezTo>
                    <a:pt x="821" y="220"/>
                    <a:pt x="831" y="216"/>
                    <a:pt x="841" y="212"/>
                  </a:cubicBezTo>
                  <a:cubicBezTo>
                    <a:pt x="846" y="209"/>
                    <a:pt x="850" y="206"/>
                    <a:pt x="855" y="204"/>
                  </a:cubicBezTo>
                  <a:cubicBezTo>
                    <a:pt x="862" y="200"/>
                    <a:pt x="870" y="197"/>
                    <a:pt x="879" y="195"/>
                  </a:cubicBezTo>
                  <a:cubicBezTo>
                    <a:pt x="890" y="190"/>
                    <a:pt x="901" y="184"/>
                    <a:pt x="911" y="179"/>
                  </a:cubicBezTo>
                  <a:moveTo>
                    <a:pt x="873" y="167"/>
                  </a:moveTo>
                  <a:cubicBezTo>
                    <a:pt x="866" y="168"/>
                    <a:pt x="859" y="169"/>
                    <a:pt x="850" y="170"/>
                  </a:cubicBezTo>
                  <a:cubicBezTo>
                    <a:pt x="846" y="172"/>
                    <a:pt x="841" y="174"/>
                    <a:pt x="836" y="176"/>
                  </a:cubicBezTo>
                  <a:cubicBezTo>
                    <a:pt x="806" y="195"/>
                    <a:pt x="765" y="213"/>
                    <a:pt x="723" y="231"/>
                  </a:cubicBezTo>
                  <a:cubicBezTo>
                    <a:pt x="724" y="231"/>
                    <a:pt x="724" y="232"/>
                    <a:pt x="725" y="232"/>
                  </a:cubicBezTo>
                  <a:cubicBezTo>
                    <a:pt x="727" y="233"/>
                    <a:pt x="729" y="234"/>
                    <a:pt x="731" y="234"/>
                  </a:cubicBezTo>
                  <a:cubicBezTo>
                    <a:pt x="731" y="234"/>
                    <a:pt x="731" y="234"/>
                    <a:pt x="732" y="234"/>
                  </a:cubicBezTo>
                  <a:cubicBezTo>
                    <a:pt x="777" y="231"/>
                    <a:pt x="804" y="201"/>
                    <a:pt x="848" y="187"/>
                  </a:cubicBezTo>
                  <a:cubicBezTo>
                    <a:pt x="857" y="186"/>
                    <a:pt x="864" y="170"/>
                    <a:pt x="873" y="167"/>
                  </a:cubicBezTo>
                  <a:moveTo>
                    <a:pt x="1040" y="140"/>
                  </a:moveTo>
                  <a:cubicBezTo>
                    <a:pt x="1033" y="141"/>
                    <a:pt x="1027" y="143"/>
                    <a:pt x="1021" y="144"/>
                  </a:cubicBezTo>
                  <a:cubicBezTo>
                    <a:pt x="1021" y="144"/>
                    <a:pt x="1021" y="144"/>
                    <a:pt x="1020" y="144"/>
                  </a:cubicBezTo>
                  <a:cubicBezTo>
                    <a:pt x="1020" y="144"/>
                    <a:pt x="1019" y="144"/>
                    <a:pt x="1018" y="144"/>
                  </a:cubicBezTo>
                  <a:cubicBezTo>
                    <a:pt x="1016" y="146"/>
                    <a:pt x="1015" y="147"/>
                    <a:pt x="1014" y="147"/>
                  </a:cubicBezTo>
                  <a:cubicBezTo>
                    <a:pt x="1011" y="147"/>
                    <a:pt x="1009" y="147"/>
                    <a:pt x="1007" y="148"/>
                  </a:cubicBezTo>
                  <a:cubicBezTo>
                    <a:pt x="1000" y="152"/>
                    <a:pt x="993" y="156"/>
                    <a:pt x="986" y="160"/>
                  </a:cubicBezTo>
                  <a:cubicBezTo>
                    <a:pt x="997" y="157"/>
                    <a:pt x="1008" y="154"/>
                    <a:pt x="1019" y="150"/>
                  </a:cubicBezTo>
                  <a:cubicBezTo>
                    <a:pt x="1021" y="149"/>
                    <a:pt x="1024" y="147"/>
                    <a:pt x="1027" y="146"/>
                  </a:cubicBezTo>
                  <a:cubicBezTo>
                    <a:pt x="1037" y="143"/>
                    <a:pt x="1037" y="143"/>
                    <a:pt x="1037" y="143"/>
                  </a:cubicBezTo>
                  <a:cubicBezTo>
                    <a:pt x="1037" y="143"/>
                    <a:pt x="1038" y="143"/>
                    <a:pt x="1038" y="143"/>
                  </a:cubicBezTo>
                  <a:cubicBezTo>
                    <a:pt x="1039" y="142"/>
                    <a:pt x="1039" y="141"/>
                    <a:pt x="1040" y="140"/>
                  </a:cubicBezTo>
                  <a:moveTo>
                    <a:pt x="866" y="125"/>
                  </a:moveTo>
                  <a:cubicBezTo>
                    <a:pt x="818" y="152"/>
                    <a:pt x="768" y="180"/>
                    <a:pt x="715" y="205"/>
                  </a:cubicBezTo>
                  <a:cubicBezTo>
                    <a:pt x="725" y="201"/>
                    <a:pt x="731" y="199"/>
                    <a:pt x="732" y="199"/>
                  </a:cubicBezTo>
                  <a:cubicBezTo>
                    <a:pt x="732" y="199"/>
                    <a:pt x="731" y="200"/>
                    <a:pt x="727" y="201"/>
                  </a:cubicBezTo>
                  <a:cubicBezTo>
                    <a:pt x="782" y="181"/>
                    <a:pt x="838" y="158"/>
                    <a:pt x="866" y="125"/>
                  </a:cubicBezTo>
                  <a:moveTo>
                    <a:pt x="1000" y="80"/>
                  </a:moveTo>
                  <a:cubicBezTo>
                    <a:pt x="939" y="88"/>
                    <a:pt x="949" y="136"/>
                    <a:pt x="889" y="156"/>
                  </a:cubicBezTo>
                  <a:cubicBezTo>
                    <a:pt x="884" y="158"/>
                    <a:pt x="878" y="162"/>
                    <a:pt x="873" y="167"/>
                  </a:cubicBezTo>
                  <a:cubicBezTo>
                    <a:pt x="887" y="160"/>
                    <a:pt x="903" y="160"/>
                    <a:pt x="918" y="159"/>
                  </a:cubicBezTo>
                  <a:cubicBezTo>
                    <a:pt x="926" y="153"/>
                    <a:pt x="933" y="147"/>
                    <a:pt x="940" y="141"/>
                  </a:cubicBezTo>
                  <a:cubicBezTo>
                    <a:pt x="936" y="144"/>
                    <a:pt x="933" y="146"/>
                    <a:pt x="930" y="147"/>
                  </a:cubicBezTo>
                  <a:cubicBezTo>
                    <a:pt x="942" y="129"/>
                    <a:pt x="973" y="87"/>
                    <a:pt x="1000" y="80"/>
                  </a:cubicBezTo>
                  <a:moveTo>
                    <a:pt x="1060" y="41"/>
                  </a:moveTo>
                  <a:cubicBezTo>
                    <a:pt x="1045" y="48"/>
                    <a:pt x="1030" y="55"/>
                    <a:pt x="1016" y="62"/>
                  </a:cubicBezTo>
                  <a:cubicBezTo>
                    <a:pt x="1003" y="73"/>
                    <a:pt x="998" y="77"/>
                    <a:pt x="1000" y="77"/>
                  </a:cubicBezTo>
                  <a:cubicBezTo>
                    <a:pt x="1004" y="77"/>
                    <a:pt x="1029" y="61"/>
                    <a:pt x="1060" y="41"/>
                  </a:cubicBezTo>
                  <a:moveTo>
                    <a:pt x="1288" y="21"/>
                  </a:moveTo>
                  <a:cubicBezTo>
                    <a:pt x="1287" y="21"/>
                    <a:pt x="1286" y="22"/>
                    <a:pt x="1285" y="22"/>
                  </a:cubicBezTo>
                  <a:cubicBezTo>
                    <a:pt x="1288" y="24"/>
                    <a:pt x="1290" y="25"/>
                    <a:pt x="1291" y="25"/>
                  </a:cubicBezTo>
                  <a:cubicBezTo>
                    <a:pt x="1291" y="25"/>
                    <a:pt x="1291" y="25"/>
                    <a:pt x="1291" y="25"/>
                  </a:cubicBezTo>
                  <a:cubicBezTo>
                    <a:pt x="1291" y="24"/>
                    <a:pt x="1289" y="22"/>
                    <a:pt x="1288" y="21"/>
                  </a:cubicBezTo>
                  <a:moveTo>
                    <a:pt x="1221" y="0"/>
                  </a:moveTo>
                  <a:cubicBezTo>
                    <a:pt x="1219" y="0"/>
                    <a:pt x="1217" y="0"/>
                    <a:pt x="1216" y="0"/>
                  </a:cubicBezTo>
                  <a:cubicBezTo>
                    <a:pt x="1215" y="0"/>
                    <a:pt x="1214" y="0"/>
                    <a:pt x="1213" y="0"/>
                  </a:cubicBezTo>
                  <a:cubicBezTo>
                    <a:pt x="1183" y="0"/>
                    <a:pt x="1161" y="3"/>
                    <a:pt x="1155" y="4"/>
                  </a:cubicBezTo>
                  <a:cubicBezTo>
                    <a:pt x="1149" y="7"/>
                    <a:pt x="1149" y="6"/>
                    <a:pt x="1142" y="12"/>
                  </a:cubicBezTo>
                  <a:cubicBezTo>
                    <a:pt x="1141" y="13"/>
                    <a:pt x="1139" y="13"/>
                    <a:pt x="1138" y="13"/>
                  </a:cubicBezTo>
                  <a:cubicBezTo>
                    <a:pt x="1137" y="14"/>
                    <a:pt x="1136" y="14"/>
                    <a:pt x="1136" y="15"/>
                  </a:cubicBezTo>
                  <a:cubicBezTo>
                    <a:pt x="1098" y="43"/>
                    <a:pt x="1109" y="50"/>
                    <a:pt x="1060" y="68"/>
                  </a:cubicBezTo>
                  <a:cubicBezTo>
                    <a:pt x="1032" y="79"/>
                    <a:pt x="992" y="107"/>
                    <a:pt x="960" y="128"/>
                  </a:cubicBezTo>
                  <a:cubicBezTo>
                    <a:pt x="970" y="123"/>
                    <a:pt x="982" y="119"/>
                    <a:pt x="998" y="116"/>
                  </a:cubicBezTo>
                  <a:cubicBezTo>
                    <a:pt x="969" y="123"/>
                    <a:pt x="931" y="156"/>
                    <a:pt x="916" y="171"/>
                  </a:cubicBezTo>
                  <a:cubicBezTo>
                    <a:pt x="924" y="167"/>
                    <a:pt x="933" y="162"/>
                    <a:pt x="944" y="157"/>
                  </a:cubicBezTo>
                  <a:cubicBezTo>
                    <a:pt x="964" y="143"/>
                    <a:pt x="984" y="132"/>
                    <a:pt x="1003" y="128"/>
                  </a:cubicBezTo>
                  <a:cubicBezTo>
                    <a:pt x="1024" y="118"/>
                    <a:pt x="1045" y="110"/>
                    <a:pt x="1062" y="105"/>
                  </a:cubicBezTo>
                  <a:cubicBezTo>
                    <a:pt x="1114" y="92"/>
                    <a:pt x="1106" y="88"/>
                    <a:pt x="1151" y="69"/>
                  </a:cubicBezTo>
                  <a:cubicBezTo>
                    <a:pt x="1153" y="68"/>
                    <a:pt x="1157" y="66"/>
                    <a:pt x="1162" y="64"/>
                  </a:cubicBezTo>
                  <a:cubicBezTo>
                    <a:pt x="1170" y="57"/>
                    <a:pt x="1178" y="51"/>
                    <a:pt x="1186" y="45"/>
                  </a:cubicBezTo>
                  <a:cubicBezTo>
                    <a:pt x="1189" y="43"/>
                    <a:pt x="1192" y="41"/>
                    <a:pt x="1195" y="39"/>
                  </a:cubicBezTo>
                  <a:cubicBezTo>
                    <a:pt x="1172" y="46"/>
                    <a:pt x="1157" y="54"/>
                    <a:pt x="1142" y="56"/>
                  </a:cubicBezTo>
                  <a:cubicBezTo>
                    <a:pt x="1084" y="78"/>
                    <a:pt x="1013" y="110"/>
                    <a:pt x="1000" y="114"/>
                  </a:cubicBezTo>
                  <a:cubicBezTo>
                    <a:pt x="1000" y="114"/>
                    <a:pt x="999" y="114"/>
                    <a:pt x="999" y="114"/>
                  </a:cubicBezTo>
                  <a:cubicBezTo>
                    <a:pt x="996" y="114"/>
                    <a:pt x="1006" y="108"/>
                    <a:pt x="1035" y="94"/>
                  </a:cubicBezTo>
                  <a:cubicBezTo>
                    <a:pt x="1068" y="80"/>
                    <a:pt x="1122" y="52"/>
                    <a:pt x="1220" y="24"/>
                  </a:cubicBezTo>
                  <a:cubicBezTo>
                    <a:pt x="1222" y="23"/>
                    <a:pt x="1223" y="23"/>
                    <a:pt x="1224" y="22"/>
                  </a:cubicBezTo>
                  <a:cubicBezTo>
                    <a:pt x="1224" y="22"/>
                    <a:pt x="1224" y="22"/>
                    <a:pt x="1224" y="22"/>
                  </a:cubicBezTo>
                  <a:cubicBezTo>
                    <a:pt x="1213" y="22"/>
                    <a:pt x="1186" y="28"/>
                    <a:pt x="1160" y="33"/>
                  </a:cubicBezTo>
                  <a:cubicBezTo>
                    <a:pt x="1134" y="39"/>
                    <a:pt x="1110" y="45"/>
                    <a:pt x="1105" y="45"/>
                  </a:cubicBezTo>
                  <a:cubicBezTo>
                    <a:pt x="1105" y="45"/>
                    <a:pt x="1104" y="45"/>
                    <a:pt x="1104" y="45"/>
                  </a:cubicBezTo>
                  <a:cubicBezTo>
                    <a:pt x="1101" y="43"/>
                    <a:pt x="1145" y="30"/>
                    <a:pt x="1184" y="21"/>
                  </a:cubicBezTo>
                  <a:cubicBezTo>
                    <a:pt x="1199" y="17"/>
                    <a:pt x="1217" y="14"/>
                    <a:pt x="1234" y="13"/>
                  </a:cubicBezTo>
                  <a:cubicBezTo>
                    <a:pt x="1235" y="10"/>
                    <a:pt x="1238" y="9"/>
                    <a:pt x="1241" y="6"/>
                  </a:cubicBezTo>
                  <a:cubicBezTo>
                    <a:pt x="1242" y="5"/>
                    <a:pt x="1244" y="4"/>
                    <a:pt x="1247" y="3"/>
                  </a:cubicBezTo>
                  <a:cubicBezTo>
                    <a:pt x="1239" y="1"/>
                    <a:pt x="1230" y="0"/>
                    <a:pt x="12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Freeform 873">
              <a:extLst>
                <a:ext uri="{FF2B5EF4-FFF2-40B4-BE49-F238E27FC236}">
                  <a16:creationId xmlns="" xmlns:a16="http://schemas.microsoft.com/office/drawing/2014/main" id="{EE4D1CBC-9B84-4429-869C-94D83364B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5688" y="898526"/>
              <a:ext cx="2547937" cy="1076325"/>
            </a:xfrm>
            <a:custGeom>
              <a:avLst/>
              <a:gdLst>
                <a:gd name="T0" fmla="*/ 244 w 1013"/>
                <a:gd name="T1" fmla="*/ 344 h 428"/>
                <a:gd name="T2" fmla="*/ 182 w 1013"/>
                <a:gd name="T3" fmla="*/ 361 h 428"/>
                <a:gd name="T4" fmla="*/ 152 w 1013"/>
                <a:gd name="T5" fmla="*/ 373 h 428"/>
                <a:gd name="T6" fmla="*/ 0 w 1013"/>
                <a:gd name="T7" fmla="*/ 428 h 428"/>
                <a:gd name="T8" fmla="*/ 244 w 1013"/>
                <a:gd name="T9" fmla="*/ 344 h 428"/>
                <a:gd name="T10" fmla="*/ 387 w 1013"/>
                <a:gd name="T11" fmla="*/ 296 h 428"/>
                <a:gd name="T12" fmla="*/ 376 w 1013"/>
                <a:gd name="T13" fmla="*/ 301 h 428"/>
                <a:gd name="T14" fmla="*/ 387 w 1013"/>
                <a:gd name="T15" fmla="*/ 297 h 428"/>
                <a:gd name="T16" fmla="*/ 387 w 1013"/>
                <a:gd name="T17" fmla="*/ 296 h 428"/>
                <a:gd name="T18" fmla="*/ 421 w 1013"/>
                <a:gd name="T19" fmla="*/ 274 h 428"/>
                <a:gd name="T20" fmla="*/ 414 w 1013"/>
                <a:gd name="T21" fmla="*/ 275 h 428"/>
                <a:gd name="T22" fmla="*/ 409 w 1013"/>
                <a:gd name="T23" fmla="*/ 277 h 428"/>
                <a:gd name="T24" fmla="*/ 395 w 1013"/>
                <a:gd name="T25" fmla="*/ 282 h 428"/>
                <a:gd name="T26" fmla="*/ 349 w 1013"/>
                <a:gd name="T27" fmla="*/ 302 h 428"/>
                <a:gd name="T28" fmla="*/ 415 w 1013"/>
                <a:gd name="T29" fmla="*/ 284 h 428"/>
                <a:gd name="T30" fmla="*/ 415 w 1013"/>
                <a:gd name="T31" fmla="*/ 284 h 428"/>
                <a:gd name="T32" fmla="*/ 415 w 1013"/>
                <a:gd name="T33" fmla="*/ 284 h 428"/>
                <a:gd name="T34" fmla="*/ 414 w 1013"/>
                <a:gd name="T35" fmla="*/ 285 h 428"/>
                <a:gd name="T36" fmla="*/ 437 w 1013"/>
                <a:gd name="T37" fmla="*/ 279 h 428"/>
                <a:gd name="T38" fmla="*/ 440 w 1013"/>
                <a:gd name="T39" fmla="*/ 278 h 428"/>
                <a:gd name="T40" fmla="*/ 431 w 1013"/>
                <a:gd name="T41" fmla="*/ 280 h 428"/>
                <a:gd name="T42" fmla="*/ 415 w 1013"/>
                <a:gd name="T43" fmla="*/ 284 h 428"/>
                <a:gd name="T44" fmla="*/ 421 w 1013"/>
                <a:gd name="T45" fmla="*/ 274 h 428"/>
                <a:gd name="T46" fmla="*/ 604 w 1013"/>
                <a:gd name="T47" fmla="*/ 192 h 428"/>
                <a:gd name="T48" fmla="*/ 580 w 1013"/>
                <a:gd name="T49" fmla="*/ 201 h 428"/>
                <a:gd name="T50" fmla="*/ 566 w 1013"/>
                <a:gd name="T51" fmla="*/ 209 h 428"/>
                <a:gd name="T52" fmla="*/ 604 w 1013"/>
                <a:gd name="T53" fmla="*/ 192 h 428"/>
                <a:gd name="T54" fmla="*/ 744 w 1013"/>
                <a:gd name="T55" fmla="*/ 147 h 428"/>
                <a:gd name="T56" fmla="*/ 711 w 1013"/>
                <a:gd name="T57" fmla="*/ 157 h 428"/>
                <a:gd name="T58" fmla="*/ 582 w 1013"/>
                <a:gd name="T59" fmla="*/ 216 h 428"/>
                <a:gd name="T60" fmla="*/ 558 w 1013"/>
                <a:gd name="T61" fmla="*/ 223 h 428"/>
                <a:gd name="T62" fmla="*/ 558 w 1013"/>
                <a:gd name="T63" fmla="*/ 223 h 428"/>
                <a:gd name="T64" fmla="*/ 508 w 1013"/>
                <a:gd name="T65" fmla="*/ 244 h 428"/>
                <a:gd name="T66" fmla="*/ 467 w 1013"/>
                <a:gd name="T67" fmla="*/ 261 h 428"/>
                <a:gd name="T68" fmla="*/ 481 w 1013"/>
                <a:gd name="T69" fmla="*/ 259 h 428"/>
                <a:gd name="T70" fmla="*/ 503 w 1013"/>
                <a:gd name="T71" fmla="*/ 247 h 428"/>
                <a:gd name="T72" fmla="*/ 558 w 1013"/>
                <a:gd name="T73" fmla="*/ 228 h 428"/>
                <a:gd name="T74" fmla="*/ 744 w 1013"/>
                <a:gd name="T75" fmla="*/ 147 h 428"/>
                <a:gd name="T76" fmla="*/ 774 w 1013"/>
                <a:gd name="T77" fmla="*/ 136 h 428"/>
                <a:gd name="T78" fmla="*/ 765 w 1013"/>
                <a:gd name="T79" fmla="*/ 137 h 428"/>
                <a:gd name="T80" fmla="*/ 763 w 1013"/>
                <a:gd name="T81" fmla="*/ 140 h 428"/>
                <a:gd name="T82" fmla="*/ 762 w 1013"/>
                <a:gd name="T83" fmla="*/ 140 h 428"/>
                <a:gd name="T84" fmla="*/ 776 w 1013"/>
                <a:gd name="T85" fmla="*/ 136 h 428"/>
                <a:gd name="T86" fmla="*/ 774 w 1013"/>
                <a:gd name="T87" fmla="*/ 136 h 428"/>
                <a:gd name="T88" fmla="*/ 949 w 1013"/>
                <a:gd name="T89" fmla="*/ 31 h 428"/>
                <a:gd name="T90" fmla="*/ 920 w 1013"/>
                <a:gd name="T91" fmla="*/ 36 h 428"/>
                <a:gd name="T92" fmla="*/ 911 w 1013"/>
                <a:gd name="T93" fmla="*/ 42 h 428"/>
                <a:gd name="T94" fmla="*/ 887 w 1013"/>
                <a:gd name="T95" fmla="*/ 61 h 428"/>
                <a:gd name="T96" fmla="*/ 949 w 1013"/>
                <a:gd name="T97" fmla="*/ 31 h 428"/>
                <a:gd name="T98" fmla="*/ 949 w 1013"/>
                <a:gd name="T99" fmla="*/ 19 h 428"/>
                <a:gd name="T100" fmla="*/ 945 w 1013"/>
                <a:gd name="T101" fmla="*/ 21 h 428"/>
                <a:gd name="T102" fmla="*/ 952 w 1013"/>
                <a:gd name="T103" fmla="*/ 19 h 428"/>
                <a:gd name="T104" fmla="*/ 949 w 1013"/>
                <a:gd name="T105" fmla="*/ 19 h 428"/>
                <a:gd name="T106" fmla="*/ 972 w 1013"/>
                <a:gd name="T107" fmla="*/ 0 h 428"/>
                <a:gd name="T108" fmla="*/ 966 w 1013"/>
                <a:gd name="T109" fmla="*/ 3 h 428"/>
                <a:gd name="T110" fmla="*/ 959 w 1013"/>
                <a:gd name="T111" fmla="*/ 10 h 428"/>
                <a:gd name="T112" fmla="*/ 965 w 1013"/>
                <a:gd name="T113" fmla="*/ 10 h 428"/>
                <a:gd name="T114" fmla="*/ 977 w 1013"/>
                <a:gd name="T115" fmla="*/ 10 h 428"/>
                <a:gd name="T116" fmla="*/ 1010 w 1013"/>
                <a:gd name="T117" fmla="*/ 19 h 428"/>
                <a:gd name="T118" fmla="*/ 1013 w 1013"/>
                <a:gd name="T119" fmla="*/ 18 h 428"/>
                <a:gd name="T120" fmla="*/ 972 w 1013"/>
                <a:gd name="T12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3" h="428">
                  <a:moveTo>
                    <a:pt x="244" y="344"/>
                  </a:moveTo>
                  <a:cubicBezTo>
                    <a:pt x="224" y="350"/>
                    <a:pt x="203" y="356"/>
                    <a:pt x="182" y="361"/>
                  </a:cubicBezTo>
                  <a:cubicBezTo>
                    <a:pt x="172" y="366"/>
                    <a:pt x="162" y="369"/>
                    <a:pt x="152" y="373"/>
                  </a:cubicBezTo>
                  <a:cubicBezTo>
                    <a:pt x="99" y="394"/>
                    <a:pt x="47" y="400"/>
                    <a:pt x="0" y="428"/>
                  </a:cubicBezTo>
                  <a:cubicBezTo>
                    <a:pt x="81" y="400"/>
                    <a:pt x="163" y="372"/>
                    <a:pt x="244" y="344"/>
                  </a:cubicBezTo>
                  <a:moveTo>
                    <a:pt x="387" y="296"/>
                  </a:moveTo>
                  <a:cubicBezTo>
                    <a:pt x="383" y="298"/>
                    <a:pt x="379" y="299"/>
                    <a:pt x="376" y="301"/>
                  </a:cubicBezTo>
                  <a:cubicBezTo>
                    <a:pt x="379" y="300"/>
                    <a:pt x="383" y="298"/>
                    <a:pt x="387" y="297"/>
                  </a:cubicBezTo>
                  <a:cubicBezTo>
                    <a:pt x="387" y="297"/>
                    <a:pt x="387" y="297"/>
                    <a:pt x="387" y="296"/>
                  </a:cubicBezTo>
                  <a:moveTo>
                    <a:pt x="421" y="274"/>
                  </a:moveTo>
                  <a:cubicBezTo>
                    <a:pt x="418" y="274"/>
                    <a:pt x="416" y="275"/>
                    <a:pt x="414" y="275"/>
                  </a:cubicBezTo>
                  <a:cubicBezTo>
                    <a:pt x="413" y="276"/>
                    <a:pt x="411" y="276"/>
                    <a:pt x="409" y="277"/>
                  </a:cubicBezTo>
                  <a:cubicBezTo>
                    <a:pt x="405" y="280"/>
                    <a:pt x="399" y="281"/>
                    <a:pt x="395" y="282"/>
                  </a:cubicBezTo>
                  <a:cubicBezTo>
                    <a:pt x="380" y="289"/>
                    <a:pt x="364" y="296"/>
                    <a:pt x="349" y="302"/>
                  </a:cubicBezTo>
                  <a:cubicBezTo>
                    <a:pt x="371" y="296"/>
                    <a:pt x="393" y="290"/>
                    <a:pt x="415" y="284"/>
                  </a:cubicBezTo>
                  <a:cubicBezTo>
                    <a:pt x="415" y="284"/>
                    <a:pt x="415" y="284"/>
                    <a:pt x="415" y="284"/>
                  </a:cubicBezTo>
                  <a:cubicBezTo>
                    <a:pt x="415" y="284"/>
                    <a:pt x="415" y="284"/>
                    <a:pt x="415" y="284"/>
                  </a:cubicBezTo>
                  <a:cubicBezTo>
                    <a:pt x="415" y="285"/>
                    <a:pt x="414" y="285"/>
                    <a:pt x="414" y="285"/>
                  </a:cubicBezTo>
                  <a:cubicBezTo>
                    <a:pt x="422" y="283"/>
                    <a:pt x="429" y="281"/>
                    <a:pt x="437" y="279"/>
                  </a:cubicBezTo>
                  <a:cubicBezTo>
                    <a:pt x="438" y="279"/>
                    <a:pt x="439" y="279"/>
                    <a:pt x="440" y="278"/>
                  </a:cubicBezTo>
                  <a:cubicBezTo>
                    <a:pt x="437" y="279"/>
                    <a:pt x="434" y="280"/>
                    <a:pt x="431" y="280"/>
                  </a:cubicBezTo>
                  <a:cubicBezTo>
                    <a:pt x="415" y="284"/>
                    <a:pt x="415" y="284"/>
                    <a:pt x="415" y="284"/>
                  </a:cubicBezTo>
                  <a:cubicBezTo>
                    <a:pt x="418" y="281"/>
                    <a:pt x="420" y="278"/>
                    <a:pt x="421" y="274"/>
                  </a:cubicBezTo>
                  <a:moveTo>
                    <a:pt x="604" y="192"/>
                  </a:moveTo>
                  <a:cubicBezTo>
                    <a:pt x="595" y="194"/>
                    <a:pt x="587" y="197"/>
                    <a:pt x="580" y="201"/>
                  </a:cubicBezTo>
                  <a:cubicBezTo>
                    <a:pt x="575" y="203"/>
                    <a:pt x="571" y="206"/>
                    <a:pt x="566" y="209"/>
                  </a:cubicBezTo>
                  <a:cubicBezTo>
                    <a:pt x="579" y="203"/>
                    <a:pt x="591" y="198"/>
                    <a:pt x="604" y="192"/>
                  </a:cubicBezTo>
                  <a:moveTo>
                    <a:pt x="744" y="147"/>
                  </a:moveTo>
                  <a:cubicBezTo>
                    <a:pt x="733" y="151"/>
                    <a:pt x="722" y="154"/>
                    <a:pt x="711" y="157"/>
                  </a:cubicBezTo>
                  <a:cubicBezTo>
                    <a:pt x="670" y="179"/>
                    <a:pt x="623" y="192"/>
                    <a:pt x="582" y="216"/>
                  </a:cubicBezTo>
                  <a:cubicBezTo>
                    <a:pt x="577" y="220"/>
                    <a:pt x="568" y="222"/>
                    <a:pt x="558" y="223"/>
                  </a:cubicBezTo>
                  <a:cubicBezTo>
                    <a:pt x="558" y="223"/>
                    <a:pt x="558" y="223"/>
                    <a:pt x="558" y="223"/>
                  </a:cubicBezTo>
                  <a:cubicBezTo>
                    <a:pt x="541" y="230"/>
                    <a:pt x="525" y="237"/>
                    <a:pt x="508" y="244"/>
                  </a:cubicBezTo>
                  <a:cubicBezTo>
                    <a:pt x="495" y="250"/>
                    <a:pt x="481" y="256"/>
                    <a:pt x="467" y="261"/>
                  </a:cubicBezTo>
                  <a:cubicBezTo>
                    <a:pt x="472" y="260"/>
                    <a:pt x="476" y="260"/>
                    <a:pt x="481" y="259"/>
                  </a:cubicBezTo>
                  <a:cubicBezTo>
                    <a:pt x="488" y="255"/>
                    <a:pt x="496" y="251"/>
                    <a:pt x="503" y="247"/>
                  </a:cubicBezTo>
                  <a:cubicBezTo>
                    <a:pt x="517" y="238"/>
                    <a:pt x="544" y="237"/>
                    <a:pt x="558" y="228"/>
                  </a:cubicBezTo>
                  <a:cubicBezTo>
                    <a:pt x="619" y="197"/>
                    <a:pt x="688" y="180"/>
                    <a:pt x="744" y="147"/>
                  </a:cubicBezTo>
                  <a:moveTo>
                    <a:pt x="774" y="136"/>
                  </a:moveTo>
                  <a:cubicBezTo>
                    <a:pt x="771" y="136"/>
                    <a:pt x="768" y="137"/>
                    <a:pt x="765" y="137"/>
                  </a:cubicBezTo>
                  <a:cubicBezTo>
                    <a:pt x="764" y="138"/>
                    <a:pt x="764" y="139"/>
                    <a:pt x="763" y="140"/>
                  </a:cubicBezTo>
                  <a:cubicBezTo>
                    <a:pt x="763" y="140"/>
                    <a:pt x="762" y="140"/>
                    <a:pt x="762" y="140"/>
                  </a:cubicBezTo>
                  <a:cubicBezTo>
                    <a:pt x="776" y="136"/>
                    <a:pt x="776" y="136"/>
                    <a:pt x="776" y="136"/>
                  </a:cubicBezTo>
                  <a:cubicBezTo>
                    <a:pt x="775" y="136"/>
                    <a:pt x="774" y="136"/>
                    <a:pt x="774" y="136"/>
                  </a:cubicBezTo>
                  <a:moveTo>
                    <a:pt x="949" y="31"/>
                  </a:moveTo>
                  <a:cubicBezTo>
                    <a:pt x="938" y="32"/>
                    <a:pt x="928" y="34"/>
                    <a:pt x="920" y="36"/>
                  </a:cubicBezTo>
                  <a:cubicBezTo>
                    <a:pt x="917" y="38"/>
                    <a:pt x="914" y="40"/>
                    <a:pt x="911" y="42"/>
                  </a:cubicBezTo>
                  <a:cubicBezTo>
                    <a:pt x="903" y="48"/>
                    <a:pt x="895" y="54"/>
                    <a:pt x="887" y="61"/>
                  </a:cubicBezTo>
                  <a:cubicBezTo>
                    <a:pt x="903" y="52"/>
                    <a:pt x="930" y="35"/>
                    <a:pt x="949" y="31"/>
                  </a:cubicBezTo>
                  <a:moveTo>
                    <a:pt x="949" y="19"/>
                  </a:moveTo>
                  <a:cubicBezTo>
                    <a:pt x="948" y="20"/>
                    <a:pt x="947" y="20"/>
                    <a:pt x="945" y="21"/>
                  </a:cubicBezTo>
                  <a:cubicBezTo>
                    <a:pt x="947" y="20"/>
                    <a:pt x="950" y="20"/>
                    <a:pt x="952" y="19"/>
                  </a:cubicBezTo>
                  <a:cubicBezTo>
                    <a:pt x="951" y="19"/>
                    <a:pt x="950" y="19"/>
                    <a:pt x="949" y="19"/>
                  </a:cubicBezTo>
                  <a:moveTo>
                    <a:pt x="972" y="0"/>
                  </a:moveTo>
                  <a:cubicBezTo>
                    <a:pt x="969" y="1"/>
                    <a:pt x="967" y="2"/>
                    <a:pt x="966" y="3"/>
                  </a:cubicBezTo>
                  <a:cubicBezTo>
                    <a:pt x="963" y="6"/>
                    <a:pt x="960" y="7"/>
                    <a:pt x="959" y="10"/>
                  </a:cubicBezTo>
                  <a:cubicBezTo>
                    <a:pt x="961" y="10"/>
                    <a:pt x="963" y="10"/>
                    <a:pt x="965" y="10"/>
                  </a:cubicBezTo>
                  <a:cubicBezTo>
                    <a:pt x="969" y="10"/>
                    <a:pt x="973" y="10"/>
                    <a:pt x="977" y="10"/>
                  </a:cubicBezTo>
                  <a:cubicBezTo>
                    <a:pt x="991" y="11"/>
                    <a:pt x="1003" y="16"/>
                    <a:pt x="1010" y="19"/>
                  </a:cubicBezTo>
                  <a:cubicBezTo>
                    <a:pt x="1011" y="19"/>
                    <a:pt x="1012" y="18"/>
                    <a:pt x="1013" y="18"/>
                  </a:cubicBezTo>
                  <a:cubicBezTo>
                    <a:pt x="1006" y="12"/>
                    <a:pt x="990" y="5"/>
                    <a:pt x="9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Freeform 874">
              <a:extLst>
                <a:ext uri="{FF2B5EF4-FFF2-40B4-BE49-F238E27FC236}">
                  <a16:creationId xmlns="" xmlns:a16="http://schemas.microsoft.com/office/drawing/2014/main" id="{1DF0B4AE-65F7-4A2E-AF32-3A476A8FF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5" y="1501776"/>
              <a:ext cx="30162" cy="12700"/>
            </a:xfrm>
            <a:custGeom>
              <a:avLst/>
              <a:gdLst>
                <a:gd name="T0" fmla="*/ 12 w 12"/>
                <a:gd name="T1" fmla="*/ 0 h 5"/>
                <a:gd name="T2" fmla="*/ 10 w 12"/>
                <a:gd name="T3" fmla="*/ 0 h 5"/>
                <a:gd name="T4" fmla="*/ 9 w 12"/>
                <a:gd name="T5" fmla="*/ 1 h 5"/>
                <a:gd name="T6" fmla="*/ 0 w 12"/>
                <a:gd name="T7" fmla="*/ 5 h 5"/>
                <a:gd name="T8" fmla="*/ 0 w 12"/>
                <a:gd name="T9" fmla="*/ 5 h 5"/>
                <a:gd name="T10" fmla="*/ 12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10" y="1"/>
                    <a:pt x="9" y="1"/>
                  </a:cubicBezTo>
                  <a:cubicBezTo>
                    <a:pt x="6" y="2"/>
                    <a:pt x="3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8" y="2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Freeform 875">
              <a:extLst>
                <a:ext uri="{FF2B5EF4-FFF2-40B4-BE49-F238E27FC236}">
                  <a16:creationId xmlns="" xmlns:a16="http://schemas.microsoft.com/office/drawing/2014/main" id="{91D5BE66-66DE-44D8-B6A0-94CFE7BF5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" y="2012951"/>
              <a:ext cx="204787" cy="57150"/>
            </a:xfrm>
            <a:custGeom>
              <a:avLst/>
              <a:gdLst>
                <a:gd name="T0" fmla="*/ 81 w 81"/>
                <a:gd name="T1" fmla="*/ 0 h 23"/>
                <a:gd name="T2" fmla="*/ 4 w 81"/>
                <a:gd name="T3" fmla="*/ 21 h 23"/>
                <a:gd name="T4" fmla="*/ 0 w 81"/>
                <a:gd name="T5" fmla="*/ 22 h 23"/>
                <a:gd name="T6" fmla="*/ 1 w 81"/>
                <a:gd name="T7" fmla="*/ 22 h 23"/>
                <a:gd name="T8" fmla="*/ 23 w 81"/>
                <a:gd name="T9" fmla="*/ 23 h 23"/>
                <a:gd name="T10" fmla="*/ 39 w 81"/>
                <a:gd name="T11" fmla="*/ 22 h 23"/>
                <a:gd name="T12" fmla="*/ 41 w 81"/>
                <a:gd name="T13" fmla="*/ 22 h 23"/>
                <a:gd name="T14" fmla="*/ 81 w 81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">
                  <a:moveTo>
                    <a:pt x="81" y="0"/>
                  </a:moveTo>
                  <a:cubicBezTo>
                    <a:pt x="56" y="6"/>
                    <a:pt x="30" y="14"/>
                    <a:pt x="4" y="21"/>
                  </a:cubicBezTo>
                  <a:cubicBezTo>
                    <a:pt x="3" y="21"/>
                    <a:pt x="1" y="21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8" y="22"/>
                    <a:pt x="15" y="23"/>
                    <a:pt x="23" y="23"/>
                  </a:cubicBezTo>
                  <a:cubicBezTo>
                    <a:pt x="28" y="23"/>
                    <a:pt x="33" y="22"/>
                    <a:pt x="39" y="22"/>
                  </a:cubicBezTo>
                  <a:cubicBezTo>
                    <a:pt x="40" y="22"/>
                    <a:pt x="40" y="22"/>
                    <a:pt x="41" y="22"/>
                  </a:cubicBezTo>
                  <a:cubicBezTo>
                    <a:pt x="55" y="15"/>
                    <a:pt x="68" y="8"/>
                    <a:pt x="8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Freeform 876">
              <a:extLst>
                <a:ext uri="{FF2B5EF4-FFF2-40B4-BE49-F238E27FC236}">
                  <a16:creationId xmlns="" xmlns:a16="http://schemas.microsoft.com/office/drawing/2014/main" id="{7CE476DA-858E-420D-8911-D2E7F1B12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3" y="1668463"/>
              <a:ext cx="1117600" cy="400050"/>
            </a:xfrm>
            <a:custGeom>
              <a:avLst/>
              <a:gdLst>
                <a:gd name="T0" fmla="*/ 444 w 444"/>
                <a:gd name="T1" fmla="*/ 0 h 159"/>
                <a:gd name="T2" fmla="*/ 47 w 444"/>
                <a:gd name="T3" fmla="*/ 135 h 159"/>
                <a:gd name="T4" fmla="*/ 40 w 444"/>
                <a:gd name="T5" fmla="*/ 137 h 159"/>
                <a:gd name="T6" fmla="*/ 0 w 444"/>
                <a:gd name="T7" fmla="*/ 159 h 159"/>
                <a:gd name="T8" fmla="*/ 107 w 444"/>
                <a:gd name="T9" fmla="*/ 124 h 159"/>
                <a:gd name="T10" fmla="*/ 420 w 444"/>
                <a:gd name="T11" fmla="*/ 11 h 159"/>
                <a:gd name="T12" fmla="*/ 444 w 444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" h="159">
                  <a:moveTo>
                    <a:pt x="444" y="0"/>
                  </a:moveTo>
                  <a:cubicBezTo>
                    <a:pt x="309" y="47"/>
                    <a:pt x="183" y="95"/>
                    <a:pt x="47" y="135"/>
                  </a:cubicBezTo>
                  <a:cubicBezTo>
                    <a:pt x="45" y="136"/>
                    <a:pt x="43" y="136"/>
                    <a:pt x="40" y="137"/>
                  </a:cubicBezTo>
                  <a:cubicBezTo>
                    <a:pt x="27" y="145"/>
                    <a:pt x="14" y="152"/>
                    <a:pt x="0" y="159"/>
                  </a:cubicBezTo>
                  <a:cubicBezTo>
                    <a:pt x="36" y="152"/>
                    <a:pt x="71" y="134"/>
                    <a:pt x="107" y="124"/>
                  </a:cubicBezTo>
                  <a:cubicBezTo>
                    <a:pt x="212" y="94"/>
                    <a:pt x="315" y="55"/>
                    <a:pt x="420" y="11"/>
                  </a:cubicBezTo>
                  <a:cubicBezTo>
                    <a:pt x="425" y="10"/>
                    <a:pt x="436" y="5"/>
                    <a:pt x="4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Freeform 877">
              <a:extLst>
                <a:ext uri="{FF2B5EF4-FFF2-40B4-BE49-F238E27FC236}">
                  <a16:creationId xmlns="" xmlns:a16="http://schemas.microsoft.com/office/drawing/2014/main" id="{C8613E75-D7F7-40FF-8B68-61659518E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963" y="1489076"/>
              <a:ext cx="198437" cy="88900"/>
            </a:xfrm>
            <a:custGeom>
              <a:avLst/>
              <a:gdLst>
                <a:gd name="T0" fmla="*/ 68 w 79"/>
                <a:gd name="T1" fmla="*/ 15 h 35"/>
                <a:gd name="T2" fmla="*/ 32 w 79"/>
                <a:gd name="T3" fmla="*/ 21 h 35"/>
                <a:gd name="T4" fmla="*/ 0 w 79"/>
                <a:gd name="T5" fmla="*/ 35 h 35"/>
                <a:gd name="T6" fmla="*/ 68 w 79"/>
                <a:gd name="T7" fmla="*/ 15 h 35"/>
                <a:gd name="T8" fmla="*/ 79 w 79"/>
                <a:gd name="T9" fmla="*/ 0 h 35"/>
                <a:gd name="T10" fmla="*/ 75 w 79"/>
                <a:gd name="T11" fmla="*/ 2 h 35"/>
                <a:gd name="T12" fmla="*/ 43 w 79"/>
                <a:gd name="T13" fmla="*/ 16 h 35"/>
                <a:gd name="T14" fmla="*/ 79 w 79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35">
                  <a:moveTo>
                    <a:pt x="68" y="15"/>
                  </a:moveTo>
                  <a:cubicBezTo>
                    <a:pt x="56" y="18"/>
                    <a:pt x="44" y="20"/>
                    <a:pt x="32" y="21"/>
                  </a:cubicBezTo>
                  <a:cubicBezTo>
                    <a:pt x="21" y="26"/>
                    <a:pt x="11" y="31"/>
                    <a:pt x="0" y="35"/>
                  </a:cubicBezTo>
                  <a:cubicBezTo>
                    <a:pt x="23" y="30"/>
                    <a:pt x="46" y="23"/>
                    <a:pt x="68" y="15"/>
                  </a:cubicBezTo>
                  <a:moveTo>
                    <a:pt x="79" y="0"/>
                  </a:moveTo>
                  <a:cubicBezTo>
                    <a:pt x="78" y="1"/>
                    <a:pt x="77" y="1"/>
                    <a:pt x="75" y="2"/>
                  </a:cubicBezTo>
                  <a:cubicBezTo>
                    <a:pt x="64" y="7"/>
                    <a:pt x="54" y="11"/>
                    <a:pt x="43" y="16"/>
                  </a:cubicBezTo>
                  <a:cubicBezTo>
                    <a:pt x="55" y="11"/>
                    <a:pt x="67" y="6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Freeform 878">
              <a:extLst>
                <a:ext uri="{FF2B5EF4-FFF2-40B4-BE49-F238E27FC236}">
                  <a16:creationId xmlns="" xmlns:a16="http://schemas.microsoft.com/office/drawing/2014/main" id="{697C69AB-1389-47E1-95E2-FE0DCFC70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363" y="1577976"/>
              <a:ext cx="228600" cy="90488"/>
            </a:xfrm>
            <a:custGeom>
              <a:avLst/>
              <a:gdLst>
                <a:gd name="T0" fmla="*/ 91 w 91"/>
                <a:gd name="T1" fmla="*/ 0 h 36"/>
                <a:gd name="T2" fmla="*/ 57 w 91"/>
                <a:gd name="T3" fmla="*/ 9 h 36"/>
                <a:gd name="T4" fmla="*/ 34 w 91"/>
                <a:gd name="T5" fmla="*/ 15 h 36"/>
                <a:gd name="T6" fmla="*/ 12 w 91"/>
                <a:gd name="T7" fmla="*/ 25 h 36"/>
                <a:gd name="T8" fmla="*/ 7 w 91"/>
                <a:gd name="T9" fmla="*/ 26 h 36"/>
                <a:gd name="T10" fmla="*/ 7 w 91"/>
                <a:gd name="T11" fmla="*/ 27 h 36"/>
                <a:gd name="T12" fmla="*/ 0 w 91"/>
                <a:gd name="T13" fmla="*/ 36 h 36"/>
                <a:gd name="T14" fmla="*/ 16 w 91"/>
                <a:gd name="T15" fmla="*/ 30 h 36"/>
                <a:gd name="T16" fmla="*/ 91 w 91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6">
                  <a:moveTo>
                    <a:pt x="91" y="0"/>
                  </a:moveTo>
                  <a:cubicBezTo>
                    <a:pt x="80" y="3"/>
                    <a:pt x="68" y="6"/>
                    <a:pt x="57" y="9"/>
                  </a:cubicBezTo>
                  <a:cubicBezTo>
                    <a:pt x="49" y="11"/>
                    <a:pt x="42" y="13"/>
                    <a:pt x="34" y="15"/>
                  </a:cubicBezTo>
                  <a:cubicBezTo>
                    <a:pt x="27" y="21"/>
                    <a:pt x="17" y="24"/>
                    <a:pt x="12" y="25"/>
                  </a:cubicBezTo>
                  <a:cubicBezTo>
                    <a:pt x="11" y="25"/>
                    <a:pt x="9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30"/>
                    <a:pt x="4" y="33"/>
                    <a:pt x="0" y="36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41" y="22"/>
                    <a:pt x="67" y="11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Freeform 879">
              <a:extLst>
                <a:ext uri="{FF2B5EF4-FFF2-40B4-BE49-F238E27FC236}">
                  <a16:creationId xmlns="" xmlns:a16="http://schemas.microsoft.com/office/drawing/2014/main" id="{1743437A-F7C8-46F6-B7EB-8EA857EEAA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813" y="654051"/>
              <a:ext cx="2895600" cy="1285875"/>
            </a:xfrm>
            <a:custGeom>
              <a:avLst/>
              <a:gdLst>
                <a:gd name="T0" fmla="*/ 550 w 1151"/>
                <a:gd name="T1" fmla="*/ 370 h 511"/>
                <a:gd name="T2" fmla="*/ 552 w 1151"/>
                <a:gd name="T3" fmla="*/ 370 h 511"/>
                <a:gd name="T4" fmla="*/ 524 w 1151"/>
                <a:gd name="T5" fmla="*/ 390 h 511"/>
                <a:gd name="T6" fmla="*/ 471 w 1151"/>
                <a:gd name="T7" fmla="*/ 401 h 511"/>
                <a:gd name="T8" fmla="*/ 382 w 1151"/>
                <a:gd name="T9" fmla="*/ 431 h 511"/>
                <a:gd name="T10" fmla="*/ 613 w 1151"/>
                <a:gd name="T11" fmla="*/ 374 h 511"/>
                <a:gd name="T12" fmla="*/ 623 w 1151"/>
                <a:gd name="T13" fmla="*/ 362 h 511"/>
                <a:gd name="T14" fmla="*/ 627 w 1151"/>
                <a:gd name="T15" fmla="*/ 337 h 511"/>
                <a:gd name="T16" fmla="*/ 629 w 1151"/>
                <a:gd name="T17" fmla="*/ 336 h 511"/>
                <a:gd name="T18" fmla="*/ 641 w 1151"/>
                <a:gd name="T19" fmla="*/ 349 h 511"/>
                <a:gd name="T20" fmla="*/ 627 w 1151"/>
                <a:gd name="T21" fmla="*/ 356 h 511"/>
                <a:gd name="T22" fmla="*/ 631 w 1151"/>
                <a:gd name="T23" fmla="*/ 356 h 511"/>
                <a:gd name="T24" fmla="*/ 694 w 1151"/>
                <a:gd name="T25" fmla="*/ 335 h 511"/>
                <a:gd name="T26" fmla="*/ 740 w 1151"/>
                <a:gd name="T27" fmla="*/ 320 h 511"/>
                <a:gd name="T28" fmla="*/ 738 w 1151"/>
                <a:gd name="T29" fmla="*/ 321 h 511"/>
                <a:gd name="T30" fmla="*/ 728 w 1151"/>
                <a:gd name="T31" fmla="*/ 327 h 511"/>
                <a:gd name="T32" fmla="*/ 744 w 1151"/>
                <a:gd name="T33" fmla="*/ 319 h 511"/>
                <a:gd name="T34" fmla="*/ 766 w 1151"/>
                <a:gd name="T35" fmla="*/ 291 h 511"/>
                <a:gd name="T36" fmla="*/ 717 w 1151"/>
                <a:gd name="T37" fmla="*/ 323 h 511"/>
                <a:gd name="T38" fmla="*/ 757 w 1151"/>
                <a:gd name="T39" fmla="*/ 303 h 511"/>
                <a:gd name="T40" fmla="*/ 788 w 1151"/>
                <a:gd name="T41" fmla="*/ 286 h 511"/>
                <a:gd name="T42" fmla="*/ 625 w 1151"/>
                <a:gd name="T43" fmla="*/ 337 h 511"/>
                <a:gd name="T44" fmla="*/ 642 w 1151"/>
                <a:gd name="T45" fmla="*/ 331 h 511"/>
                <a:gd name="T46" fmla="*/ 656 w 1151"/>
                <a:gd name="T47" fmla="*/ 325 h 511"/>
                <a:gd name="T48" fmla="*/ 652 w 1151"/>
                <a:gd name="T49" fmla="*/ 324 h 511"/>
                <a:gd name="T50" fmla="*/ 788 w 1151"/>
                <a:gd name="T51" fmla="*/ 256 h 511"/>
                <a:gd name="T52" fmla="*/ 851 w 1151"/>
                <a:gd name="T53" fmla="*/ 253 h 511"/>
                <a:gd name="T54" fmla="*/ 788 w 1151"/>
                <a:gd name="T55" fmla="*/ 286 h 511"/>
                <a:gd name="T56" fmla="*/ 860 w 1151"/>
                <a:gd name="T57" fmla="*/ 252 h 511"/>
                <a:gd name="T58" fmla="*/ 873 w 1151"/>
                <a:gd name="T59" fmla="*/ 235 h 511"/>
                <a:gd name="T60" fmla="*/ 988 w 1151"/>
                <a:gd name="T61" fmla="*/ 210 h 511"/>
                <a:gd name="T62" fmla="*/ 963 w 1151"/>
                <a:gd name="T63" fmla="*/ 216 h 511"/>
                <a:gd name="T64" fmla="*/ 957 w 1151"/>
                <a:gd name="T65" fmla="*/ 220 h 511"/>
                <a:gd name="T66" fmla="*/ 936 w 1151"/>
                <a:gd name="T67" fmla="*/ 222 h 511"/>
                <a:gd name="T68" fmla="*/ 822 w 1151"/>
                <a:gd name="T69" fmla="*/ 287 h 511"/>
                <a:gd name="T70" fmla="*/ 940 w 1151"/>
                <a:gd name="T71" fmla="*/ 242 h 511"/>
                <a:gd name="T72" fmla="*/ 993 w 1151"/>
                <a:gd name="T73" fmla="*/ 211 h 511"/>
                <a:gd name="T74" fmla="*/ 1121 w 1151"/>
                <a:gd name="T75" fmla="*/ 50 h 511"/>
                <a:gd name="T76" fmla="*/ 993 w 1151"/>
                <a:gd name="T77" fmla="*/ 135 h 511"/>
                <a:gd name="T78" fmla="*/ 1071 w 1151"/>
                <a:gd name="T79" fmla="*/ 107 h 511"/>
                <a:gd name="T80" fmla="*/ 1138 w 1151"/>
                <a:gd name="T81" fmla="*/ 0 h 511"/>
                <a:gd name="T82" fmla="*/ 1038 w 1151"/>
                <a:gd name="T83" fmla="*/ 28 h 511"/>
                <a:gd name="T84" fmla="*/ 861 w 1151"/>
                <a:gd name="T85" fmla="*/ 128 h 511"/>
                <a:gd name="T86" fmla="*/ 734 w 1151"/>
                <a:gd name="T87" fmla="*/ 179 h 511"/>
                <a:gd name="T88" fmla="*/ 496 w 1151"/>
                <a:gd name="T89" fmla="*/ 255 h 511"/>
                <a:gd name="T90" fmla="*/ 310 w 1151"/>
                <a:gd name="T91" fmla="*/ 339 h 511"/>
                <a:gd name="T92" fmla="*/ 100 w 1151"/>
                <a:gd name="T93" fmla="*/ 423 h 511"/>
                <a:gd name="T94" fmla="*/ 20 w 1151"/>
                <a:gd name="T95" fmla="*/ 451 h 511"/>
                <a:gd name="T96" fmla="*/ 25 w 1151"/>
                <a:gd name="T97" fmla="*/ 474 h 511"/>
                <a:gd name="T98" fmla="*/ 158 w 1151"/>
                <a:gd name="T99" fmla="*/ 439 h 511"/>
                <a:gd name="T100" fmla="*/ 183 w 1151"/>
                <a:gd name="T101" fmla="*/ 437 h 511"/>
                <a:gd name="T102" fmla="*/ 78 w 1151"/>
                <a:gd name="T103" fmla="*/ 492 h 511"/>
                <a:gd name="T104" fmla="*/ 81 w 1151"/>
                <a:gd name="T105" fmla="*/ 498 h 511"/>
                <a:gd name="T106" fmla="*/ 74 w 1151"/>
                <a:gd name="T107" fmla="*/ 510 h 511"/>
                <a:gd name="T108" fmla="*/ 208 w 1151"/>
                <a:gd name="T109" fmla="*/ 457 h 511"/>
                <a:gd name="T110" fmla="*/ 189 w 1151"/>
                <a:gd name="T111" fmla="*/ 462 h 511"/>
                <a:gd name="T112" fmla="*/ 286 w 1151"/>
                <a:gd name="T113" fmla="*/ 413 h 511"/>
                <a:gd name="T114" fmla="*/ 458 w 1151"/>
                <a:gd name="T115" fmla="*/ 348 h 511"/>
                <a:gd name="T116" fmla="*/ 652 w 1151"/>
                <a:gd name="T117" fmla="*/ 261 h 511"/>
                <a:gd name="T118" fmla="*/ 846 w 1151"/>
                <a:gd name="T119" fmla="*/ 198 h 511"/>
                <a:gd name="T120" fmla="*/ 949 w 1151"/>
                <a:gd name="T121" fmla="*/ 156 h 511"/>
                <a:gd name="T122" fmla="*/ 1016 w 1151"/>
                <a:gd name="T123" fmla="*/ 76 h 511"/>
                <a:gd name="T124" fmla="*/ 1146 w 1151"/>
                <a:gd name="T125" fmla="*/ 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1" h="511">
                  <a:moveTo>
                    <a:pt x="552" y="370"/>
                  </a:moveTo>
                  <a:cubicBezTo>
                    <a:pt x="552" y="370"/>
                    <a:pt x="551" y="370"/>
                    <a:pt x="550" y="370"/>
                  </a:cubicBezTo>
                  <a:cubicBezTo>
                    <a:pt x="548" y="371"/>
                    <a:pt x="546" y="373"/>
                    <a:pt x="543" y="374"/>
                  </a:cubicBezTo>
                  <a:cubicBezTo>
                    <a:pt x="546" y="373"/>
                    <a:pt x="549" y="371"/>
                    <a:pt x="552" y="370"/>
                  </a:cubicBezTo>
                  <a:moveTo>
                    <a:pt x="623" y="362"/>
                  </a:moveTo>
                  <a:cubicBezTo>
                    <a:pt x="590" y="372"/>
                    <a:pt x="558" y="381"/>
                    <a:pt x="524" y="390"/>
                  </a:cubicBezTo>
                  <a:cubicBezTo>
                    <a:pt x="511" y="393"/>
                    <a:pt x="498" y="395"/>
                    <a:pt x="484" y="397"/>
                  </a:cubicBezTo>
                  <a:cubicBezTo>
                    <a:pt x="471" y="401"/>
                    <a:pt x="471" y="401"/>
                    <a:pt x="471" y="401"/>
                  </a:cubicBezTo>
                  <a:cubicBezTo>
                    <a:pt x="466" y="403"/>
                    <a:pt x="460" y="406"/>
                    <a:pt x="455" y="409"/>
                  </a:cubicBezTo>
                  <a:cubicBezTo>
                    <a:pt x="431" y="417"/>
                    <a:pt x="407" y="424"/>
                    <a:pt x="382" y="431"/>
                  </a:cubicBezTo>
                  <a:cubicBezTo>
                    <a:pt x="383" y="431"/>
                    <a:pt x="383" y="431"/>
                    <a:pt x="384" y="431"/>
                  </a:cubicBezTo>
                  <a:cubicBezTo>
                    <a:pt x="460" y="409"/>
                    <a:pt x="537" y="391"/>
                    <a:pt x="613" y="374"/>
                  </a:cubicBezTo>
                  <a:cubicBezTo>
                    <a:pt x="615" y="374"/>
                    <a:pt x="617" y="373"/>
                    <a:pt x="619" y="373"/>
                  </a:cubicBezTo>
                  <a:cubicBezTo>
                    <a:pt x="622" y="370"/>
                    <a:pt x="624" y="367"/>
                    <a:pt x="623" y="362"/>
                  </a:cubicBezTo>
                  <a:moveTo>
                    <a:pt x="629" y="336"/>
                  </a:moveTo>
                  <a:cubicBezTo>
                    <a:pt x="628" y="337"/>
                    <a:pt x="628" y="337"/>
                    <a:pt x="627" y="337"/>
                  </a:cubicBezTo>
                  <a:cubicBezTo>
                    <a:pt x="627" y="337"/>
                    <a:pt x="627" y="337"/>
                    <a:pt x="627" y="337"/>
                  </a:cubicBezTo>
                  <a:cubicBezTo>
                    <a:pt x="628" y="337"/>
                    <a:pt x="628" y="337"/>
                    <a:pt x="629" y="336"/>
                  </a:cubicBezTo>
                  <a:moveTo>
                    <a:pt x="694" y="335"/>
                  </a:moveTo>
                  <a:cubicBezTo>
                    <a:pt x="676" y="340"/>
                    <a:pt x="658" y="345"/>
                    <a:pt x="641" y="349"/>
                  </a:cubicBezTo>
                  <a:cubicBezTo>
                    <a:pt x="635" y="352"/>
                    <a:pt x="630" y="354"/>
                    <a:pt x="625" y="356"/>
                  </a:cubicBezTo>
                  <a:cubicBezTo>
                    <a:pt x="626" y="356"/>
                    <a:pt x="626" y="356"/>
                    <a:pt x="627" y="356"/>
                  </a:cubicBezTo>
                  <a:cubicBezTo>
                    <a:pt x="628" y="356"/>
                    <a:pt x="630" y="356"/>
                    <a:pt x="631" y="356"/>
                  </a:cubicBezTo>
                  <a:cubicBezTo>
                    <a:pt x="631" y="356"/>
                    <a:pt x="631" y="356"/>
                    <a:pt x="631" y="356"/>
                  </a:cubicBezTo>
                  <a:cubicBezTo>
                    <a:pt x="645" y="352"/>
                    <a:pt x="659" y="349"/>
                    <a:pt x="673" y="345"/>
                  </a:cubicBezTo>
                  <a:cubicBezTo>
                    <a:pt x="680" y="342"/>
                    <a:pt x="687" y="338"/>
                    <a:pt x="694" y="335"/>
                  </a:cubicBezTo>
                  <a:moveTo>
                    <a:pt x="744" y="319"/>
                  </a:moveTo>
                  <a:cubicBezTo>
                    <a:pt x="742" y="319"/>
                    <a:pt x="741" y="320"/>
                    <a:pt x="740" y="320"/>
                  </a:cubicBezTo>
                  <a:cubicBezTo>
                    <a:pt x="740" y="320"/>
                    <a:pt x="740" y="320"/>
                    <a:pt x="741" y="320"/>
                  </a:cubicBezTo>
                  <a:cubicBezTo>
                    <a:pt x="740" y="321"/>
                    <a:pt x="739" y="321"/>
                    <a:pt x="738" y="321"/>
                  </a:cubicBezTo>
                  <a:cubicBezTo>
                    <a:pt x="736" y="322"/>
                    <a:pt x="735" y="323"/>
                    <a:pt x="734" y="323"/>
                  </a:cubicBezTo>
                  <a:cubicBezTo>
                    <a:pt x="732" y="324"/>
                    <a:pt x="730" y="325"/>
                    <a:pt x="728" y="327"/>
                  </a:cubicBezTo>
                  <a:cubicBezTo>
                    <a:pt x="733" y="325"/>
                    <a:pt x="738" y="323"/>
                    <a:pt x="742" y="321"/>
                  </a:cubicBezTo>
                  <a:cubicBezTo>
                    <a:pt x="743" y="320"/>
                    <a:pt x="743" y="319"/>
                    <a:pt x="744" y="319"/>
                  </a:cubicBezTo>
                  <a:moveTo>
                    <a:pt x="788" y="286"/>
                  </a:moveTo>
                  <a:cubicBezTo>
                    <a:pt x="781" y="287"/>
                    <a:pt x="774" y="289"/>
                    <a:pt x="766" y="291"/>
                  </a:cubicBezTo>
                  <a:cubicBezTo>
                    <a:pt x="738" y="302"/>
                    <a:pt x="713" y="315"/>
                    <a:pt x="687" y="327"/>
                  </a:cubicBezTo>
                  <a:cubicBezTo>
                    <a:pt x="697" y="326"/>
                    <a:pt x="707" y="324"/>
                    <a:pt x="717" y="323"/>
                  </a:cubicBezTo>
                  <a:cubicBezTo>
                    <a:pt x="728" y="318"/>
                    <a:pt x="740" y="312"/>
                    <a:pt x="752" y="307"/>
                  </a:cubicBezTo>
                  <a:cubicBezTo>
                    <a:pt x="753" y="305"/>
                    <a:pt x="755" y="304"/>
                    <a:pt x="757" y="303"/>
                  </a:cubicBezTo>
                  <a:cubicBezTo>
                    <a:pt x="763" y="300"/>
                    <a:pt x="769" y="298"/>
                    <a:pt x="775" y="295"/>
                  </a:cubicBezTo>
                  <a:cubicBezTo>
                    <a:pt x="779" y="291"/>
                    <a:pt x="784" y="288"/>
                    <a:pt x="788" y="286"/>
                  </a:cubicBezTo>
                  <a:moveTo>
                    <a:pt x="788" y="256"/>
                  </a:moveTo>
                  <a:cubicBezTo>
                    <a:pt x="735" y="282"/>
                    <a:pt x="681" y="310"/>
                    <a:pt x="625" y="337"/>
                  </a:cubicBezTo>
                  <a:cubicBezTo>
                    <a:pt x="625" y="337"/>
                    <a:pt x="625" y="337"/>
                    <a:pt x="625" y="337"/>
                  </a:cubicBezTo>
                  <a:cubicBezTo>
                    <a:pt x="636" y="333"/>
                    <a:pt x="642" y="331"/>
                    <a:pt x="642" y="331"/>
                  </a:cubicBezTo>
                  <a:cubicBezTo>
                    <a:pt x="642" y="331"/>
                    <a:pt x="638" y="332"/>
                    <a:pt x="629" y="336"/>
                  </a:cubicBezTo>
                  <a:cubicBezTo>
                    <a:pt x="638" y="333"/>
                    <a:pt x="647" y="329"/>
                    <a:pt x="656" y="325"/>
                  </a:cubicBezTo>
                  <a:cubicBezTo>
                    <a:pt x="655" y="325"/>
                    <a:pt x="653" y="324"/>
                    <a:pt x="652" y="324"/>
                  </a:cubicBezTo>
                  <a:cubicBezTo>
                    <a:pt x="652" y="324"/>
                    <a:pt x="652" y="324"/>
                    <a:pt x="652" y="324"/>
                  </a:cubicBezTo>
                  <a:cubicBezTo>
                    <a:pt x="694" y="311"/>
                    <a:pt x="728" y="287"/>
                    <a:pt x="769" y="270"/>
                  </a:cubicBezTo>
                  <a:cubicBezTo>
                    <a:pt x="776" y="265"/>
                    <a:pt x="782" y="261"/>
                    <a:pt x="788" y="256"/>
                  </a:cubicBezTo>
                  <a:moveTo>
                    <a:pt x="860" y="252"/>
                  </a:moveTo>
                  <a:cubicBezTo>
                    <a:pt x="857" y="252"/>
                    <a:pt x="854" y="252"/>
                    <a:pt x="851" y="253"/>
                  </a:cubicBezTo>
                  <a:cubicBezTo>
                    <a:pt x="840" y="261"/>
                    <a:pt x="827" y="269"/>
                    <a:pt x="807" y="275"/>
                  </a:cubicBezTo>
                  <a:cubicBezTo>
                    <a:pt x="801" y="278"/>
                    <a:pt x="795" y="281"/>
                    <a:pt x="788" y="286"/>
                  </a:cubicBezTo>
                  <a:cubicBezTo>
                    <a:pt x="797" y="282"/>
                    <a:pt x="806" y="280"/>
                    <a:pt x="814" y="278"/>
                  </a:cubicBezTo>
                  <a:cubicBezTo>
                    <a:pt x="831" y="270"/>
                    <a:pt x="846" y="262"/>
                    <a:pt x="860" y="252"/>
                  </a:cubicBezTo>
                  <a:moveTo>
                    <a:pt x="893" y="222"/>
                  </a:moveTo>
                  <a:cubicBezTo>
                    <a:pt x="886" y="226"/>
                    <a:pt x="879" y="230"/>
                    <a:pt x="873" y="235"/>
                  </a:cubicBezTo>
                  <a:cubicBezTo>
                    <a:pt x="879" y="231"/>
                    <a:pt x="886" y="227"/>
                    <a:pt x="893" y="222"/>
                  </a:cubicBezTo>
                  <a:moveTo>
                    <a:pt x="988" y="210"/>
                  </a:moveTo>
                  <a:cubicBezTo>
                    <a:pt x="979" y="210"/>
                    <a:pt x="971" y="213"/>
                    <a:pt x="964" y="216"/>
                  </a:cubicBezTo>
                  <a:cubicBezTo>
                    <a:pt x="964" y="216"/>
                    <a:pt x="964" y="216"/>
                    <a:pt x="963" y="216"/>
                  </a:cubicBezTo>
                  <a:cubicBezTo>
                    <a:pt x="962" y="216"/>
                    <a:pt x="962" y="216"/>
                    <a:pt x="961" y="215"/>
                  </a:cubicBezTo>
                  <a:cubicBezTo>
                    <a:pt x="959" y="217"/>
                    <a:pt x="958" y="219"/>
                    <a:pt x="957" y="220"/>
                  </a:cubicBezTo>
                  <a:cubicBezTo>
                    <a:pt x="956" y="220"/>
                    <a:pt x="954" y="219"/>
                    <a:pt x="953" y="219"/>
                  </a:cubicBezTo>
                  <a:cubicBezTo>
                    <a:pt x="947" y="219"/>
                    <a:pt x="942" y="220"/>
                    <a:pt x="936" y="222"/>
                  </a:cubicBezTo>
                  <a:cubicBezTo>
                    <a:pt x="915" y="231"/>
                    <a:pt x="895" y="242"/>
                    <a:pt x="877" y="251"/>
                  </a:cubicBezTo>
                  <a:cubicBezTo>
                    <a:pt x="859" y="262"/>
                    <a:pt x="840" y="275"/>
                    <a:pt x="822" y="287"/>
                  </a:cubicBezTo>
                  <a:cubicBezTo>
                    <a:pt x="826" y="286"/>
                    <a:pt x="830" y="286"/>
                    <a:pt x="834" y="285"/>
                  </a:cubicBezTo>
                  <a:cubicBezTo>
                    <a:pt x="872" y="264"/>
                    <a:pt x="909" y="244"/>
                    <a:pt x="940" y="242"/>
                  </a:cubicBezTo>
                  <a:cubicBezTo>
                    <a:pt x="950" y="235"/>
                    <a:pt x="960" y="227"/>
                    <a:pt x="970" y="218"/>
                  </a:cubicBezTo>
                  <a:cubicBezTo>
                    <a:pt x="993" y="211"/>
                    <a:pt x="993" y="211"/>
                    <a:pt x="993" y="211"/>
                  </a:cubicBezTo>
                  <a:cubicBezTo>
                    <a:pt x="991" y="210"/>
                    <a:pt x="989" y="210"/>
                    <a:pt x="988" y="210"/>
                  </a:cubicBezTo>
                  <a:moveTo>
                    <a:pt x="1121" y="50"/>
                  </a:moveTo>
                  <a:cubicBezTo>
                    <a:pt x="1090" y="64"/>
                    <a:pt x="1072" y="86"/>
                    <a:pt x="1055" y="91"/>
                  </a:cubicBezTo>
                  <a:cubicBezTo>
                    <a:pt x="1035" y="106"/>
                    <a:pt x="1013" y="121"/>
                    <a:pt x="993" y="135"/>
                  </a:cubicBezTo>
                  <a:cubicBezTo>
                    <a:pt x="1001" y="131"/>
                    <a:pt x="1010" y="127"/>
                    <a:pt x="1019" y="123"/>
                  </a:cubicBezTo>
                  <a:cubicBezTo>
                    <a:pt x="1038" y="117"/>
                    <a:pt x="1053" y="111"/>
                    <a:pt x="1071" y="107"/>
                  </a:cubicBezTo>
                  <a:cubicBezTo>
                    <a:pt x="1081" y="98"/>
                    <a:pt x="1106" y="63"/>
                    <a:pt x="1121" y="50"/>
                  </a:cubicBezTo>
                  <a:moveTo>
                    <a:pt x="1138" y="0"/>
                  </a:moveTo>
                  <a:cubicBezTo>
                    <a:pt x="1115" y="0"/>
                    <a:pt x="1056" y="12"/>
                    <a:pt x="1045" y="16"/>
                  </a:cubicBezTo>
                  <a:cubicBezTo>
                    <a:pt x="1041" y="21"/>
                    <a:pt x="1037" y="21"/>
                    <a:pt x="1038" y="28"/>
                  </a:cubicBezTo>
                  <a:cubicBezTo>
                    <a:pt x="1021" y="35"/>
                    <a:pt x="1009" y="44"/>
                    <a:pt x="992" y="54"/>
                  </a:cubicBezTo>
                  <a:cubicBezTo>
                    <a:pt x="951" y="82"/>
                    <a:pt x="916" y="124"/>
                    <a:pt x="861" y="128"/>
                  </a:cubicBezTo>
                  <a:cubicBezTo>
                    <a:pt x="856" y="129"/>
                    <a:pt x="849" y="141"/>
                    <a:pt x="845" y="145"/>
                  </a:cubicBezTo>
                  <a:cubicBezTo>
                    <a:pt x="810" y="161"/>
                    <a:pt x="768" y="160"/>
                    <a:pt x="734" y="179"/>
                  </a:cubicBezTo>
                  <a:cubicBezTo>
                    <a:pt x="713" y="190"/>
                    <a:pt x="684" y="187"/>
                    <a:pt x="662" y="198"/>
                  </a:cubicBezTo>
                  <a:cubicBezTo>
                    <a:pt x="612" y="227"/>
                    <a:pt x="555" y="239"/>
                    <a:pt x="496" y="255"/>
                  </a:cubicBezTo>
                  <a:cubicBezTo>
                    <a:pt x="504" y="269"/>
                    <a:pt x="484" y="273"/>
                    <a:pt x="478" y="274"/>
                  </a:cubicBezTo>
                  <a:cubicBezTo>
                    <a:pt x="422" y="300"/>
                    <a:pt x="363" y="321"/>
                    <a:pt x="310" y="339"/>
                  </a:cubicBezTo>
                  <a:cubicBezTo>
                    <a:pt x="286" y="352"/>
                    <a:pt x="264" y="364"/>
                    <a:pt x="239" y="374"/>
                  </a:cubicBezTo>
                  <a:cubicBezTo>
                    <a:pt x="189" y="396"/>
                    <a:pt x="141" y="401"/>
                    <a:pt x="100" y="423"/>
                  </a:cubicBezTo>
                  <a:cubicBezTo>
                    <a:pt x="75" y="438"/>
                    <a:pt x="49" y="448"/>
                    <a:pt x="21" y="451"/>
                  </a:cubicBezTo>
                  <a:cubicBezTo>
                    <a:pt x="20" y="451"/>
                    <a:pt x="20" y="451"/>
                    <a:pt x="20" y="451"/>
                  </a:cubicBezTo>
                  <a:cubicBezTo>
                    <a:pt x="10" y="451"/>
                    <a:pt x="0" y="464"/>
                    <a:pt x="8" y="468"/>
                  </a:cubicBezTo>
                  <a:cubicBezTo>
                    <a:pt x="14" y="471"/>
                    <a:pt x="19" y="472"/>
                    <a:pt x="25" y="474"/>
                  </a:cubicBezTo>
                  <a:cubicBezTo>
                    <a:pt x="54" y="471"/>
                    <a:pt x="92" y="474"/>
                    <a:pt x="123" y="458"/>
                  </a:cubicBezTo>
                  <a:cubicBezTo>
                    <a:pt x="135" y="456"/>
                    <a:pt x="147" y="447"/>
                    <a:pt x="158" y="439"/>
                  </a:cubicBezTo>
                  <a:cubicBezTo>
                    <a:pt x="162" y="438"/>
                    <a:pt x="169" y="434"/>
                    <a:pt x="175" y="434"/>
                  </a:cubicBezTo>
                  <a:cubicBezTo>
                    <a:pt x="178" y="434"/>
                    <a:pt x="180" y="435"/>
                    <a:pt x="183" y="437"/>
                  </a:cubicBezTo>
                  <a:cubicBezTo>
                    <a:pt x="145" y="456"/>
                    <a:pt x="109" y="475"/>
                    <a:pt x="72" y="489"/>
                  </a:cubicBezTo>
                  <a:cubicBezTo>
                    <a:pt x="74" y="490"/>
                    <a:pt x="76" y="492"/>
                    <a:pt x="78" y="492"/>
                  </a:cubicBezTo>
                  <a:cubicBezTo>
                    <a:pt x="79" y="492"/>
                    <a:pt x="80" y="492"/>
                    <a:pt x="80" y="491"/>
                  </a:cubicBezTo>
                  <a:cubicBezTo>
                    <a:pt x="81" y="495"/>
                    <a:pt x="81" y="498"/>
                    <a:pt x="81" y="498"/>
                  </a:cubicBezTo>
                  <a:cubicBezTo>
                    <a:pt x="81" y="498"/>
                    <a:pt x="86" y="498"/>
                    <a:pt x="90" y="497"/>
                  </a:cubicBezTo>
                  <a:cubicBezTo>
                    <a:pt x="87" y="505"/>
                    <a:pt x="65" y="507"/>
                    <a:pt x="74" y="510"/>
                  </a:cubicBezTo>
                  <a:cubicBezTo>
                    <a:pt x="77" y="510"/>
                    <a:pt x="79" y="510"/>
                    <a:pt x="81" y="511"/>
                  </a:cubicBezTo>
                  <a:cubicBezTo>
                    <a:pt x="121" y="490"/>
                    <a:pt x="163" y="477"/>
                    <a:pt x="208" y="457"/>
                  </a:cubicBezTo>
                  <a:cubicBezTo>
                    <a:pt x="208" y="456"/>
                    <a:pt x="208" y="456"/>
                    <a:pt x="209" y="456"/>
                  </a:cubicBezTo>
                  <a:cubicBezTo>
                    <a:pt x="202" y="458"/>
                    <a:pt x="195" y="460"/>
                    <a:pt x="189" y="462"/>
                  </a:cubicBezTo>
                  <a:cubicBezTo>
                    <a:pt x="201" y="454"/>
                    <a:pt x="213" y="445"/>
                    <a:pt x="227" y="438"/>
                  </a:cubicBezTo>
                  <a:cubicBezTo>
                    <a:pt x="246" y="429"/>
                    <a:pt x="266" y="421"/>
                    <a:pt x="286" y="413"/>
                  </a:cubicBezTo>
                  <a:cubicBezTo>
                    <a:pt x="298" y="411"/>
                    <a:pt x="309" y="409"/>
                    <a:pt x="321" y="407"/>
                  </a:cubicBezTo>
                  <a:cubicBezTo>
                    <a:pt x="365" y="390"/>
                    <a:pt x="412" y="370"/>
                    <a:pt x="458" y="348"/>
                  </a:cubicBezTo>
                  <a:cubicBezTo>
                    <a:pt x="465" y="346"/>
                    <a:pt x="485" y="340"/>
                    <a:pt x="478" y="331"/>
                  </a:cubicBezTo>
                  <a:cubicBezTo>
                    <a:pt x="539" y="310"/>
                    <a:pt x="597" y="291"/>
                    <a:pt x="652" y="261"/>
                  </a:cubicBezTo>
                  <a:cubicBezTo>
                    <a:pt x="675" y="250"/>
                    <a:pt x="704" y="248"/>
                    <a:pt x="727" y="237"/>
                  </a:cubicBezTo>
                  <a:cubicBezTo>
                    <a:pt x="765" y="217"/>
                    <a:pt x="808" y="213"/>
                    <a:pt x="846" y="198"/>
                  </a:cubicBezTo>
                  <a:cubicBezTo>
                    <a:pt x="851" y="194"/>
                    <a:pt x="861" y="185"/>
                    <a:pt x="865" y="184"/>
                  </a:cubicBezTo>
                  <a:cubicBezTo>
                    <a:pt x="896" y="179"/>
                    <a:pt x="922" y="168"/>
                    <a:pt x="949" y="156"/>
                  </a:cubicBezTo>
                  <a:cubicBezTo>
                    <a:pt x="972" y="138"/>
                    <a:pt x="1023" y="100"/>
                    <a:pt x="1117" y="33"/>
                  </a:cubicBezTo>
                  <a:cubicBezTo>
                    <a:pt x="1109" y="35"/>
                    <a:pt x="1026" y="76"/>
                    <a:pt x="1016" y="76"/>
                  </a:cubicBezTo>
                  <a:cubicBezTo>
                    <a:pt x="1015" y="76"/>
                    <a:pt x="1015" y="76"/>
                    <a:pt x="1015" y="76"/>
                  </a:cubicBezTo>
                  <a:cubicBezTo>
                    <a:pt x="1010" y="70"/>
                    <a:pt x="1151" y="4"/>
                    <a:pt x="1146" y="1"/>
                  </a:cubicBezTo>
                  <a:cubicBezTo>
                    <a:pt x="1144" y="0"/>
                    <a:pt x="1141" y="0"/>
                    <a:pt x="11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Freeform 880">
              <a:extLst>
                <a:ext uri="{FF2B5EF4-FFF2-40B4-BE49-F238E27FC236}">
                  <a16:creationId xmlns="" xmlns:a16="http://schemas.microsoft.com/office/drawing/2014/main" id="{CF3C736A-A33B-4756-9322-622000B70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9150" y="1371601"/>
              <a:ext cx="541337" cy="220663"/>
            </a:xfrm>
            <a:custGeom>
              <a:avLst/>
              <a:gdLst>
                <a:gd name="T0" fmla="*/ 54 w 215"/>
                <a:gd name="T1" fmla="*/ 60 h 88"/>
                <a:gd name="T2" fmla="*/ 12 w 215"/>
                <a:gd name="T3" fmla="*/ 71 h 88"/>
                <a:gd name="T4" fmla="*/ 16 w 215"/>
                <a:gd name="T5" fmla="*/ 72 h 88"/>
                <a:gd name="T6" fmla="*/ 18 w 215"/>
                <a:gd name="T7" fmla="*/ 72 h 88"/>
                <a:gd name="T8" fmla="*/ 54 w 215"/>
                <a:gd name="T9" fmla="*/ 60 h 88"/>
                <a:gd name="T10" fmla="*/ 96 w 215"/>
                <a:gd name="T11" fmla="*/ 53 h 88"/>
                <a:gd name="T12" fmla="*/ 4 w 215"/>
                <a:gd name="T13" fmla="*/ 77 h 88"/>
                <a:gd name="T14" fmla="*/ 0 w 215"/>
                <a:gd name="T15" fmla="*/ 88 h 88"/>
                <a:gd name="T16" fmla="*/ 3 w 215"/>
                <a:gd name="T17" fmla="*/ 87 h 88"/>
                <a:gd name="T18" fmla="*/ 10 w 215"/>
                <a:gd name="T19" fmla="*/ 85 h 88"/>
                <a:gd name="T20" fmla="*/ 8 w 215"/>
                <a:gd name="T21" fmla="*/ 80 h 88"/>
                <a:gd name="T22" fmla="*/ 36 w 215"/>
                <a:gd name="T23" fmla="*/ 75 h 88"/>
                <a:gd name="T24" fmla="*/ 96 w 215"/>
                <a:gd name="T25" fmla="*/ 53 h 88"/>
                <a:gd name="T26" fmla="*/ 215 w 215"/>
                <a:gd name="T27" fmla="*/ 0 h 88"/>
                <a:gd name="T28" fmla="*/ 203 w 215"/>
                <a:gd name="T29" fmla="*/ 2 h 88"/>
                <a:gd name="T30" fmla="*/ 170 w 215"/>
                <a:gd name="T31" fmla="*/ 21 h 88"/>
                <a:gd name="T32" fmla="*/ 121 w 215"/>
                <a:gd name="T33" fmla="*/ 39 h 88"/>
                <a:gd name="T34" fmla="*/ 123 w 215"/>
                <a:gd name="T35" fmla="*/ 36 h 88"/>
                <a:gd name="T36" fmla="*/ 109 w 215"/>
                <a:gd name="T37" fmla="*/ 42 h 88"/>
                <a:gd name="T38" fmla="*/ 95 w 215"/>
                <a:gd name="T39" fmla="*/ 56 h 88"/>
                <a:gd name="T40" fmla="*/ 97 w 215"/>
                <a:gd name="T41" fmla="*/ 56 h 88"/>
                <a:gd name="T42" fmla="*/ 119 w 215"/>
                <a:gd name="T43" fmla="*/ 43 h 88"/>
                <a:gd name="T44" fmla="*/ 147 w 215"/>
                <a:gd name="T45" fmla="*/ 35 h 88"/>
                <a:gd name="T46" fmla="*/ 215 w 215"/>
                <a:gd name="T4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88">
                  <a:moveTo>
                    <a:pt x="54" y="60"/>
                  </a:moveTo>
                  <a:cubicBezTo>
                    <a:pt x="40" y="64"/>
                    <a:pt x="26" y="67"/>
                    <a:pt x="12" y="71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2"/>
                    <a:pt x="18" y="72"/>
                    <a:pt x="18" y="72"/>
                  </a:cubicBezTo>
                  <a:cubicBezTo>
                    <a:pt x="31" y="69"/>
                    <a:pt x="43" y="65"/>
                    <a:pt x="54" y="60"/>
                  </a:cubicBezTo>
                  <a:moveTo>
                    <a:pt x="96" y="53"/>
                  </a:moveTo>
                  <a:cubicBezTo>
                    <a:pt x="65" y="60"/>
                    <a:pt x="34" y="69"/>
                    <a:pt x="4" y="77"/>
                  </a:cubicBezTo>
                  <a:cubicBezTo>
                    <a:pt x="5" y="82"/>
                    <a:pt x="3" y="85"/>
                    <a:pt x="0" y="88"/>
                  </a:cubicBezTo>
                  <a:cubicBezTo>
                    <a:pt x="1" y="88"/>
                    <a:pt x="2" y="87"/>
                    <a:pt x="3" y="87"/>
                  </a:cubicBezTo>
                  <a:cubicBezTo>
                    <a:pt x="5" y="86"/>
                    <a:pt x="7" y="86"/>
                    <a:pt x="10" y="85"/>
                  </a:cubicBezTo>
                  <a:cubicBezTo>
                    <a:pt x="9" y="83"/>
                    <a:pt x="9" y="82"/>
                    <a:pt x="8" y="80"/>
                  </a:cubicBezTo>
                  <a:cubicBezTo>
                    <a:pt x="18" y="78"/>
                    <a:pt x="27" y="77"/>
                    <a:pt x="36" y="75"/>
                  </a:cubicBezTo>
                  <a:cubicBezTo>
                    <a:pt x="56" y="68"/>
                    <a:pt x="76" y="61"/>
                    <a:pt x="96" y="53"/>
                  </a:cubicBezTo>
                  <a:moveTo>
                    <a:pt x="215" y="0"/>
                  </a:moveTo>
                  <a:cubicBezTo>
                    <a:pt x="211" y="1"/>
                    <a:pt x="207" y="1"/>
                    <a:pt x="203" y="2"/>
                  </a:cubicBezTo>
                  <a:cubicBezTo>
                    <a:pt x="192" y="9"/>
                    <a:pt x="181" y="16"/>
                    <a:pt x="170" y="21"/>
                  </a:cubicBezTo>
                  <a:cubicBezTo>
                    <a:pt x="154" y="28"/>
                    <a:pt x="138" y="34"/>
                    <a:pt x="121" y="39"/>
                  </a:cubicBezTo>
                  <a:cubicBezTo>
                    <a:pt x="122" y="38"/>
                    <a:pt x="123" y="37"/>
                    <a:pt x="123" y="36"/>
                  </a:cubicBezTo>
                  <a:cubicBezTo>
                    <a:pt x="119" y="38"/>
                    <a:pt x="114" y="40"/>
                    <a:pt x="109" y="42"/>
                  </a:cubicBezTo>
                  <a:cubicBezTo>
                    <a:pt x="104" y="46"/>
                    <a:pt x="99" y="52"/>
                    <a:pt x="95" y="56"/>
                  </a:cubicBezTo>
                  <a:cubicBezTo>
                    <a:pt x="96" y="56"/>
                    <a:pt x="96" y="56"/>
                    <a:pt x="97" y="56"/>
                  </a:cubicBezTo>
                  <a:cubicBezTo>
                    <a:pt x="104" y="52"/>
                    <a:pt x="112" y="47"/>
                    <a:pt x="119" y="43"/>
                  </a:cubicBezTo>
                  <a:cubicBezTo>
                    <a:pt x="125" y="38"/>
                    <a:pt x="137" y="37"/>
                    <a:pt x="147" y="35"/>
                  </a:cubicBezTo>
                  <a:cubicBezTo>
                    <a:pt x="169" y="25"/>
                    <a:pt x="192" y="12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Freeform 881">
              <a:extLst>
                <a:ext uri="{FF2B5EF4-FFF2-40B4-BE49-F238E27FC236}">
                  <a16:creationId xmlns="" xmlns:a16="http://schemas.microsoft.com/office/drawing/2014/main" id="{9B3EB086-1508-4A9E-8E2C-95242888ED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013" y="923926"/>
              <a:ext cx="2490787" cy="1016000"/>
            </a:xfrm>
            <a:custGeom>
              <a:avLst/>
              <a:gdLst>
                <a:gd name="T0" fmla="*/ 471 w 990"/>
                <a:gd name="T1" fmla="*/ 263 h 404"/>
                <a:gd name="T2" fmla="*/ 469 w 990"/>
                <a:gd name="T3" fmla="*/ 263 h 404"/>
                <a:gd name="T4" fmla="*/ 128 w 990"/>
                <a:gd name="T5" fmla="*/ 349 h 404"/>
                <a:gd name="T6" fmla="*/ 0 w 990"/>
                <a:gd name="T7" fmla="*/ 404 h 404"/>
                <a:gd name="T8" fmla="*/ 50 w 990"/>
                <a:gd name="T9" fmla="*/ 392 h 404"/>
                <a:gd name="T10" fmla="*/ 55 w 990"/>
                <a:gd name="T11" fmla="*/ 389 h 404"/>
                <a:gd name="T12" fmla="*/ 75 w 990"/>
                <a:gd name="T13" fmla="*/ 383 h 404"/>
                <a:gd name="T14" fmla="*/ 78 w 990"/>
                <a:gd name="T15" fmla="*/ 382 h 404"/>
                <a:gd name="T16" fmla="*/ 303 w 990"/>
                <a:gd name="T17" fmla="*/ 324 h 404"/>
                <a:gd name="T18" fmla="*/ 374 w 990"/>
                <a:gd name="T19" fmla="*/ 302 h 404"/>
                <a:gd name="T20" fmla="*/ 403 w 990"/>
                <a:gd name="T21" fmla="*/ 290 h 404"/>
                <a:gd name="T22" fmla="*/ 542 w 990"/>
                <a:gd name="T23" fmla="*/ 255 h 404"/>
                <a:gd name="T24" fmla="*/ 550 w 990"/>
                <a:gd name="T25" fmla="*/ 249 h 404"/>
                <a:gd name="T26" fmla="*/ 546 w 990"/>
                <a:gd name="T27" fmla="*/ 249 h 404"/>
                <a:gd name="T28" fmla="*/ 560 w 990"/>
                <a:gd name="T29" fmla="*/ 242 h 404"/>
                <a:gd name="T30" fmla="*/ 613 w 990"/>
                <a:gd name="T31" fmla="*/ 228 h 404"/>
                <a:gd name="T32" fmla="*/ 647 w 990"/>
                <a:gd name="T33" fmla="*/ 220 h 404"/>
                <a:gd name="T34" fmla="*/ 657 w 990"/>
                <a:gd name="T35" fmla="*/ 214 h 404"/>
                <a:gd name="T36" fmla="*/ 636 w 990"/>
                <a:gd name="T37" fmla="*/ 216 h 404"/>
                <a:gd name="T38" fmla="*/ 663 w 990"/>
                <a:gd name="T39" fmla="*/ 212 h 404"/>
                <a:gd name="T40" fmla="*/ 859 w 990"/>
                <a:gd name="T41" fmla="*/ 135 h 404"/>
                <a:gd name="T42" fmla="*/ 779 w 990"/>
                <a:gd name="T43" fmla="*/ 169 h 404"/>
                <a:gd name="T44" fmla="*/ 859 w 990"/>
                <a:gd name="T45" fmla="*/ 135 h 404"/>
                <a:gd name="T46" fmla="*/ 796 w 990"/>
                <a:gd name="T47" fmla="*/ 144 h 404"/>
                <a:gd name="T48" fmla="*/ 567 w 990"/>
                <a:gd name="T49" fmla="*/ 192 h 404"/>
                <a:gd name="T50" fmla="*/ 579 w 990"/>
                <a:gd name="T51" fmla="*/ 188 h 404"/>
                <a:gd name="T52" fmla="*/ 558 w 990"/>
                <a:gd name="T53" fmla="*/ 196 h 404"/>
                <a:gd name="T54" fmla="*/ 500 w 990"/>
                <a:gd name="T55" fmla="*/ 218 h 404"/>
                <a:gd name="T56" fmla="*/ 990 w 990"/>
                <a:gd name="T57" fmla="*/ 0 h 404"/>
                <a:gd name="T58" fmla="*/ 912 w 990"/>
                <a:gd name="T59" fmla="*/ 28 h 404"/>
                <a:gd name="T60" fmla="*/ 868 w 990"/>
                <a:gd name="T61" fmla="*/ 49 h 404"/>
                <a:gd name="T62" fmla="*/ 765 w 990"/>
                <a:gd name="T63" fmla="*/ 91 h 404"/>
                <a:gd name="T64" fmla="*/ 571 w 990"/>
                <a:gd name="T65" fmla="*/ 154 h 404"/>
                <a:gd name="T66" fmla="*/ 377 w 990"/>
                <a:gd name="T67" fmla="*/ 241 h 404"/>
                <a:gd name="T68" fmla="*/ 418 w 990"/>
                <a:gd name="T69" fmla="*/ 260 h 404"/>
                <a:gd name="T70" fmla="*/ 336 w 990"/>
                <a:gd name="T71" fmla="*/ 267 h 404"/>
                <a:gd name="T72" fmla="*/ 422 w 990"/>
                <a:gd name="T73" fmla="*/ 244 h 404"/>
                <a:gd name="T74" fmla="*/ 462 w 990"/>
                <a:gd name="T75" fmla="*/ 242 h 404"/>
                <a:gd name="T76" fmla="*/ 544 w 990"/>
                <a:gd name="T77" fmla="*/ 230 h 404"/>
                <a:gd name="T78" fmla="*/ 688 w 990"/>
                <a:gd name="T79" fmla="*/ 163 h 404"/>
                <a:gd name="T80" fmla="*/ 725 w 990"/>
                <a:gd name="T81" fmla="*/ 154 h 404"/>
                <a:gd name="T82" fmla="*/ 584 w 990"/>
                <a:gd name="T83" fmla="*/ 221 h 404"/>
                <a:gd name="T84" fmla="*/ 577 w 990"/>
                <a:gd name="T85" fmla="*/ 219 h 404"/>
                <a:gd name="T86" fmla="*/ 548 w 990"/>
                <a:gd name="T87" fmla="*/ 229 h 404"/>
                <a:gd name="T88" fmla="*/ 606 w 990"/>
                <a:gd name="T89" fmla="*/ 220 h 404"/>
                <a:gd name="T90" fmla="*/ 707 w 990"/>
                <a:gd name="T91" fmla="*/ 179 h 404"/>
                <a:gd name="T92" fmla="*/ 733 w 990"/>
                <a:gd name="T93" fmla="*/ 171 h 404"/>
                <a:gd name="T94" fmla="*/ 726 w 990"/>
                <a:gd name="T95" fmla="*/ 168 h 404"/>
                <a:gd name="T96" fmla="*/ 725 w 990"/>
                <a:gd name="T97" fmla="*/ 154 h 404"/>
                <a:gd name="T98" fmla="*/ 852 w 990"/>
                <a:gd name="T99" fmla="*/ 67 h 404"/>
                <a:gd name="T100" fmla="*/ 792 w 990"/>
                <a:gd name="T101" fmla="*/ 128 h 404"/>
                <a:gd name="T102" fmla="*/ 912 w 990"/>
                <a:gd name="T103" fmla="*/ 55 h 404"/>
                <a:gd name="T104" fmla="*/ 990 w 990"/>
                <a:gd name="T105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0" h="404">
                  <a:moveTo>
                    <a:pt x="560" y="242"/>
                  </a:moveTo>
                  <a:cubicBezTo>
                    <a:pt x="530" y="250"/>
                    <a:pt x="501" y="257"/>
                    <a:pt x="471" y="263"/>
                  </a:cubicBezTo>
                  <a:cubicBezTo>
                    <a:pt x="468" y="264"/>
                    <a:pt x="465" y="266"/>
                    <a:pt x="462" y="267"/>
                  </a:cubicBezTo>
                  <a:cubicBezTo>
                    <a:pt x="465" y="266"/>
                    <a:pt x="467" y="264"/>
                    <a:pt x="469" y="263"/>
                  </a:cubicBezTo>
                  <a:cubicBezTo>
                    <a:pt x="441" y="270"/>
                    <a:pt x="413" y="276"/>
                    <a:pt x="385" y="282"/>
                  </a:cubicBezTo>
                  <a:cubicBezTo>
                    <a:pt x="300" y="299"/>
                    <a:pt x="212" y="325"/>
                    <a:pt x="128" y="349"/>
                  </a:cubicBezTo>
                  <a:cubicBezTo>
                    <a:pt x="127" y="349"/>
                    <a:pt x="127" y="349"/>
                    <a:pt x="127" y="350"/>
                  </a:cubicBezTo>
                  <a:cubicBezTo>
                    <a:pt x="82" y="370"/>
                    <a:pt x="40" y="383"/>
                    <a:pt x="0" y="404"/>
                  </a:cubicBezTo>
                  <a:cubicBezTo>
                    <a:pt x="1" y="404"/>
                    <a:pt x="2" y="404"/>
                    <a:pt x="3" y="404"/>
                  </a:cubicBezTo>
                  <a:cubicBezTo>
                    <a:pt x="19" y="404"/>
                    <a:pt x="35" y="399"/>
                    <a:pt x="50" y="392"/>
                  </a:cubicBezTo>
                  <a:cubicBezTo>
                    <a:pt x="61" y="392"/>
                    <a:pt x="61" y="392"/>
                    <a:pt x="61" y="392"/>
                  </a:cubicBezTo>
                  <a:cubicBezTo>
                    <a:pt x="55" y="389"/>
                    <a:pt x="55" y="389"/>
                    <a:pt x="55" y="389"/>
                  </a:cubicBezTo>
                  <a:cubicBezTo>
                    <a:pt x="64" y="384"/>
                    <a:pt x="64" y="384"/>
                    <a:pt x="64" y="384"/>
                  </a:cubicBezTo>
                  <a:cubicBezTo>
                    <a:pt x="68" y="384"/>
                    <a:pt x="71" y="383"/>
                    <a:pt x="75" y="383"/>
                  </a:cubicBezTo>
                  <a:cubicBezTo>
                    <a:pt x="75" y="383"/>
                    <a:pt x="74" y="382"/>
                    <a:pt x="74" y="382"/>
                  </a:cubicBezTo>
                  <a:cubicBezTo>
                    <a:pt x="75" y="382"/>
                    <a:pt x="76" y="382"/>
                    <a:pt x="78" y="382"/>
                  </a:cubicBezTo>
                  <a:cubicBezTo>
                    <a:pt x="152" y="370"/>
                    <a:pt x="227" y="347"/>
                    <a:pt x="300" y="325"/>
                  </a:cubicBezTo>
                  <a:cubicBezTo>
                    <a:pt x="301" y="325"/>
                    <a:pt x="302" y="325"/>
                    <a:pt x="303" y="324"/>
                  </a:cubicBezTo>
                  <a:cubicBezTo>
                    <a:pt x="302" y="324"/>
                    <a:pt x="302" y="324"/>
                    <a:pt x="301" y="324"/>
                  </a:cubicBezTo>
                  <a:cubicBezTo>
                    <a:pt x="326" y="317"/>
                    <a:pt x="350" y="310"/>
                    <a:pt x="374" y="302"/>
                  </a:cubicBezTo>
                  <a:cubicBezTo>
                    <a:pt x="379" y="299"/>
                    <a:pt x="385" y="296"/>
                    <a:pt x="390" y="294"/>
                  </a:cubicBezTo>
                  <a:cubicBezTo>
                    <a:pt x="403" y="290"/>
                    <a:pt x="403" y="290"/>
                    <a:pt x="403" y="290"/>
                  </a:cubicBezTo>
                  <a:cubicBezTo>
                    <a:pt x="417" y="288"/>
                    <a:pt x="430" y="286"/>
                    <a:pt x="443" y="283"/>
                  </a:cubicBezTo>
                  <a:cubicBezTo>
                    <a:pt x="477" y="274"/>
                    <a:pt x="509" y="265"/>
                    <a:pt x="542" y="255"/>
                  </a:cubicBezTo>
                  <a:cubicBezTo>
                    <a:pt x="541" y="254"/>
                    <a:pt x="541" y="253"/>
                    <a:pt x="540" y="252"/>
                  </a:cubicBezTo>
                  <a:cubicBezTo>
                    <a:pt x="544" y="251"/>
                    <a:pt x="547" y="250"/>
                    <a:pt x="550" y="249"/>
                  </a:cubicBezTo>
                  <a:cubicBezTo>
                    <a:pt x="550" y="249"/>
                    <a:pt x="550" y="249"/>
                    <a:pt x="550" y="249"/>
                  </a:cubicBezTo>
                  <a:cubicBezTo>
                    <a:pt x="549" y="249"/>
                    <a:pt x="547" y="249"/>
                    <a:pt x="546" y="249"/>
                  </a:cubicBezTo>
                  <a:cubicBezTo>
                    <a:pt x="545" y="249"/>
                    <a:pt x="545" y="249"/>
                    <a:pt x="544" y="249"/>
                  </a:cubicBezTo>
                  <a:cubicBezTo>
                    <a:pt x="549" y="247"/>
                    <a:pt x="554" y="245"/>
                    <a:pt x="560" y="242"/>
                  </a:cubicBezTo>
                  <a:moveTo>
                    <a:pt x="657" y="214"/>
                  </a:moveTo>
                  <a:cubicBezTo>
                    <a:pt x="642" y="219"/>
                    <a:pt x="628" y="224"/>
                    <a:pt x="613" y="228"/>
                  </a:cubicBezTo>
                  <a:cubicBezTo>
                    <a:pt x="606" y="231"/>
                    <a:pt x="599" y="235"/>
                    <a:pt x="592" y="238"/>
                  </a:cubicBezTo>
                  <a:cubicBezTo>
                    <a:pt x="611" y="232"/>
                    <a:pt x="629" y="227"/>
                    <a:pt x="647" y="220"/>
                  </a:cubicBezTo>
                  <a:cubicBezTo>
                    <a:pt x="649" y="218"/>
                    <a:pt x="651" y="217"/>
                    <a:pt x="653" y="216"/>
                  </a:cubicBezTo>
                  <a:cubicBezTo>
                    <a:pt x="654" y="216"/>
                    <a:pt x="655" y="215"/>
                    <a:pt x="657" y="214"/>
                  </a:cubicBezTo>
                  <a:moveTo>
                    <a:pt x="671" y="200"/>
                  </a:moveTo>
                  <a:cubicBezTo>
                    <a:pt x="659" y="205"/>
                    <a:pt x="647" y="211"/>
                    <a:pt x="636" y="216"/>
                  </a:cubicBezTo>
                  <a:cubicBezTo>
                    <a:pt x="644" y="215"/>
                    <a:pt x="651" y="214"/>
                    <a:pt x="659" y="213"/>
                  </a:cubicBezTo>
                  <a:cubicBezTo>
                    <a:pt x="660" y="213"/>
                    <a:pt x="661" y="212"/>
                    <a:pt x="663" y="212"/>
                  </a:cubicBezTo>
                  <a:cubicBezTo>
                    <a:pt x="665" y="208"/>
                    <a:pt x="668" y="203"/>
                    <a:pt x="671" y="200"/>
                  </a:cubicBezTo>
                  <a:moveTo>
                    <a:pt x="859" y="135"/>
                  </a:moveTo>
                  <a:cubicBezTo>
                    <a:pt x="828" y="137"/>
                    <a:pt x="791" y="157"/>
                    <a:pt x="753" y="178"/>
                  </a:cubicBezTo>
                  <a:cubicBezTo>
                    <a:pt x="762" y="176"/>
                    <a:pt x="771" y="173"/>
                    <a:pt x="779" y="169"/>
                  </a:cubicBezTo>
                  <a:cubicBezTo>
                    <a:pt x="797" y="158"/>
                    <a:pt x="818" y="152"/>
                    <a:pt x="838" y="147"/>
                  </a:cubicBezTo>
                  <a:cubicBezTo>
                    <a:pt x="845" y="143"/>
                    <a:pt x="852" y="139"/>
                    <a:pt x="859" y="135"/>
                  </a:cubicBezTo>
                  <a:moveTo>
                    <a:pt x="855" y="115"/>
                  </a:moveTo>
                  <a:cubicBezTo>
                    <a:pt x="836" y="119"/>
                    <a:pt x="816" y="130"/>
                    <a:pt x="796" y="144"/>
                  </a:cubicBezTo>
                  <a:cubicBezTo>
                    <a:pt x="814" y="135"/>
                    <a:pt x="834" y="124"/>
                    <a:pt x="855" y="115"/>
                  </a:cubicBezTo>
                  <a:moveTo>
                    <a:pt x="567" y="192"/>
                  </a:moveTo>
                  <a:cubicBezTo>
                    <a:pt x="620" y="167"/>
                    <a:pt x="670" y="139"/>
                    <a:pt x="718" y="112"/>
                  </a:cubicBezTo>
                  <a:cubicBezTo>
                    <a:pt x="690" y="145"/>
                    <a:pt x="634" y="168"/>
                    <a:pt x="579" y="188"/>
                  </a:cubicBezTo>
                  <a:cubicBezTo>
                    <a:pt x="574" y="190"/>
                    <a:pt x="568" y="192"/>
                    <a:pt x="558" y="196"/>
                  </a:cubicBezTo>
                  <a:cubicBezTo>
                    <a:pt x="558" y="196"/>
                    <a:pt x="558" y="196"/>
                    <a:pt x="558" y="196"/>
                  </a:cubicBezTo>
                  <a:cubicBezTo>
                    <a:pt x="536" y="206"/>
                    <a:pt x="514" y="215"/>
                    <a:pt x="491" y="223"/>
                  </a:cubicBezTo>
                  <a:cubicBezTo>
                    <a:pt x="495" y="221"/>
                    <a:pt x="499" y="220"/>
                    <a:pt x="500" y="218"/>
                  </a:cubicBezTo>
                  <a:cubicBezTo>
                    <a:pt x="528" y="206"/>
                    <a:pt x="552" y="197"/>
                    <a:pt x="567" y="192"/>
                  </a:cubicBezTo>
                  <a:moveTo>
                    <a:pt x="990" y="0"/>
                  </a:moveTo>
                  <a:cubicBezTo>
                    <a:pt x="972" y="4"/>
                    <a:pt x="957" y="10"/>
                    <a:pt x="938" y="16"/>
                  </a:cubicBezTo>
                  <a:cubicBezTo>
                    <a:pt x="929" y="20"/>
                    <a:pt x="920" y="24"/>
                    <a:pt x="912" y="28"/>
                  </a:cubicBezTo>
                  <a:cubicBezTo>
                    <a:pt x="881" y="48"/>
                    <a:pt x="856" y="64"/>
                    <a:pt x="852" y="64"/>
                  </a:cubicBezTo>
                  <a:cubicBezTo>
                    <a:pt x="850" y="64"/>
                    <a:pt x="855" y="60"/>
                    <a:pt x="868" y="49"/>
                  </a:cubicBezTo>
                  <a:cubicBezTo>
                    <a:pt x="841" y="61"/>
                    <a:pt x="815" y="72"/>
                    <a:pt x="784" y="77"/>
                  </a:cubicBezTo>
                  <a:cubicBezTo>
                    <a:pt x="780" y="78"/>
                    <a:pt x="770" y="87"/>
                    <a:pt x="765" y="91"/>
                  </a:cubicBezTo>
                  <a:cubicBezTo>
                    <a:pt x="727" y="106"/>
                    <a:pt x="684" y="110"/>
                    <a:pt x="646" y="130"/>
                  </a:cubicBezTo>
                  <a:cubicBezTo>
                    <a:pt x="623" y="141"/>
                    <a:pt x="594" y="143"/>
                    <a:pt x="571" y="154"/>
                  </a:cubicBezTo>
                  <a:cubicBezTo>
                    <a:pt x="516" y="184"/>
                    <a:pt x="458" y="203"/>
                    <a:pt x="397" y="224"/>
                  </a:cubicBezTo>
                  <a:cubicBezTo>
                    <a:pt x="404" y="233"/>
                    <a:pt x="384" y="239"/>
                    <a:pt x="377" y="241"/>
                  </a:cubicBezTo>
                  <a:cubicBezTo>
                    <a:pt x="331" y="263"/>
                    <a:pt x="284" y="283"/>
                    <a:pt x="240" y="300"/>
                  </a:cubicBezTo>
                  <a:cubicBezTo>
                    <a:pt x="301" y="289"/>
                    <a:pt x="361" y="284"/>
                    <a:pt x="418" y="260"/>
                  </a:cubicBezTo>
                  <a:cubicBezTo>
                    <a:pt x="400" y="266"/>
                    <a:pt x="382" y="268"/>
                    <a:pt x="365" y="268"/>
                  </a:cubicBezTo>
                  <a:cubicBezTo>
                    <a:pt x="355" y="268"/>
                    <a:pt x="346" y="267"/>
                    <a:pt x="336" y="267"/>
                  </a:cubicBezTo>
                  <a:cubicBezTo>
                    <a:pt x="359" y="261"/>
                    <a:pt x="383" y="257"/>
                    <a:pt x="407" y="252"/>
                  </a:cubicBezTo>
                  <a:cubicBezTo>
                    <a:pt x="411" y="248"/>
                    <a:pt x="416" y="246"/>
                    <a:pt x="422" y="244"/>
                  </a:cubicBezTo>
                  <a:cubicBezTo>
                    <a:pt x="434" y="241"/>
                    <a:pt x="434" y="241"/>
                    <a:pt x="434" y="241"/>
                  </a:cubicBezTo>
                  <a:cubicBezTo>
                    <a:pt x="444" y="241"/>
                    <a:pt x="453" y="242"/>
                    <a:pt x="462" y="242"/>
                  </a:cubicBezTo>
                  <a:cubicBezTo>
                    <a:pt x="466" y="242"/>
                    <a:pt x="470" y="241"/>
                    <a:pt x="474" y="241"/>
                  </a:cubicBezTo>
                  <a:cubicBezTo>
                    <a:pt x="498" y="238"/>
                    <a:pt x="521" y="234"/>
                    <a:pt x="544" y="230"/>
                  </a:cubicBezTo>
                  <a:cubicBezTo>
                    <a:pt x="600" y="203"/>
                    <a:pt x="654" y="175"/>
                    <a:pt x="707" y="149"/>
                  </a:cubicBezTo>
                  <a:cubicBezTo>
                    <a:pt x="701" y="154"/>
                    <a:pt x="695" y="158"/>
                    <a:pt x="688" y="163"/>
                  </a:cubicBezTo>
                  <a:cubicBezTo>
                    <a:pt x="693" y="161"/>
                    <a:pt x="698" y="159"/>
                    <a:pt x="702" y="157"/>
                  </a:cubicBezTo>
                  <a:cubicBezTo>
                    <a:pt x="711" y="156"/>
                    <a:pt x="718" y="155"/>
                    <a:pt x="725" y="154"/>
                  </a:cubicBezTo>
                  <a:cubicBezTo>
                    <a:pt x="716" y="157"/>
                    <a:pt x="709" y="173"/>
                    <a:pt x="700" y="174"/>
                  </a:cubicBezTo>
                  <a:cubicBezTo>
                    <a:pt x="656" y="188"/>
                    <a:pt x="629" y="218"/>
                    <a:pt x="584" y="221"/>
                  </a:cubicBezTo>
                  <a:cubicBezTo>
                    <a:pt x="583" y="221"/>
                    <a:pt x="583" y="221"/>
                    <a:pt x="583" y="221"/>
                  </a:cubicBezTo>
                  <a:cubicBezTo>
                    <a:pt x="581" y="221"/>
                    <a:pt x="579" y="220"/>
                    <a:pt x="577" y="219"/>
                  </a:cubicBezTo>
                  <a:cubicBezTo>
                    <a:pt x="576" y="219"/>
                    <a:pt x="576" y="218"/>
                    <a:pt x="575" y="218"/>
                  </a:cubicBezTo>
                  <a:cubicBezTo>
                    <a:pt x="566" y="222"/>
                    <a:pt x="557" y="226"/>
                    <a:pt x="548" y="229"/>
                  </a:cubicBezTo>
                  <a:cubicBezTo>
                    <a:pt x="547" y="230"/>
                    <a:pt x="547" y="230"/>
                    <a:pt x="546" y="230"/>
                  </a:cubicBezTo>
                  <a:cubicBezTo>
                    <a:pt x="566" y="227"/>
                    <a:pt x="586" y="223"/>
                    <a:pt x="606" y="220"/>
                  </a:cubicBezTo>
                  <a:cubicBezTo>
                    <a:pt x="632" y="208"/>
                    <a:pt x="657" y="195"/>
                    <a:pt x="685" y="184"/>
                  </a:cubicBezTo>
                  <a:cubicBezTo>
                    <a:pt x="693" y="182"/>
                    <a:pt x="700" y="180"/>
                    <a:pt x="707" y="179"/>
                  </a:cubicBezTo>
                  <a:cubicBezTo>
                    <a:pt x="703" y="181"/>
                    <a:pt x="698" y="184"/>
                    <a:pt x="694" y="188"/>
                  </a:cubicBezTo>
                  <a:cubicBezTo>
                    <a:pt x="707" y="182"/>
                    <a:pt x="720" y="177"/>
                    <a:pt x="733" y="171"/>
                  </a:cubicBezTo>
                  <a:cubicBezTo>
                    <a:pt x="725" y="173"/>
                    <a:pt x="716" y="175"/>
                    <a:pt x="707" y="179"/>
                  </a:cubicBezTo>
                  <a:cubicBezTo>
                    <a:pt x="714" y="174"/>
                    <a:pt x="720" y="171"/>
                    <a:pt x="726" y="168"/>
                  </a:cubicBezTo>
                  <a:cubicBezTo>
                    <a:pt x="746" y="162"/>
                    <a:pt x="759" y="154"/>
                    <a:pt x="770" y="146"/>
                  </a:cubicBezTo>
                  <a:cubicBezTo>
                    <a:pt x="755" y="147"/>
                    <a:pt x="739" y="147"/>
                    <a:pt x="725" y="154"/>
                  </a:cubicBezTo>
                  <a:cubicBezTo>
                    <a:pt x="730" y="149"/>
                    <a:pt x="736" y="145"/>
                    <a:pt x="741" y="143"/>
                  </a:cubicBezTo>
                  <a:cubicBezTo>
                    <a:pt x="801" y="123"/>
                    <a:pt x="791" y="75"/>
                    <a:pt x="852" y="67"/>
                  </a:cubicBezTo>
                  <a:cubicBezTo>
                    <a:pt x="825" y="74"/>
                    <a:pt x="794" y="116"/>
                    <a:pt x="782" y="134"/>
                  </a:cubicBezTo>
                  <a:cubicBezTo>
                    <a:pt x="785" y="133"/>
                    <a:pt x="788" y="131"/>
                    <a:pt x="792" y="128"/>
                  </a:cubicBezTo>
                  <a:cubicBezTo>
                    <a:pt x="798" y="123"/>
                    <a:pt x="805" y="119"/>
                    <a:pt x="812" y="115"/>
                  </a:cubicBezTo>
                  <a:cubicBezTo>
                    <a:pt x="844" y="94"/>
                    <a:pt x="884" y="66"/>
                    <a:pt x="912" y="55"/>
                  </a:cubicBezTo>
                  <a:cubicBezTo>
                    <a:pt x="961" y="37"/>
                    <a:pt x="950" y="30"/>
                    <a:pt x="988" y="2"/>
                  </a:cubicBezTo>
                  <a:cubicBezTo>
                    <a:pt x="988" y="1"/>
                    <a:pt x="989" y="1"/>
                    <a:pt x="99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Freeform 882">
              <a:extLst>
                <a:ext uri="{FF2B5EF4-FFF2-40B4-BE49-F238E27FC236}">
                  <a16:creationId xmlns="" xmlns:a16="http://schemas.microsoft.com/office/drawing/2014/main" id="{1764A29C-CC36-457D-B55E-CFEFD6745D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293813"/>
              <a:ext cx="749300" cy="296863"/>
            </a:xfrm>
            <a:custGeom>
              <a:avLst/>
              <a:gdLst>
                <a:gd name="T0" fmla="*/ 8 w 298"/>
                <a:gd name="T1" fmla="*/ 116 h 118"/>
                <a:gd name="T2" fmla="*/ 1 w 298"/>
                <a:gd name="T3" fmla="*/ 118 h 118"/>
                <a:gd name="T4" fmla="*/ 8 w 298"/>
                <a:gd name="T5" fmla="*/ 117 h 118"/>
                <a:gd name="T6" fmla="*/ 8 w 298"/>
                <a:gd name="T7" fmla="*/ 116 h 118"/>
                <a:gd name="T8" fmla="*/ 107 w 298"/>
                <a:gd name="T9" fmla="*/ 73 h 118"/>
                <a:gd name="T10" fmla="*/ 52 w 298"/>
                <a:gd name="T11" fmla="*/ 91 h 118"/>
                <a:gd name="T12" fmla="*/ 16 w 298"/>
                <a:gd name="T13" fmla="*/ 103 h 118"/>
                <a:gd name="T14" fmla="*/ 14 w 298"/>
                <a:gd name="T15" fmla="*/ 103 h 118"/>
                <a:gd name="T16" fmla="*/ 10 w 298"/>
                <a:gd name="T17" fmla="*/ 102 h 118"/>
                <a:gd name="T18" fmla="*/ 0 w 298"/>
                <a:gd name="T19" fmla="*/ 105 h 118"/>
                <a:gd name="T20" fmla="*/ 2 w 298"/>
                <a:gd name="T21" fmla="*/ 108 h 118"/>
                <a:gd name="T22" fmla="*/ 94 w 298"/>
                <a:gd name="T23" fmla="*/ 84 h 118"/>
                <a:gd name="T24" fmla="*/ 34 w 298"/>
                <a:gd name="T25" fmla="*/ 106 h 118"/>
                <a:gd name="T26" fmla="*/ 54 w 298"/>
                <a:gd name="T27" fmla="*/ 104 h 118"/>
                <a:gd name="T28" fmla="*/ 95 w 298"/>
                <a:gd name="T29" fmla="*/ 87 h 118"/>
                <a:gd name="T30" fmla="*/ 93 w 298"/>
                <a:gd name="T31" fmla="*/ 87 h 118"/>
                <a:gd name="T32" fmla="*/ 107 w 298"/>
                <a:gd name="T33" fmla="*/ 73 h 118"/>
                <a:gd name="T34" fmla="*/ 298 w 298"/>
                <a:gd name="T35" fmla="*/ 0 h 118"/>
                <a:gd name="T36" fmla="*/ 239 w 298"/>
                <a:gd name="T37" fmla="*/ 22 h 118"/>
                <a:gd name="T38" fmla="*/ 213 w 298"/>
                <a:gd name="T39" fmla="*/ 31 h 118"/>
                <a:gd name="T40" fmla="*/ 145 w 298"/>
                <a:gd name="T41" fmla="*/ 66 h 118"/>
                <a:gd name="T42" fmla="*/ 169 w 298"/>
                <a:gd name="T43" fmla="*/ 59 h 118"/>
                <a:gd name="T44" fmla="*/ 298 w 298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118">
                  <a:moveTo>
                    <a:pt x="8" y="116"/>
                  </a:moveTo>
                  <a:cubicBezTo>
                    <a:pt x="5" y="117"/>
                    <a:pt x="3" y="117"/>
                    <a:pt x="1" y="118"/>
                  </a:cubicBezTo>
                  <a:cubicBezTo>
                    <a:pt x="3" y="118"/>
                    <a:pt x="5" y="117"/>
                    <a:pt x="8" y="117"/>
                  </a:cubicBezTo>
                  <a:cubicBezTo>
                    <a:pt x="8" y="117"/>
                    <a:pt x="8" y="116"/>
                    <a:pt x="8" y="116"/>
                  </a:cubicBezTo>
                  <a:moveTo>
                    <a:pt x="107" y="73"/>
                  </a:moveTo>
                  <a:cubicBezTo>
                    <a:pt x="89" y="80"/>
                    <a:pt x="71" y="85"/>
                    <a:pt x="52" y="91"/>
                  </a:cubicBezTo>
                  <a:cubicBezTo>
                    <a:pt x="41" y="96"/>
                    <a:pt x="29" y="100"/>
                    <a:pt x="16" y="103"/>
                  </a:cubicBezTo>
                  <a:cubicBezTo>
                    <a:pt x="16" y="103"/>
                    <a:pt x="15" y="103"/>
                    <a:pt x="14" y="103"/>
                  </a:cubicBezTo>
                  <a:cubicBezTo>
                    <a:pt x="13" y="103"/>
                    <a:pt x="12" y="103"/>
                    <a:pt x="10" y="102"/>
                  </a:cubicBezTo>
                  <a:cubicBezTo>
                    <a:pt x="7" y="103"/>
                    <a:pt x="4" y="104"/>
                    <a:pt x="0" y="105"/>
                  </a:cubicBezTo>
                  <a:cubicBezTo>
                    <a:pt x="1" y="106"/>
                    <a:pt x="1" y="107"/>
                    <a:pt x="2" y="108"/>
                  </a:cubicBezTo>
                  <a:cubicBezTo>
                    <a:pt x="32" y="100"/>
                    <a:pt x="63" y="91"/>
                    <a:pt x="94" y="84"/>
                  </a:cubicBezTo>
                  <a:cubicBezTo>
                    <a:pt x="74" y="92"/>
                    <a:pt x="54" y="99"/>
                    <a:pt x="34" y="106"/>
                  </a:cubicBezTo>
                  <a:cubicBezTo>
                    <a:pt x="41" y="106"/>
                    <a:pt x="48" y="105"/>
                    <a:pt x="54" y="104"/>
                  </a:cubicBezTo>
                  <a:cubicBezTo>
                    <a:pt x="68" y="99"/>
                    <a:pt x="82" y="93"/>
                    <a:pt x="95" y="87"/>
                  </a:cubicBezTo>
                  <a:cubicBezTo>
                    <a:pt x="94" y="87"/>
                    <a:pt x="94" y="87"/>
                    <a:pt x="93" y="87"/>
                  </a:cubicBezTo>
                  <a:cubicBezTo>
                    <a:pt x="97" y="83"/>
                    <a:pt x="102" y="77"/>
                    <a:pt x="107" y="73"/>
                  </a:cubicBezTo>
                  <a:moveTo>
                    <a:pt x="298" y="0"/>
                  </a:moveTo>
                  <a:cubicBezTo>
                    <a:pt x="278" y="5"/>
                    <a:pt x="257" y="11"/>
                    <a:pt x="239" y="22"/>
                  </a:cubicBezTo>
                  <a:cubicBezTo>
                    <a:pt x="231" y="26"/>
                    <a:pt x="222" y="29"/>
                    <a:pt x="213" y="31"/>
                  </a:cubicBezTo>
                  <a:cubicBezTo>
                    <a:pt x="190" y="43"/>
                    <a:pt x="167" y="56"/>
                    <a:pt x="145" y="66"/>
                  </a:cubicBezTo>
                  <a:cubicBezTo>
                    <a:pt x="155" y="65"/>
                    <a:pt x="164" y="63"/>
                    <a:pt x="169" y="59"/>
                  </a:cubicBezTo>
                  <a:cubicBezTo>
                    <a:pt x="210" y="35"/>
                    <a:pt x="257" y="22"/>
                    <a:pt x="2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Freeform 883">
              <a:extLst>
                <a:ext uri="{FF2B5EF4-FFF2-40B4-BE49-F238E27FC236}">
                  <a16:creationId xmlns="" xmlns:a16="http://schemas.microsoft.com/office/drawing/2014/main" id="{38A9EBDD-5641-490C-ADDF-3B68FA00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1487488"/>
              <a:ext cx="41275" cy="14288"/>
            </a:xfrm>
            <a:custGeom>
              <a:avLst/>
              <a:gdLst>
                <a:gd name="T0" fmla="*/ 17 w 17"/>
                <a:gd name="T1" fmla="*/ 0 h 6"/>
                <a:gd name="T2" fmla="*/ 0 w 17"/>
                <a:gd name="T3" fmla="*/ 6 h 6"/>
                <a:gd name="T4" fmla="*/ 2 w 17"/>
                <a:gd name="T5" fmla="*/ 6 h 6"/>
                <a:gd name="T6" fmla="*/ 4 w 17"/>
                <a:gd name="T7" fmla="*/ 5 h 6"/>
                <a:gd name="T8" fmla="*/ 17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7" y="0"/>
                    <a:pt x="11" y="2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13" y="1"/>
                    <a:pt x="17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Freeform 884">
              <a:extLst>
                <a:ext uri="{FF2B5EF4-FFF2-40B4-BE49-F238E27FC236}">
                  <a16:creationId xmlns="" xmlns:a16="http://schemas.microsoft.com/office/drawing/2014/main" id="{7D0F0D23-4572-40CA-A4AD-9829BF5BA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950" y="1390651"/>
              <a:ext cx="65087" cy="25400"/>
            </a:xfrm>
            <a:custGeom>
              <a:avLst/>
              <a:gdLst>
                <a:gd name="T0" fmla="*/ 26 w 26"/>
                <a:gd name="T1" fmla="*/ 0 h 10"/>
                <a:gd name="T2" fmla="*/ 9 w 26"/>
                <a:gd name="T3" fmla="*/ 6 h 10"/>
                <a:gd name="T4" fmla="*/ 0 w 26"/>
                <a:gd name="T5" fmla="*/ 10 h 10"/>
                <a:gd name="T6" fmla="*/ 0 w 26"/>
                <a:gd name="T7" fmla="*/ 10 h 10"/>
                <a:gd name="T8" fmla="*/ 21 w 26"/>
                <a:gd name="T9" fmla="*/ 2 h 10"/>
                <a:gd name="T10" fmla="*/ 26 w 2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">
                  <a:moveTo>
                    <a:pt x="26" y="0"/>
                  </a:moveTo>
                  <a:cubicBezTo>
                    <a:pt x="25" y="0"/>
                    <a:pt x="19" y="2"/>
                    <a:pt x="9" y="6"/>
                  </a:cubicBezTo>
                  <a:cubicBezTo>
                    <a:pt x="6" y="7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7"/>
                    <a:pt x="14" y="5"/>
                    <a:pt x="21" y="2"/>
                  </a:cubicBezTo>
                  <a:cubicBezTo>
                    <a:pt x="25" y="1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Freeform 885">
              <a:extLst>
                <a:ext uri="{FF2B5EF4-FFF2-40B4-BE49-F238E27FC236}">
                  <a16:creationId xmlns="" xmlns:a16="http://schemas.microsoft.com/office/drawing/2014/main" id="{29BACE00-EBCF-440E-952B-2083ACF69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" y="1738313"/>
              <a:ext cx="615950" cy="179388"/>
            </a:xfrm>
            <a:custGeom>
              <a:avLst/>
              <a:gdLst>
                <a:gd name="T0" fmla="*/ 245 w 245"/>
                <a:gd name="T1" fmla="*/ 0 h 71"/>
                <a:gd name="T2" fmla="*/ 240 w 245"/>
                <a:gd name="T3" fmla="*/ 1 h 71"/>
                <a:gd name="T4" fmla="*/ 47 w 245"/>
                <a:gd name="T5" fmla="*/ 50 h 71"/>
                <a:gd name="T6" fmla="*/ 46 w 245"/>
                <a:gd name="T7" fmla="*/ 51 h 71"/>
                <a:gd name="T8" fmla="*/ 0 w 245"/>
                <a:gd name="T9" fmla="*/ 70 h 71"/>
                <a:gd name="T10" fmla="*/ 6 w 245"/>
                <a:gd name="T11" fmla="*/ 71 h 71"/>
                <a:gd name="T12" fmla="*/ 43 w 245"/>
                <a:gd name="T13" fmla="*/ 65 h 71"/>
                <a:gd name="T14" fmla="*/ 245 w 245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71">
                  <a:moveTo>
                    <a:pt x="245" y="0"/>
                  </a:moveTo>
                  <a:cubicBezTo>
                    <a:pt x="244" y="0"/>
                    <a:pt x="242" y="1"/>
                    <a:pt x="240" y="1"/>
                  </a:cubicBezTo>
                  <a:cubicBezTo>
                    <a:pt x="179" y="19"/>
                    <a:pt x="115" y="39"/>
                    <a:pt x="47" y="50"/>
                  </a:cubicBezTo>
                  <a:cubicBezTo>
                    <a:pt x="47" y="50"/>
                    <a:pt x="46" y="50"/>
                    <a:pt x="46" y="51"/>
                  </a:cubicBezTo>
                  <a:cubicBezTo>
                    <a:pt x="31" y="57"/>
                    <a:pt x="16" y="63"/>
                    <a:pt x="0" y="70"/>
                  </a:cubicBezTo>
                  <a:cubicBezTo>
                    <a:pt x="2" y="70"/>
                    <a:pt x="4" y="71"/>
                    <a:pt x="6" y="71"/>
                  </a:cubicBezTo>
                  <a:cubicBezTo>
                    <a:pt x="19" y="71"/>
                    <a:pt x="31" y="68"/>
                    <a:pt x="43" y="65"/>
                  </a:cubicBezTo>
                  <a:cubicBezTo>
                    <a:pt x="110" y="42"/>
                    <a:pt x="178" y="21"/>
                    <a:pt x="2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886">
              <a:extLst>
                <a:ext uri="{FF2B5EF4-FFF2-40B4-BE49-F238E27FC236}">
                  <a16:creationId xmlns="" xmlns:a16="http://schemas.microsoft.com/office/drawing/2014/main" id="{95C706F4-C5A3-4368-9D9C-95B8DC132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1655763"/>
              <a:ext cx="333375" cy="107950"/>
            </a:xfrm>
            <a:custGeom>
              <a:avLst/>
              <a:gdLst>
                <a:gd name="T0" fmla="*/ 132 w 132"/>
                <a:gd name="T1" fmla="*/ 0 h 43"/>
                <a:gd name="T2" fmla="*/ 127 w 132"/>
                <a:gd name="T3" fmla="*/ 1 h 43"/>
                <a:gd name="T4" fmla="*/ 0 w 132"/>
                <a:gd name="T5" fmla="*/ 43 h 43"/>
                <a:gd name="T6" fmla="*/ 132 w 13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43">
                  <a:moveTo>
                    <a:pt x="132" y="0"/>
                  </a:moveTo>
                  <a:cubicBezTo>
                    <a:pt x="130" y="0"/>
                    <a:pt x="129" y="0"/>
                    <a:pt x="127" y="1"/>
                  </a:cubicBezTo>
                  <a:cubicBezTo>
                    <a:pt x="85" y="15"/>
                    <a:pt x="43" y="29"/>
                    <a:pt x="0" y="43"/>
                  </a:cubicBezTo>
                  <a:cubicBezTo>
                    <a:pt x="44" y="30"/>
                    <a:pt x="87" y="15"/>
                    <a:pt x="1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887">
              <a:extLst>
                <a:ext uri="{FF2B5EF4-FFF2-40B4-BE49-F238E27FC236}">
                  <a16:creationId xmlns="" xmlns:a16="http://schemas.microsoft.com/office/drawing/2014/main" id="{4E835E1C-8E1F-4CED-8306-3D00D7E96F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338" y="1657351"/>
              <a:ext cx="1011237" cy="257175"/>
            </a:xfrm>
            <a:custGeom>
              <a:avLst/>
              <a:gdLst>
                <a:gd name="T0" fmla="*/ 87 w 402"/>
                <a:gd name="T1" fmla="*/ 83 h 102"/>
                <a:gd name="T2" fmla="*/ 4 w 402"/>
                <a:gd name="T3" fmla="*/ 90 h 102"/>
                <a:gd name="T4" fmla="*/ 0 w 402"/>
                <a:gd name="T5" fmla="*/ 90 h 102"/>
                <a:gd name="T6" fmla="*/ 1 w 402"/>
                <a:gd name="T7" fmla="*/ 91 h 102"/>
                <a:gd name="T8" fmla="*/ 41 w 402"/>
                <a:gd name="T9" fmla="*/ 102 h 102"/>
                <a:gd name="T10" fmla="*/ 41 w 402"/>
                <a:gd name="T11" fmla="*/ 102 h 102"/>
                <a:gd name="T12" fmla="*/ 87 w 402"/>
                <a:gd name="T13" fmla="*/ 83 h 102"/>
                <a:gd name="T14" fmla="*/ 402 w 402"/>
                <a:gd name="T15" fmla="*/ 0 h 102"/>
                <a:gd name="T16" fmla="*/ 286 w 402"/>
                <a:gd name="T17" fmla="*/ 32 h 102"/>
                <a:gd name="T18" fmla="*/ 84 w 402"/>
                <a:gd name="T19" fmla="*/ 97 h 102"/>
                <a:gd name="T20" fmla="*/ 149 w 402"/>
                <a:gd name="T21" fmla="*/ 80 h 102"/>
                <a:gd name="T22" fmla="*/ 235 w 402"/>
                <a:gd name="T23" fmla="*/ 59 h 102"/>
                <a:gd name="T24" fmla="*/ 280 w 402"/>
                <a:gd name="T25" fmla="*/ 40 h 102"/>
                <a:gd name="T26" fmla="*/ 402 w 402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102">
                  <a:moveTo>
                    <a:pt x="87" y="83"/>
                  </a:moveTo>
                  <a:cubicBezTo>
                    <a:pt x="59" y="85"/>
                    <a:pt x="31" y="89"/>
                    <a:pt x="4" y="90"/>
                  </a:cubicBezTo>
                  <a:cubicBezTo>
                    <a:pt x="2" y="90"/>
                    <a:pt x="1" y="90"/>
                    <a:pt x="0" y="90"/>
                  </a:cubicBezTo>
                  <a:cubicBezTo>
                    <a:pt x="0" y="90"/>
                    <a:pt x="1" y="91"/>
                    <a:pt x="1" y="91"/>
                  </a:cubicBezTo>
                  <a:cubicBezTo>
                    <a:pt x="14" y="96"/>
                    <a:pt x="27" y="101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57" y="95"/>
                    <a:pt x="72" y="89"/>
                    <a:pt x="87" y="83"/>
                  </a:cubicBezTo>
                  <a:moveTo>
                    <a:pt x="402" y="0"/>
                  </a:moveTo>
                  <a:cubicBezTo>
                    <a:pt x="362" y="11"/>
                    <a:pt x="323" y="22"/>
                    <a:pt x="286" y="32"/>
                  </a:cubicBezTo>
                  <a:cubicBezTo>
                    <a:pt x="219" y="53"/>
                    <a:pt x="151" y="74"/>
                    <a:pt x="84" y="97"/>
                  </a:cubicBezTo>
                  <a:cubicBezTo>
                    <a:pt x="106" y="92"/>
                    <a:pt x="127" y="84"/>
                    <a:pt x="149" y="80"/>
                  </a:cubicBezTo>
                  <a:cubicBezTo>
                    <a:pt x="179" y="74"/>
                    <a:pt x="207" y="67"/>
                    <a:pt x="235" y="59"/>
                  </a:cubicBezTo>
                  <a:cubicBezTo>
                    <a:pt x="250" y="53"/>
                    <a:pt x="265" y="47"/>
                    <a:pt x="280" y="40"/>
                  </a:cubicBezTo>
                  <a:cubicBezTo>
                    <a:pt x="319" y="29"/>
                    <a:pt x="361" y="16"/>
                    <a:pt x="40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Freeform 888">
              <a:extLst>
                <a:ext uri="{FF2B5EF4-FFF2-40B4-BE49-F238E27FC236}">
                  <a16:creationId xmlns="" xmlns:a16="http://schemas.microsoft.com/office/drawing/2014/main" id="{2B365C66-8F68-4103-8B6B-39856C581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8" y="1612901"/>
              <a:ext cx="585787" cy="193675"/>
            </a:xfrm>
            <a:custGeom>
              <a:avLst/>
              <a:gdLst>
                <a:gd name="T0" fmla="*/ 233 w 233"/>
                <a:gd name="T1" fmla="*/ 0 h 77"/>
                <a:gd name="T2" fmla="*/ 167 w 233"/>
                <a:gd name="T3" fmla="*/ 18 h 77"/>
                <a:gd name="T4" fmla="*/ 45 w 233"/>
                <a:gd name="T5" fmla="*/ 58 h 77"/>
                <a:gd name="T6" fmla="*/ 0 w 233"/>
                <a:gd name="T7" fmla="*/ 77 h 77"/>
                <a:gd name="T8" fmla="*/ 62 w 233"/>
                <a:gd name="T9" fmla="*/ 60 h 77"/>
                <a:gd name="T10" fmla="*/ 189 w 233"/>
                <a:gd name="T11" fmla="*/ 18 h 77"/>
                <a:gd name="T12" fmla="*/ 194 w 233"/>
                <a:gd name="T13" fmla="*/ 17 h 77"/>
                <a:gd name="T14" fmla="*/ 205 w 233"/>
                <a:gd name="T15" fmla="*/ 12 h 77"/>
                <a:gd name="T16" fmla="*/ 205 w 233"/>
                <a:gd name="T17" fmla="*/ 9 h 77"/>
                <a:gd name="T18" fmla="*/ 232 w 233"/>
                <a:gd name="T19" fmla="*/ 1 h 77"/>
                <a:gd name="T20" fmla="*/ 233 w 233"/>
                <a:gd name="T2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77">
                  <a:moveTo>
                    <a:pt x="233" y="0"/>
                  </a:moveTo>
                  <a:cubicBezTo>
                    <a:pt x="211" y="6"/>
                    <a:pt x="189" y="12"/>
                    <a:pt x="167" y="18"/>
                  </a:cubicBezTo>
                  <a:cubicBezTo>
                    <a:pt x="126" y="34"/>
                    <a:pt x="84" y="47"/>
                    <a:pt x="45" y="58"/>
                  </a:cubicBezTo>
                  <a:cubicBezTo>
                    <a:pt x="30" y="65"/>
                    <a:pt x="15" y="71"/>
                    <a:pt x="0" y="77"/>
                  </a:cubicBezTo>
                  <a:cubicBezTo>
                    <a:pt x="21" y="72"/>
                    <a:pt x="42" y="66"/>
                    <a:pt x="62" y="60"/>
                  </a:cubicBezTo>
                  <a:cubicBezTo>
                    <a:pt x="105" y="46"/>
                    <a:pt x="147" y="32"/>
                    <a:pt x="189" y="18"/>
                  </a:cubicBezTo>
                  <a:cubicBezTo>
                    <a:pt x="191" y="17"/>
                    <a:pt x="192" y="17"/>
                    <a:pt x="194" y="17"/>
                  </a:cubicBezTo>
                  <a:cubicBezTo>
                    <a:pt x="197" y="15"/>
                    <a:pt x="201" y="14"/>
                    <a:pt x="205" y="12"/>
                  </a:cubicBezTo>
                  <a:cubicBezTo>
                    <a:pt x="205" y="11"/>
                    <a:pt x="205" y="10"/>
                    <a:pt x="205" y="9"/>
                  </a:cubicBezTo>
                  <a:cubicBezTo>
                    <a:pt x="214" y="6"/>
                    <a:pt x="223" y="4"/>
                    <a:pt x="232" y="1"/>
                  </a:cubicBezTo>
                  <a:cubicBezTo>
                    <a:pt x="232" y="1"/>
                    <a:pt x="233" y="1"/>
                    <a:pt x="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Freeform 889">
              <a:extLst>
                <a:ext uri="{FF2B5EF4-FFF2-40B4-BE49-F238E27FC236}">
                  <a16:creationId xmlns="" xmlns:a16="http://schemas.microsoft.com/office/drawing/2014/main" id="{64C3200F-3938-4C47-B1DA-F994AF40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1616076"/>
              <a:ext cx="68262" cy="26988"/>
            </a:xfrm>
            <a:custGeom>
              <a:avLst/>
              <a:gdLst>
                <a:gd name="T0" fmla="*/ 27 w 27"/>
                <a:gd name="T1" fmla="*/ 0 h 11"/>
                <a:gd name="T2" fmla="*/ 0 w 27"/>
                <a:gd name="T3" fmla="*/ 8 h 11"/>
                <a:gd name="T4" fmla="*/ 0 w 27"/>
                <a:gd name="T5" fmla="*/ 11 h 11"/>
                <a:gd name="T6" fmla="*/ 5 w 27"/>
                <a:gd name="T7" fmla="*/ 10 h 11"/>
                <a:gd name="T8" fmla="*/ 27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7" y="0"/>
                  </a:moveTo>
                  <a:cubicBezTo>
                    <a:pt x="18" y="3"/>
                    <a:pt x="9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1"/>
                    <a:pt x="4" y="10"/>
                    <a:pt x="5" y="10"/>
                  </a:cubicBezTo>
                  <a:cubicBezTo>
                    <a:pt x="10" y="9"/>
                    <a:pt x="20" y="6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Freeform 890">
              <a:extLst>
                <a:ext uri="{FF2B5EF4-FFF2-40B4-BE49-F238E27FC236}">
                  <a16:creationId xmlns="" xmlns:a16="http://schemas.microsoft.com/office/drawing/2014/main" id="{FC7E8434-B9CB-40BF-9E26-CFCE91814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6163" y="1433513"/>
              <a:ext cx="323850" cy="111125"/>
            </a:xfrm>
            <a:custGeom>
              <a:avLst/>
              <a:gdLst>
                <a:gd name="T0" fmla="*/ 13 w 129"/>
                <a:gd name="T1" fmla="*/ 38 h 44"/>
                <a:gd name="T2" fmla="*/ 0 w 129"/>
                <a:gd name="T3" fmla="*/ 44 h 44"/>
                <a:gd name="T4" fmla="*/ 2 w 129"/>
                <a:gd name="T5" fmla="*/ 43 h 44"/>
                <a:gd name="T6" fmla="*/ 13 w 129"/>
                <a:gd name="T7" fmla="*/ 38 h 44"/>
                <a:gd name="T8" fmla="*/ 125 w 129"/>
                <a:gd name="T9" fmla="*/ 0 h 44"/>
                <a:gd name="T10" fmla="*/ 71 w 129"/>
                <a:gd name="T11" fmla="*/ 12 h 44"/>
                <a:gd name="T12" fmla="*/ 49 w 129"/>
                <a:gd name="T13" fmla="*/ 22 h 44"/>
                <a:gd name="T14" fmla="*/ 105 w 129"/>
                <a:gd name="T15" fmla="*/ 7 h 44"/>
                <a:gd name="T16" fmla="*/ 105 w 129"/>
                <a:gd name="T17" fmla="*/ 7 h 44"/>
                <a:gd name="T18" fmla="*/ 105 w 129"/>
                <a:gd name="T19" fmla="*/ 7 h 44"/>
                <a:gd name="T20" fmla="*/ 50 w 129"/>
                <a:gd name="T21" fmla="*/ 33 h 44"/>
                <a:gd name="T22" fmla="*/ 38 w 129"/>
                <a:gd name="T23" fmla="*/ 37 h 44"/>
                <a:gd name="T24" fmla="*/ 77 w 129"/>
                <a:gd name="T25" fmla="*/ 26 h 44"/>
                <a:gd name="T26" fmla="*/ 129 w 129"/>
                <a:gd name="T27" fmla="*/ 1 h 44"/>
                <a:gd name="T28" fmla="*/ 125 w 12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44">
                  <a:moveTo>
                    <a:pt x="13" y="38"/>
                  </a:moveTo>
                  <a:cubicBezTo>
                    <a:pt x="9" y="40"/>
                    <a:pt x="5" y="42"/>
                    <a:pt x="0" y="44"/>
                  </a:cubicBezTo>
                  <a:cubicBezTo>
                    <a:pt x="1" y="44"/>
                    <a:pt x="1" y="43"/>
                    <a:pt x="2" y="43"/>
                  </a:cubicBezTo>
                  <a:cubicBezTo>
                    <a:pt x="6" y="42"/>
                    <a:pt x="9" y="40"/>
                    <a:pt x="13" y="38"/>
                  </a:cubicBezTo>
                  <a:moveTo>
                    <a:pt x="125" y="0"/>
                  </a:moveTo>
                  <a:cubicBezTo>
                    <a:pt x="107" y="0"/>
                    <a:pt x="87" y="7"/>
                    <a:pt x="71" y="12"/>
                  </a:cubicBezTo>
                  <a:cubicBezTo>
                    <a:pt x="64" y="16"/>
                    <a:pt x="56" y="19"/>
                    <a:pt x="49" y="22"/>
                  </a:cubicBezTo>
                  <a:cubicBezTo>
                    <a:pt x="67" y="15"/>
                    <a:pt x="88" y="9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86" y="14"/>
                    <a:pt x="68" y="23"/>
                    <a:pt x="50" y="33"/>
                  </a:cubicBezTo>
                  <a:cubicBezTo>
                    <a:pt x="46" y="34"/>
                    <a:pt x="42" y="36"/>
                    <a:pt x="38" y="37"/>
                  </a:cubicBezTo>
                  <a:cubicBezTo>
                    <a:pt x="52" y="34"/>
                    <a:pt x="65" y="31"/>
                    <a:pt x="77" y="26"/>
                  </a:cubicBezTo>
                  <a:cubicBezTo>
                    <a:pt x="94" y="16"/>
                    <a:pt x="111" y="7"/>
                    <a:pt x="129" y="1"/>
                  </a:cubicBezTo>
                  <a:cubicBezTo>
                    <a:pt x="127" y="0"/>
                    <a:pt x="126" y="0"/>
                    <a:pt x="1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Freeform 891">
              <a:extLst>
                <a:ext uri="{FF2B5EF4-FFF2-40B4-BE49-F238E27FC236}">
                  <a16:creationId xmlns="" xmlns:a16="http://schemas.microsoft.com/office/drawing/2014/main" id="{E16C05F2-314C-4673-B839-31DFC6114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5" y="1452563"/>
              <a:ext cx="258762" cy="90488"/>
            </a:xfrm>
            <a:custGeom>
              <a:avLst/>
              <a:gdLst>
                <a:gd name="T0" fmla="*/ 103 w 103"/>
                <a:gd name="T1" fmla="*/ 0 h 36"/>
                <a:gd name="T2" fmla="*/ 47 w 103"/>
                <a:gd name="T3" fmla="*/ 15 h 36"/>
                <a:gd name="T4" fmla="*/ 11 w 103"/>
                <a:gd name="T5" fmla="*/ 31 h 36"/>
                <a:gd name="T6" fmla="*/ 0 w 103"/>
                <a:gd name="T7" fmla="*/ 36 h 36"/>
                <a:gd name="T8" fmla="*/ 36 w 103"/>
                <a:gd name="T9" fmla="*/ 30 h 36"/>
                <a:gd name="T10" fmla="*/ 48 w 103"/>
                <a:gd name="T11" fmla="*/ 26 h 36"/>
                <a:gd name="T12" fmla="*/ 103 w 103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6">
                  <a:moveTo>
                    <a:pt x="103" y="0"/>
                  </a:moveTo>
                  <a:cubicBezTo>
                    <a:pt x="86" y="2"/>
                    <a:pt x="65" y="8"/>
                    <a:pt x="47" y="15"/>
                  </a:cubicBezTo>
                  <a:cubicBezTo>
                    <a:pt x="35" y="21"/>
                    <a:pt x="23" y="26"/>
                    <a:pt x="11" y="31"/>
                  </a:cubicBezTo>
                  <a:cubicBezTo>
                    <a:pt x="7" y="33"/>
                    <a:pt x="4" y="35"/>
                    <a:pt x="0" y="36"/>
                  </a:cubicBezTo>
                  <a:cubicBezTo>
                    <a:pt x="12" y="35"/>
                    <a:pt x="24" y="33"/>
                    <a:pt x="36" y="30"/>
                  </a:cubicBezTo>
                  <a:cubicBezTo>
                    <a:pt x="40" y="29"/>
                    <a:pt x="44" y="27"/>
                    <a:pt x="48" y="26"/>
                  </a:cubicBezTo>
                  <a:cubicBezTo>
                    <a:pt x="66" y="16"/>
                    <a:pt x="84" y="7"/>
                    <a:pt x="10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Freeform 892">
              <a:extLst>
                <a:ext uri="{FF2B5EF4-FFF2-40B4-BE49-F238E27FC236}">
                  <a16:creationId xmlns="" xmlns:a16="http://schemas.microsoft.com/office/drawing/2014/main" id="{044EBDF0-E9A4-40C6-B9BE-B0FA23031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9788" y="1544638"/>
              <a:ext cx="206375" cy="52388"/>
            </a:xfrm>
            <a:custGeom>
              <a:avLst/>
              <a:gdLst>
                <a:gd name="T0" fmla="*/ 28 w 82"/>
                <a:gd name="T1" fmla="*/ 6 h 21"/>
                <a:gd name="T2" fmla="*/ 0 w 82"/>
                <a:gd name="T3" fmla="*/ 11 h 21"/>
                <a:gd name="T4" fmla="*/ 2 w 82"/>
                <a:gd name="T5" fmla="*/ 16 h 21"/>
                <a:gd name="T6" fmla="*/ 28 w 82"/>
                <a:gd name="T7" fmla="*/ 6 h 21"/>
                <a:gd name="T8" fmla="*/ 82 w 82"/>
                <a:gd name="T9" fmla="*/ 0 h 21"/>
                <a:gd name="T10" fmla="*/ 62 w 82"/>
                <a:gd name="T11" fmla="*/ 2 h 21"/>
                <a:gd name="T12" fmla="*/ 21 w 82"/>
                <a:gd name="T13" fmla="*/ 21 h 21"/>
                <a:gd name="T14" fmla="*/ 82 w 8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1">
                  <a:moveTo>
                    <a:pt x="28" y="6"/>
                  </a:moveTo>
                  <a:cubicBezTo>
                    <a:pt x="19" y="8"/>
                    <a:pt x="10" y="9"/>
                    <a:pt x="0" y="11"/>
                  </a:cubicBezTo>
                  <a:cubicBezTo>
                    <a:pt x="1" y="13"/>
                    <a:pt x="1" y="14"/>
                    <a:pt x="2" y="16"/>
                  </a:cubicBezTo>
                  <a:cubicBezTo>
                    <a:pt x="11" y="13"/>
                    <a:pt x="19" y="10"/>
                    <a:pt x="28" y="6"/>
                  </a:cubicBezTo>
                  <a:moveTo>
                    <a:pt x="82" y="0"/>
                  </a:moveTo>
                  <a:cubicBezTo>
                    <a:pt x="75" y="1"/>
                    <a:pt x="68" y="1"/>
                    <a:pt x="62" y="2"/>
                  </a:cubicBezTo>
                  <a:cubicBezTo>
                    <a:pt x="48" y="9"/>
                    <a:pt x="34" y="15"/>
                    <a:pt x="21" y="21"/>
                  </a:cubicBezTo>
                  <a:cubicBezTo>
                    <a:pt x="41" y="15"/>
                    <a:pt x="62" y="8"/>
                    <a:pt x="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893">
              <a:extLst>
                <a:ext uri="{FF2B5EF4-FFF2-40B4-BE49-F238E27FC236}">
                  <a16:creationId xmlns="" xmlns:a16="http://schemas.microsoft.com/office/drawing/2014/main" id="{D1BDA468-CDD5-4E50-8354-C239809E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675" y="1549401"/>
              <a:ext cx="166687" cy="63500"/>
            </a:xfrm>
            <a:custGeom>
              <a:avLst/>
              <a:gdLst>
                <a:gd name="T0" fmla="*/ 66 w 66"/>
                <a:gd name="T1" fmla="*/ 0 h 25"/>
                <a:gd name="T2" fmla="*/ 52 w 66"/>
                <a:gd name="T3" fmla="*/ 2 h 25"/>
                <a:gd name="T4" fmla="*/ 32 w 66"/>
                <a:gd name="T5" fmla="*/ 4 h 25"/>
                <a:gd name="T6" fmla="*/ 6 w 66"/>
                <a:gd name="T7" fmla="*/ 14 h 25"/>
                <a:gd name="T8" fmla="*/ 6 w 66"/>
                <a:gd name="T9" fmla="*/ 15 h 25"/>
                <a:gd name="T10" fmla="*/ 0 w 66"/>
                <a:gd name="T11" fmla="*/ 25 h 25"/>
                <a:gd name="T12" fmla="*/ 16 w 66"/>
                <a:gd name="T13" fmla="*/ 21 h 25"/>
                <a:gd name="T14" fmla="*/ 25 w 66"/>
                <a:gd name="T15" fmla="*/ 19 h 25"/>
                <a:gd name="T16" fmla="*/ 66 w 66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5">
                  <a:moveTo>
                    <a:pt x="66" y="0"/>
                  </a:moveTo>
                  <a:cubicBezTo>
                    <a:pt x="61" y="1"/>
                    <a:pt x="57" y="1"/>
                    <a:pt x="52" y="2"/>
                  </a:cubicBezTo>
                  <a:cubicBezTo>
                    <a:pt x="46" y="3"/>
                    <a:pt x="39" y="4"/>
                    <a:pt x="32" y="4"/>
                  </a:cubicBezTo>
                  <a:cubicBezTo>
                    <a:pt x="23" y="8"/>
                    <a:pt x="15" y="11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5" y="19"/>
                    <a:pt x="3" y="22"/>
                    <a:pt x="0" y="2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21"/>
                    <a:pt x="22" y="20"/>
                    <a:pt x="25" y="19"/>
                  </a:cubicBezTo>
                  <a:cubicBezTo>
                    <a:pt x="38" y="13"/>
                    <a:pt x="52" y="7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Freeform 894">
              <a:extLst>
                <a:ext uri="{FF2B5EF4-FFF2-40B4-BE49-F238E27FC236}">
                  <a16:creationId xmlns="" xmlns:a16="http://schemas.microsoft.com/office/drawing/2014/main" id="{8361FB87-C204-49F2-96D8-BFC2F43F9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550" y="581026"/>
              <a:ext cx="1681162" cy="1087438"/>
            </a:xfrm>
            <a:custGeom>
              <a:avLst/>
              <a:gdLst>
                <a:gd name="T0" fmla="*/ 553 w 668"/>
                <a:gd name="T1" fmla="*/ 147 h 432"/>
                <a:gd name="T2" fmla="*/ 570 w 668"/>
                <a:gd name="T3" fmla="*/ 136 h 432"/>
                <a:gd name="T4" fmla="*/ 573 w 668"/>
                <a:gd name="T5" fmla="*/ 98 h 432"/>
                <a:gd name="T6" fmla="*/ 579 w 668"/>
                <a:gd name="T7" fmla="*/ 101 h 432"/>
                <a:gd name="T8" fmla="*/ 435 w 668"/>
                <a:gd name="T9" fmla="*/ 202 h 432"/>
                <a:gd name="T10" fmla="*/ 561 w 668"/>
                <a:gd name="T11" fmla="*/ 167 h 432"/>
                <a:gd name="T12" fmla="*/ 656 w 668"/>
                <a:gd name="T13" fmla="*/ 93 h 432"/>
                <a:gd name="T14" fmla="*/ 583 w 668"/>
                <a:gd name="T15" fmla="*/ 166 h 432"/>
                <a:gd name="T16" fmla="*/ 160 w 668"/>
                <a:gd name="T17" fmla="*/ 317 h 432"/>
                <a:gd name="T18" fmla="*/ 431 w 668"/>
                <a:gd name="T19" fmla="*/ 214 h 432"/>
                <a:gd name="T20" fmla="*/ 572 w 668"/>
                <a:gd name="T21" fmla="*/ 47 h 432"/>
                <a:gd name="T22" fmla="*/ 620 w 668"/>
                <a:gd name="T23" fmla="*/ 87 h 432"/>
                <a:gd name="T24" fmla="*/ 553 w 668"/>
                <a:gd name="T25" fmla="*/ 147 h 432"/>
                <a:gd name="T26" fmla="*/ 560 w 668"/>
                <a:gd name="T27" fmla="*/ 142 h 432"/>
                <a:gd name="T28" fmla="*/ 590 w 668"/>
                <a:gd name="T29" fmla="*/ 54 h 432"/>
                <a:gd name="T30" fmla="*/ 528 w 668"/>
                <a:gd name="T31" fmla="*/ 56 h 432"/>
                <a:gd name="T32" fmla="*/ 573 w 668"/>
                <a:gd name="T33" fmla="*/ 0 h 432"/>
                <a:gd name="T34" fmla="*/ 364 w 668"/>
                <a:gd name="T35" fmla="*/ 23 h 432"/>
                <a:gd name="T36" fmla="*/ 391 w 668"/>
                <a:gd name="T37" fmla="*/ 26 h 432"/>
                <a:gd name="T38" fmla="*/ 488 w 668"/>
                <a:gd name="T39" fmla="*/ 16 h 432"/>
                <a:gd name="T40" fmla="*/ 605 w 668"/>
                <a:gd name="T41" fmla="*/ 11 h 432"/>
                <a:gd name="T42" fmla="*/ 656 w 668"/>
                <a:gd name="T43" fmla="*/ 102 h 432"/>
                <a:gd name="T44" fmla="*/ 607 w 668"/>
                <a:gd name="T45" fmla="*/ 21 h 432"/>
                <a:gd name="T46" fmla="*/ 540 w 668"/>
                <a:gd name="T47" fmla="*/ 15 h 432"/>
                <a:gd name="T48" fmla="*/ 533 w 668"/>
                <a:gd name="T49" fmla="*/ 28 h 432"/>
                <a:gd name="T50" fmla="*/ 566 w 668"/>
                <a:gd name="T51" fmla="*/ 22 h 432"/>
                <a:gd name="T52" fmla="*/ 644 w 668"/>
                <a:gd name="T53" fmla="*/ 74 h 432"/>
                <a:gd name="T54" fmla="*/ 573 w 668"/>
                <a:gd name="T55" fmla="*/ 160 h 432"/>
                <a:gd name="T56" fmla="*/ 564 w 668"/>
                <a:gd name="T57" fmla="*/ 160 h 432"/>
                <a:gd name="T58" fmla="*/ 599 w 668"/>
                <a:gd name="T59" fmla="*/ 36 h 432"/>
                <a:gd name="T60" fmla="*/ 518 w 668"/>
                <a:gd name="T61" fmla="*/ 31 h 432"/>
                <a:gd name="T62" fmla="*/ 403 w 668"/>
                <a:gd name="T63" fmla="*/ 58 h 432"/>
                <a:gd name="T64" fmla="*/ 271 w 668"/>
                <a:gd name="T65" fmla="*/ 67 h 432"/>
                <a:gd name="T66" fmla="*/ 238 w 668"/>
                <a:gd name="T67" fmla="*/ 83 h 432"/>
                <a:gd name="T68" fmla="*/ 275 w 668"/>
                <a:gd name="T69" fmla="*/ 82 h 432"/>
                <a:gd name="T70" fmla="*/ 368 w 668"/>
                <a:gd name="T71" fmla="*/ 71 h 432"/>
                <a:gd name="T72" fmla="*/ 195 w 668"/>
                <a:gd name="T73" fmla="*/ 87 h 432"/>
                <a:gd name="T74" fmla="*/ 230 w 668"/>
                <a:gd name="T75" fmla="*/ 103 h 432"/>
                <a:gd name="T76" fmla="*/ 143 w 668"/>
                <a:gd name="T77" fmla="*/ 50 h 432"/>
                <a:gd name="T78" fmla="*/ 252 w 668"/>
                <a:gd name="T79" fmla="*/ 129 h 432"/>
                <a:gd name="T80" fmla="*/ 315 w 668"/>
                <a:gd name="T81" fmla="*/ 121 h 432"/>
                <a:gd name="T82" fmla="*/ 451 w 668"/>
                <a:gd name="T83" fmla="*/ 101 h 432"/>
                <a:gd name="T84" fmla="*/ 522 w 668"/>
                <a:gd name="T85" fmla="*/ 95 h 432"/>
                <a:gd name="T86" fmla="*/ 419 w 668"/>
                <a:gd name="T87" fmla="*/ 150 h 432"/>
                <a:gd name="T88" fmla="*/ 79 w 668"/>
                <a:gd name="T89" fmla="*/ 323 h 432"/>
                <a:gd name="T90" fmla="*/ 7 w 668"/>
                <a:gd name="T91" fmla="*/ 431 h 432"/>
                <a:gd name="T92" fmla="*/ 133 w 668"/>
                <a:gd name="T93" fmla="*/ 310 h 432"/>
                <a:gd name="T94" fmla="*/ 65 w 668"/>
                <a:gd name="T95" fmla="*/ 390 h 432"/>
                <a:gd name="T96" fmla="*/ 75 w 668"/>
                <a:gd name="T97" fmla="*/ 390 h 432"/>
                <a:gd name="T98" fmla="*/ 73 w 668"/>
                <a:gd name="T99" fmla="*/ 402 h 432"/>
                <a:gd name="T100" fmla="*/ 119 w 668"/>
                <a:gd name="T101" fmla="*/ 361 h 432"/>
                <a:gd name="T102" fmla="*/ 134 w 668"/>
                <a:gd name="T103" fmla="*/ 348 h 432"/>
                <a:gd name="T104" fmla="*/ 543 w 668"/>
                <a:gd name="T105" fmla="*/ 198 h 432"/>
                <a:gd name="T106" fmla="*/ 588 w 668"/>
                <a:gd name="T107" fmla="*/ 176 h 432"/>
                <a:gd name="T108" fmla="*/ 655 w 668"/>
                <a:gd name="T109" fmla="*/ 5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8" h="432">
                  <a:moveTo>
                    <a:pt x="570" y="136"/>
                  </a:moveTo>
                  <a:cubicBezTo>
                    <a:pt x="568" y="138"/>
                    <a:pt x="565" y="140"/>
                    <a:pt x="560" y="142"/>
                  </a:cubicBezTo>
                  <a:cubicBezTo>
                    <a:pt x="558" y="144"/>
                    <a:pt x="556" y="145"/>
                    <a:pt x="553" y="147"/>
                  </a:cubicBezTo>
                  <a:cubicBezTo>
                    <a:pt x="561" y="142"/>
                    <a:pt x="567" y="138"/>
                    <a:pt x="570" y="136"/>
                  </a:cubicBezTo>
                  <a:moveTo>
                    <a:pt x="575" y="134"/>
                  </a:moveTo>
                  <a:cubicBezTo>
                    <a:pt x="575" y="134"/>
                    <a:pt x="573" y="135"/>
                    <a:pt x="570" y="136"/>
                  </a:cubicBezTo>
                  <a:cubicBezTo>
                    <a:pt x="573" y="135"/>
                    <a:pt x="575" y="134"/>
                    <a:pt x="575" y="134"/>
                  </a:cubicBezTo>
                  <a:moveTo>
                    <a:pt x="579" y="101"/>
                  </a:moveTo>
                  <a:cubicBezTo>
                    <a:pt x="579" y="101"/>
                    <a:pt x="577" y="100"/>
                    <a:pt x="573" y="98"/>
                  </a:cubicBezTo>
                  <a:cubicBezTo>
                    <a:pt x="572" y="98"/>
                    <a:pt x="572" y="97"/>
                    <a:pt x="572" y="97"/>
                  </a:cubicBezTo>
                  <a:cubicBezTo>
                    <a:pt x="573" y="98"/>
                    <a:pt x="575" y="98"/>
                    <a:pt x="576" y="99"/>
                  </a:cubicBezTo>
                  <a:cubicBezTo>
                    <a:pt x="578" y="100"/>
                    <a:pt x="579" y="101"/>
                    <a:pt x="579" y="101"/>
                  </a:cubicBezTo>
                  <a:moveTo>
                    <a:pt x="360" y="225"/>
                  </a:moveTo>
                  <a:cubicBezTo>
                    <a:pt x="421" y="209"/>
                    <a:pt x="421" y="209"/>
                    <a:pt x="421" y="209"/>
                  </a:cubicBezTo>
                  <a:cubicBezTo>
                    <a:pt x="426" y="206"/>
                    <a:pt x="430" y="204"/>
                    <a:pt x="435" y="202"/>
                  </a:cubicBezTo>
                  <a:cubicBezTo>
                    <a:pt x="446" y="199"/>
                    <a:pt x="446" y="199"/>
                    <a:pt x="446" y="199"/>
                  </a:cubicBezTo>
                  <a:cubicBezTo>
                    <a:pt x="458" y="197"/>
                    <a:pt x="469" y="196"/>
                    <a:pt x="480" y="194"/>
                  </a:cubicBezTo>
                  <a:cubicBezTo>
                    <a:pt x="508" y="186"/>
                    <a:pt x="534" y="178"/>
                    <a:pt x="561" y="167"/>
                  </a:cubicBezTo>
                  <a:cubicBezTo>
                    <a:pt x="575" y="162"/>
                    <a:pt x="588" y="156"/>
                    <a:pt x="602" y="148"/>
                  </a:cubicBezTo>
                  <a:cubicBezTo>
                    <a:pt x="610" y="145"/>
                    <a:pt x="617" y="140"/>
                    <a:pt x="625" y="134"/>
                  </a:cubicBezTo>
                  <a:cubicBezTo>
                    <a:pt x="633" y="126"/>
                    <a:pt x="644" y="125"/>
                    <a:pt x="656" y="93"/>
                  </a:cubicBezTo>
                  <a:cubicBezTo>
                    <a:pt x="648" y="119"/>
                    <a:pt x="639" y="124"/>
                    <a:pt x="633" y="132"/>
                  </a:cubicBezTo>
                  <a:cubicBezTo>
                    <a:pt x="626" y="138"/>
                    <a:pt x="621" y="142"/>
                    <a:pt x="615" y="146"/>
                  </a:cubicBezTo>
                  <a:cubicBezTo>
                    <a:pt x="604" y="154"/>
                    <a:pt x="594" y="160"/>
                    <a:pt x="583" y="166"/>
                  </a:cubicBezTo>
                  <a:cubicBezTo>
                    <a:pt x="563" y="177"/>
                    <a:pt x="543" y="185"/>
                    <a:pt x="523" y="193"/>
                  </a:cubicBezTo>
                  <a:cubicBezTo>
                    <a:pt x="482" y="209"/>
                    <a:pt x="441" y="221"/>
                    <a:pt x="400" y="232"/>
                  </a:cubicBezTo>
                  <a:cubicBezTo>
                    <a:pt x="319" y="254"/>
                    <a:pt x="237" y="273"/>
                    <a:pt x="160" y="317"/>
                  </a:cubicBezTo>
                  <a:cubicBezTo>
                    <a:pt x="171" y="308"/>
                    <a:pt x="181" y="299"/>
                    <a:pt x="193" y="291"/>
                  </a:cubicBezTo>
                  <a:cubicBezTo>
                    <a:pt x="210" y="280"/>
                    <a:pt x="228" y="271"/>
                    <a:pt x="245" y="264"/>
                  </a:cubicBezTo>
                  <a:cubicBezTo>
                    <a:pt x="308" y="244"/>
                    <a:pt x="369" y="242"/>
                    <a:pt x="431" y="214"/>
                  </a:cubicBezTo>
                  <a:cubicBezTo>
                    <a:pt x="406" y="223"/>
                    <a:pt x="383" y="224"/>
                    <a:pt x="360" y="225"/>
                  </a:cubicBezTo>
                  <a:moveTo>
                    <a:pt x="564" y="47"/>
                  </a:moveTo>
                  <a:cubicBezTo>
                    <a:pt x="567" y="47"/>
                    <a:pt x="569" y="47"/>
                    <a:pt x="572" y="47"/>
                  </a:cubicBezTo>
                  <a:cubicBezTo>
                    <a:pt x="574" y="47"/>
                    <a:pt x="577" y="47"/>
                    <a:pt x="580" y="47"/>
                  </a:cubicBezTo>
                  <a:cubicBezTo>
                    <a:pt x="588" y="47"/>
                    <a:pt x="598" y="49"/>
                    <a:pt x="613" y="58"/>
                  </a:cubicBezTo>
                  <a:cubicBezTo>
                    <a:pt x="620" y="64"/>
                    <a:pt x="624" y="79"/>
                    <a:pt x="620" y="87"/>
                  </a:cubicBezTo>
                  <a:cubicBezTo>
                    <a:pt x="618" y="95"/>
                    <a:pt x="615" y="100"/>
                    <a:pt x="612" y="104"/>
                  </a:cubicBezTo>
                  <a:cubicBezTo>
                    <a:pt x="605" y="111"/>
                    <a:pt x="599" y="117"/>
                    <a:pt x="592" y="122"/>
                  </a:cubicBezTo>
                  <a:cubicBezTo>
                    <a:pt x="580" y="131"/>
                    <a:pt x="566" y="139"/>
                    <a:pt x="553" y="147"/>
                  </a:cubicBezTo>
                  <a:cubicBezTo>
                    <a:pt x="535" y="159"/>
                    <a:pt x="515" y="169"/>
                    <a:pt x="495" y="179"/>
                  </a:cubicBezTo>
                  <a:cubicBezTo>
                    <a:pt x="499" y="177"/>
                    <a:pt x="502" y="175"/>
                    <a:pt x="503" y="174"/>
                  </a:cubicBezTo>
                  <a:cubicBezTo>
                    <a:pt x="528" y="161"/>
                    <a:pt x="548" y="149"/>
                    <a:pt x="560" y="142"/>
                  </a:cubicBezTo>
                  <a:cubicBezTo>
                    <a:pt x="570" y="136"/>
                    <a:pt x="579" y="129"/>
                    <a:pt x="588" y="122"/>
                  </a:cubicBezTo>
                  <a:cubicBezTo>
                    <a:pt x="598" y="110"/>
                    <a:pt x="613" y="107"/>
                    <a:pt x="616" y="76"/>
                  </a:cubicBezTo>
                  <a:cubicBezTo>
                    <a:pt x="611" y="56"/>
                    <a:pt x="596" y="56"/>
                    <a:pt x="590" y="54"/>
                  </a:cubicBezTo>
                  <a:cubicBezTo>
                    <a:pt x="583" y="53"/>
                    <a:pt x="576" y="52"/>
                    <a:pt x="570" y="52"/>
                  </a:cubicBezTo>
                  <a:cubicBezTo>
                    <a:pt x="569" y="52"/>
                    <a:pt x="569" y="52"/>
                    <a:pt x="568" y="52"/>
                  </a:cubicBezTo>
                  <a:cubicBezTo>
                    <a:pt x="554" y="53"/>
                    <a:pt x="541" y="54"/>
                    <a:pt x="528" y="56"/>
                  </a:cubicBezTo>
                  <a:cubicBezTo>
                    <a:pt x="538" y="52"/>
                    <a:pt x="549" y="49"/>
                    <a:pt x="562" y="47"/>
                  </a:cubicBezTo>
                  <a:cubicBezTo>
                    <a:pt x="563" y="47"/>
                    <a:pt x="563" y="47"/>
                    <a:pt x="564" y="47"/>
                  </a:cubicBezTo>
                  <a:moveTo>
                    <a:pt x="573" y="0"/>
                  </a:moveTo>
                  <a:cubicBezTo>
                    <a:pt x="573" y="0"/>
                    <a:pt x="572" y="0"/>
                    <a:pt x="571" y="0"/>
                  </a:cubicBezTo>
                  <a:cubicBezTo>
                    <a:pt x="499" y="4"/>
                    <a:pt x="440" y="3"/>
                    <a:pt x="385" y="23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70" y="25"/>
                    <a:pt x="376" y="26"/>
                    <a:pt x="382" y="26"/>
                  </a:cubicBezTo>
                  <a:cubicBezTo>
                    <a:pt x="384" y="26"/>
                    <a:pt x="387" y="25"/>
                    <a:pt x="389" y="25"/>
                  </a:cubicBezTo>
                  <a:cubicBezTo>
                    <a:pt x="390" y="25"/>
                    <a:pt x="391" y="26"/>
                    <a:pt x="391" y="26"/>
                  </a:cubicBezTo>
                  <a:cubicBezTo>
                    <a:pt x="394" y="25"/>
                    <a:pt x="395" y="25"/>
                    <a:pt x="396" y="24"/>
                  </a:cubicBezTo>
                  <a:cubicBezTo>
                    <a:pt x="403" y="26"/>
                    <a:pt x="410" y="27"/>
                    <a:pt x="418" y="27"/>
                  </a:cubicBezTo>
                  <a:cubicBezTo>
                    <a:pt x="438" y="27"/>
                    <a:pt x="462" y="22"/>
                    <a:pt x="488" y="16"/>
                  </a:cubicBezTo>
                  <a:cubicBezTo>
                    <a:pt x="513" y="11"/>
                    <a:pt x="541" y="5"/>
                    <a:pt x="568" y="5"/>
                  </a:cubicBezTo>
                  <a:cubicBezTo>
                    <a:pt x="569" y="5"/>
                    <a:pt x="569" y="5"/>
                    <a:pt x="569" y="5"/>
                  </a:cubicBezTo>
                  <a:cubicBezTo>
                    <a:pt x="579" y="6"/>
                    <a:pt x="589" y="6"/>
                    <a:pt x="605" y="11"/>
                  </a:cubicBezTo>
                  <a:cubicBezTo>
                    <a:pt x="613" y="13"/>
                    <a:pt x="623" y="16"/>
                    <a:pt x="640" y="30"/>
                  </a:cubicBezTo>
                  <a:cubicBezTo>
                    <a:pt x="647" y="37"/>
                    <a:pt x="657" y="52"/>
                    <a:pt x="659" y="67"/>
                  </a:cubicBezTo>
                  <a:cubicBezTo>
                    <a:pt x="662" y="82"/>
                    <a:pt x="658" y="94"/>
                    <a:pt x="656" y="102"/>
                  </a:cubicBezTo>
                  <a:cubicBezTo>
                    <a:pt x="657" y="98"/>
                    <a:pt x="658" y="86"/>
                    <a:pt x="657" y="76"/>
                  </a:cubicBezTo>
                  <a:cubicBezTo>
                    <a:pt x="656" y="64"/>
                    <a:pt x="651" y="52"/>
                    <a:pt x="642" y="42"/>
                  </a:cubicBezTo>
                  <a:cubicBezTo>
                    <a:pt x="626" y="25"/>
                    <a:pt x="615" y="25"/>
                    <a:pt x="607" y="21"/>
                  </a:cubicBezTo>
                  <a:cubicBezTo>
                    <a:pt x="586" y="16"/>
                    <a:pt x="571" y="15"/>
                    <a:pt x="558" y="15"/>
                  </a:cubicBezTo>
                  <a:cubicBezTo>
                    <a:pt x="555" y="15"/>
                    <a:pt x="552" y="15"/>
                    <a:pt x="549" y="15"/>
                  </a:cubicBezTo>
                  <a:cubicBezTo>
                    <a:pt x="546" y="15"/>
                    <a:pt x="543" y="15"/>
                    <a:pt x="540" y="15"/>
                  </a:cubicBezTo>
                  <a:cubicBezTo>
                    <a:pt x="539" y="15"/>
                    <a:pt x="539" y="15"/>
                    <a:pt x="539" y="15"/>
                  </a:cubicBezTo>
                  <a:cubicBezTo>
                    <a:pt x="520" y="16"/>
                    <a:pt x="503" y="18"/>
                    <a:pt x="487" y="22"/>
                  </a:cubicBezTo>
                  <a:cubicBezTo>
                    <a:pt x="502" y="24"/>
                    <a:pt x="516" y="28"/>
                    <a:pt x="533" y="28"/>
                  </a:cubicBezTo>
                  <a:cubicBezTo>
                    <a:pt x="534" y="28"/>
                    <a:pt x="535" y="28"/>
                    <a:pt x="536" y="28"/>
                  </a:cubicBezTo>
                  <a:cubicBezTo>
                    <a:pt x="544" y="28"/>
                    <a:pt x="554" y="22"/>
                    <a:pt x="563" y="22"/>
                  </a:cubicBezTo>
                  <a:cubicBezTo>
                    <a:pt x="564" y="22"/>
                    <a:pt x="565" y="22"/>
                    <a:pt x="566" y="22"/>
                  </a:cubicBezTo>
                  <a:cubicBezTo>
                    <a:pt x="579" y="24"/>
                    <a:pt x="589" y="23"/>
                    <a:pt x="609" y="30"/>
                  </a:cubicBezTo>
                  <a:cubicBezTo>
                    <a:pt x="614" y="32"/>
                    <a:pt x="620" y="34"/>
                    <a:pt x="627" y="41"/>
                  </a:cubicBezTo>
                  <a:cubicBezTo>
                    <a:pt x="634" y="47"/>
                    <a:pt x="644" y="61"/>
                    <a:pt x="644" y="74"/>
                  </a:cubicBezTo>
                  <a:cubicBezTo>
                    <a:pt x="645" y="102"/>
                    <a:pt x="635" y="109"/>
                    <a:pt x="631" y="117"/>
                  </a:cubicBezTo>
                  <a:cubicBezTo>
                    <a:pt x="611" y="142"/>
                    <a:pt x="596" y="151"/>
                    <a:pt x="576" y="159"/>
                  </a:cubicBezTo>
                  <a:cubicBezTo>
                    <a:pt x="575" y="159"/>
                    <a:pt x="574" y="160"/>
                    <a:pt x="573" y="160"/>
                  </a:cubicBezTo>
                  <a:cubicBezTo>
                    <a:pt x="572" y="160"/>
                    <a:pt x="571" y="159"/>
                    <a:pt x="570" y="159"/>
                  </a:cubicBezTo>
                  <a:cubicBezTo>
                    <a:pt x="569" y="159"/>
                    <a:pt x="568" y="159"/>
                    <a:pt x="567" y="159"/>
                  </a:cubicBezTo>
                  <a:cubicBezTo>
                    <a:pt x="566" y="159"/>
                    <a:pt x="565" y="159"/>
                    <a:pt x="564" y="160"/>
                  </a:cubicBezTo>
                  <a:cubicBezTo>
                    <a:pt x="585" y="148"/>
                    <a:pt x="602" y="137"/>
                    <a:pt x="623" y="112"/>
                  </a:cubicBezTo>
                  <a:cubicBezTo>
                    <a:pt x="627" y="105"/>
                    <a:pt x="639" y="95"/>
                    <a:pt x="633" y="67"/>
                  </a:cubicBezTo>
                  <a:cubicBezTo>
                    <a:pt x="622" y="40"/>
                    <a:pt x="606" y="40"/>
                    <a:pt x="599" y="36"/>
                  </a:cubicBezTo>
                  <a:cubicBezTo>
                    <a:pt x="582" y="32"/>
                    <a:pt x="570" y="33"/>
                    <a:pt x="557" y="32"/>
                  </a:cubicBezTo>
                  <a:cubicBezTo>
                    <a:pt x="549" y="30"/>
                    <a:pt x="543" y="29"/>
                    <a:pt x="536" y="28"/>
                  </a:cubicBezTo>
                  <a:cubicBezTo>
                    <a:pt x="530" y="30"/>
                    <a:pt x="523" y="31"/>
                    <a:pt x="518" y="31"/>
                  </a:cubicBezTo>
                  <a:cubicBezTo>
                    <a:pt x="466" y="31"/>
                    <a:pt x="458" y="59"/>
                    <a:pt x="416" y="59"/>
                  </a:cubicBezTo>
                  <a:cubicBezTo>
                    <a:pt x="412" y="59"/>
                    <a:pt x="407" y="59"/>
                    <a:pt x="403" y="58"/>
                  </a:cubicBezTo>
                  <a:cubicBezTo>
                    <a:pt x="403" y="58"/>
                    <a:pt x="403" y="58"/>
                    <a:pt x="403" y="58"/>
                  </a:cubicBezTo>
                  <a:cubicBezTo>
                    <a:pt x="428" y="58"/>
                    <a:pt x="465" y="37"/>
                    <a:pt x="481" y="28"/>
                  </a:cubicBezTo>
                  <a:cubicBezTo>
                    <a:pt x="449" y="33"/>
                    <a:pt x="386" y="53"/>
                    <a:pt x="349" y="53"/>
                  </a:cubicBezTo>
                  <a:cubicBezTo>
                    <a:pt x="304" y="54"/>
                    <a:pt x="311" y="61"/>
                    <a:pt x="271" y="67"/>
                  </a:cubicBezTo>
                  <a:cubicBezTo>
                    <a:pt x="264" y="68"/>
                    <a:pt x="234" y="78"/>
                    <a:pt x="212" y="78"/>
                  </a:cubicBezTo>
                  <a:cubicBezTo>
                    <a:pt x="209" y="78"/>
                    <a:pt x="206" y="78"/>
                    <a:pt x="203" y="78"/>
                  </a:cubicBezTo>
                  <a:cubicBezTo>
                    <a:pt x="216" y="82"/>
                    <a:pt x="228" y="83"/>
                    <a:pt x="238" y="83"/>
                  </a:cubicBezTo>
                  <a:cubicBezTo>
                    <a:pt x="244" y="83"/>
                    <a:pt x="249" y="82"/>
                    <a:pt x="255" y="82"/>
                  </a:cubicBezTo>
                  <a:cubicBezTo>
                    <a:pt x="260" y="82"/>
                    <a:pt x="264" y="81"/>
                    <a:pt x="269" y="81"/>
                  </a:cubicBezTo>
                  <a:cubicBezTo>
                    <a:pt x="271" y="81"/>
                    <a:pt x="273" y="81"/>
                    <a:pt x="275" y="82"/>
                  </a:cubicBezTo>
                  <a:cubicBezTo>
                    <a:pt x="326" y="74"/>
                    <a:pt x="389" y="60"/>
                    <a:pt x="400" y="60"/>
                  </a:cubicBezTo>
                  <a:cubicBezTo>
                    <a:pt x="400" y="60"/>
                    <a:pt x="401" y="60"/>
                    <a:pt x="401" y="60"/>
                  </a:cubicBezTo>
                  <a:cubicBezTo>
                    <a:pt x="405" y="60"/>
                    <a:pt x="397" y="63"/>
                    <a:pt x="368" y="71"/>
                  </a:cubicBezTo>
                  <a:cubicBezTo>
                    <a:pt x="354" y="74"/>
                    <a:pt x="333" y="79"/>
                    <a:pt x="306" y="84"/>
                  </a:cubicBezTo>
                  <a:cubicBezTo>
                    <a:pt x="287" y="86"/>
                    <a:pt x="266" y="91"/>
                    <a:pt x="240" y="91"/>
                  </a:cubicBezTo>
                  <a:cubicBezTo>
                    <a:pt x="226" y="91"/>
                    <a:pt x="212" y="90"/>
                    <a:pt x="195" y="87"/>
                  </a:cubicBezTo>
                  <a:cubicBezTo>
                    <a:pt x="207" y="99"/>
                    <a:pt x="301" y="101"/>
                    <a:pt x="303" y="102"/>
                  </a:cubicBezTo>
                  <a:cubicBezTo>
                    <a:pt x="304" y="103"/>
                    <a:pt x="289" y="105"/>
                    <a:pt x="268" y="105"/>
                  </a:cubicBezTo>
                  <a:cubicBezTo>
                    <a:pt x="257" y="105"/>
                    <a:pt x="244" y="105"/>
                    <a:pt x="230" y="103"/>
                  </a:cubicBezTo>
                  <a:cubicBezTo>
                    <a:pt x="211" y="101"/>
                    <a:pt x="189" y="97"/>
                    <a:pt x="170" y="84"/>
                  </a:cubicBezTo>
                  <a:cubicBezTo>
                    <a:pt x="151" y="71"/>
                    <a:pt x="144" y="50"/>
                    <a:pt x="143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2" y="54"/>
                    <a:pt x="146" y="69"/>
                    <a:pt x="157" y="83"/>
                  </a:cubicBezTo>
                  <a:cubicBezTo>
                    <a:pt x="168" y="96"/>
                    <a:pt x="183" y="105"/>
                    <a:pt x="196" y="111"/>
                  </a:cubicBezTo>
                  <a:cubicBezTo>
                    <a:pt x="222" y="124"/>
                    <a:pt x="245" y="128"/>
                    <a:pt x="252" y="129"/>
                  </a:cubicBezTo>
                  <a:cubicBezTo>
                    <a:pt x="258" y="128"/>
                    <a:pt x="262" y="128"/>
                    <a:pt x="264" y="124"/>
                  </a:cubicBezTo>
                  <a:cubicBezTo>
                    <a:pt x="268" y="124"/>
                    <a:pt x="272" y="124"/>
                    <a:pt x="276" y="124"/>
                  </a:cubicBezTo>
                  <a:cubicBezTo>
                    <a:pt x="289" y="124"/>
                    <a:pt x="301" y="123"/>
                    <a:pt x="315" y="121"/>
                  </a:cubicBezTo>
                  <a:cubicBezTo>
                    <a:pt x="354" y="115"/>
                    <a:pt x="390" y="99"/>
                    <a:pt x="428" y="99"/>
                  </a:cubicBezTo>
                  <a:cubicBezTo>
                    <a:pt x="435" y="99"/>
                    <a:pt x="443" y="100"/>
                    <a:pt x="450" y="101"/>
                  </a:cubicBezTo>
                  <a:cubicBezTo>
                    <a:pt x="450" y="101"/>
                    <a:pt x="450" y="101"/>
                    <a:pt x="451" y="101"/>
                  </a:cubicBezTo>
                  <a:cubicBezTo>
                    <a:pt x="455" y="101"/>
                    <a:pt x="464" y="95"/>
                    <a:pt x="468" y="93"/>
                  </a:cubicBezTo>
                  <a:cubicBezTo>
                    <a:pt x="474" y="93"/>
                    <a:pt x="479" y="92"/>
                    <a:pt x="485" y="92"/>
                  </a:cubicBezTo>
                  <a:cubicBezTo>
                    <a:pt x="497" y="92"/>
                    <a:pt x="510" y="94"/>
                    <a:pt x="522" y="95"/>
                  </a:cubicBezTo>
                  <a:cubicBezTo>
                    <a:pt x="524" y="95"/>
                    <a:pt x="526" y="95"/>
                    <a:pt x="528" y="95"/>
                  </a:cubicBezTo>
                  <a:cubicBezTo>
                    <a:pt x="501" y="111"/>
                    <a:pt x="466" y="124"/>
                    <a:pt x="435" y="135"/>
                  </a:cubicBezTo>
                  <a:cubicBezTo>
                    <a:pt x="441" y="144"/>
                    <a:pt x="425" y="149"/>
                    <a:pt x="419" y="150"/>
                  </a:cubicBezTo>
                  <a:cubicBezTo>
                    <a:pt x="372" y="174"/>
                    <a:pt x="322" y="191"/>
                    <a:pt x="275" y="207"/>
                  </a:cubicBezTo>
                  <a:cubicBezTo>
                    <a:pt x="253" y="218"/>
                    <a:pt x="232" y="229"/>
                    <a:pt x="209" y="241"/>
                  </a:cubicBezTo>
                  <a:cubicBezTo>
                    <a:pt x="162" y="265"/>
                    <a:pt x="117" y="284"/>
                    <a:pt x="79" y="323"/>
                  </a:cubicBezTo>
                  <a:cubicBezTo>
                    <a:pt x="57" y="350"/>
                    <a:pt x="34" y="375"/>
                    <a:pt x="11" y="406"/>
                  </a:cubicBezTo>
                  <a:cubicBezTo>
                    <a:pt x="3" y="416"/>
                    <a:pt x="0" y="432"/>
                    <a:pt x="5" y="432"/>
                  </a:cubicBezTo>
                  <a:cubicBezTo>
                    <a:pt x="5" y="432"/>
                    <a:pt x="6" y="431"/>
                    <a:pt x="7" y="431"/>
                  </a:cubicBezTo>
                  <a:cubicBezTo>
                    <a:pt x="12" y="426"/>
                    <a:pt x="18" y="422"/>
                    <a:pt x="23" y="417"/>
                  </a:cubicBezTo>
                  <a:cubicBezTo>
                    <a:pt x="45" y="387"/>
                    <a:pt x="78" y="365"/>
                    <a:pt x="103" y="338"/>
                  </a:cubicBezTo>
                  <a:cubicBezTo>
                    <a:pt x="114" y="331"/>
                    <a:pt x="123" y="320"/>
                    <a:pt x="133" y="310"/>
                  </a:cubicBezTo>
                  <a:cubicBezTo>
                    <a:pt x="138" y="307"/>
                    <a:pt x="145" y="300"/>
                    <a:pt x="153" y="300"/>
                  </a:cubicBezTo>
                  <a:cubicBezTo>
                    <a:pt x="153" y="300"/>
                    <a:pt x="154" y="300"/>
                    <a:pt x="155" y="300"/>
                  </a:cubicBezTo>
                  <a:cubicBezTo>
                    <a:pt x="122" y="326"/>
                    <a:pt x="92" y="356"/>
                    <a:pt x="65" y="390"/>
                  </a:cubicBezTo>
                  <a:cubicBezTo>
                    <a:pt x="68" y="389"/>
                    <a:pt x="72" y="389"/>
                    <a:pt x="73" y="386"/>
                  </a:cubicBezTo>
                  <a:cubicBezTo>
                    <a:pt x="74" y="388"/>
                    <a:pt x="75" y="390"/>
                    <a:pt x="75" y="390"/>
                  </a:cubicBezTo>
                  <a:cubicBezTo>
                    <a:pt x="75" y="390"/>
                    <a:pt x="75" y="390"/>
                    <a:pt x="75" y="390"/>
                  </a:cubicBezTo>
                  <a:cubicBezTo>
                    <a:pt x="76" y="390"/>
                    <a:pt x="78" y="387"/>
                    <a:pt x="82" y="384"/>
                  </a:cubicBezTo>
                  <a:cubicBezTo>
                    <a:pt x="81" y="390"/>
                    <a:pt x="69" y="403"/>
                    <a:pt x="72" y="403"/>
                  </a:cubicBezTo>
                  <a:cubicBezTo>
                    <a:pt x="72" y="403"/>
                    <a:pt x="72" y="403"/>
                    <a:pt x="73" y="402"/>
                  </a:cubicBezTo>
                  <a:cubicBezTo>
                    <a:pt x="89" y="391"/>
                    <a:pt x="103" y="379"/>
                    <a:pt x="115" y="365"/>
                  </a:cubicBezTo>
                  <a:cubicBezTo>
                    <a:pt x="124" y="360"/>
                    <a:pt x="124" y="360"/>
                    <a:pt x="124" y="360"/>
                  </a:cubicBezTo>
                  <a:cubicBezTo>
                    <a:pt x="119" y="361"/>
                    <a:pt x="119" y="361"/>
                    <a:pt x="119" y="361"/>
                  </a:cubicBezTo>
                  <a:cubicBezTo>
                    <a:pt x="126" y="354"/>
                    <a:pt x="126" y="354"/>
                    <a:pt x="126" y="354"/>
                  </a:cubicBezTo>
                  <a:cubicBezTo>
                    <a:pt x="129" y="352"/>
                    <a:pt x="132" y="350"/>
                    <a:pt x="135" y="348"/>
                  </a:cubicBezTo>
                  <a:cubicBezTo>
                    <a:pt x="135" y="348"/>
                    <a:pt x="134" y="348"/>
                    <a:pt x="134" y="348"/>
                  </a:cubicBezTo>
                  <a:cubicBezTo>
                    <a:pt x="135" y="347"/>
                    <a:pt x="137" y="347"/>
                    <a:pt x="138" y="346"/>
                  </a:cubicBezTo>
                  <a:cubicBezTo>
                    <a:pt x="262" y="274"/>
                    <a:pt x="394" y="255"/>
                    <a:pt x="530" y="203"/>
                  </a:cubicBezTo>
                  <a:cubicBezTo>
                    <a:pt x="534" y="201"/>
                    <a:pt x="539" y="200"/>
                    <a:pt x="543" y="198"/>
                  </a:cubicBezTo>
                  <a:cubicBezTo>
                    <a:pt x="544" y="197"/>
                    <a:pt x="543" y="195"/>
                    <a:pt x="542" y="194"/>
                  </a:cubicBezTo>
                  <a:cubicBezTo>
                    <a:pt x="557" y="188"/>
                    <a:pt x="571" y="184"/>
                    <a:pt x="586" y="178"/>
                  </a:cubicBezTo>
                  <a:cubicBezTo>
                    <a:pt x="586" y="177"/>
                    <a:pt x="587" y="177"/>
                    <a:pt x="588" y="176"/>
                  </a:cubicBezTo>
                  <a:cubicBezTo>
                    <a:pt x="598" y="170"/>
                    <a:pt x="608" y="164"/>
                    <a:pt x="617" y="156"/>
                  </a:cubicBezTo>
                  <a:cubicBezTo>
                    <a:pt x="627" y="146"/>
                    <a:pt x="637" y="140"/>
                    <a:pt x="652" y="114"/>
                  </a:cubicBezTo>
                  <a:cubicBezTo>
                    <a:pt x="655" y="105"/>
                    <a:pt x="668" y="84"/>
                    <a:pt x="655" y="50"/>
                  </a:cubicBezTo>
                  <a:cubicBezTo>
                    <a:pt x="638" y="19"/>
                    <a:pt x="620" y="15"/>
                    <a:pt x="611" y="10"/>
                  </a:cubicBezTo>
                  <a:cubicBezTo>
                    <a:pt x="593" y="2"/>
                    <a:pt x="582" y="0"/>
                    <a:pt x="57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Freeform 895">
              <a:extLst>
                <a:ext uri="{FF2B5EF4-FFF2-40B4-BE49-F238E27FC236}">
                  <a16:creationId xmlns="" xmlns:a16="http://schemas.microsoft.com/office/drawing/2014/main" id="{66AB0290-FC96-4E72-9A4E-DAC72C72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8" y="1101726"/>
              <a:ext cx="1016000" cy="355600"/>
            </a:xfrm>
            <a:custGeom>
              <a:avLst/>
              <a:gdLst>
                <a:gd name="T0" fmla="*/ 404 w 404"/>
                <a:gd name="T1" fmla="*/ 0 h 141"/>
                <a:gd name="T2" fmla="*/ 72 w 404"/>
                <a:gd name="T3" fmla="*/ 112 h 141"/>
                <a:gd name="T4" fmla="*/ 4 w 404"/>
                <a:gd name="T5" fmla="*/ 139 h 141"/>
                <a:gd name="T6" fmla="*/ 0 w 404"/>
                <a:gd name="T7" fmla="*/ 141 h 141"/>
                <a:gd name="T8" fmla="*/ 1 w 404"/>
                <a:gd name="T9" fmla="*/ 141 h 141"/>
                <a:gd name="T10" fmla="*/ 34 w 404"/>
                <a:gd name="T11" fmla="*/ 137 h 141"/>
                <a:gd name="T12" fmla="*/ 122 w 404"/>
                <a:gd name="T13" fmla="*/ 102 h 141"/>
                <a:gd name="T14" fmla="*/ 384 w 404"/>
                <a:gd name="T15" fmla="*/ 11 h 141"/>
                <a:gd name="T16" fmla="*/ 404 w 404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141">
                  <a:moveTo>
                    <a:pt x="404" y="0"/>
                  </a:moveTo>
                  <a:cubicBezTo>
                    <a:pt x="287" y="49"/>
                    <a:pt x="182" y="71"/>
                    <a:pt x="72" y="112"/>
                  </a:cubicBezTo>
                  <a:cubicBezTo>
                    <a:pt x="49" y="119"/>
                    <a:pt x="27" y="129"/>
                    <a:pt x="4" y="139"/>
                  </a:cubicBezTo>
                  <a:cubicBezTo>
                    <a:pt x="3" y="140"/>
                    <a:pt x="1" y="140"/>
                    <a:pt x="0" y="141"/>
                  </a:cubicBezTo>
                  <a:cubicBezTo>
                    <a:pt x="0" y="141"/>
                    <a:pt x="1" y="141"/>
                    <a:pt x="1" y="141"/>
                  </a:cubicBezTo>
                  <a:cubicBezTo>
                    <a:pt x="12" y="140"/>
                    <a:pt x="23" y="140"/>
                    <a:pt x="34" y="137"/>
                  </a:cubicBezTo>
                  <a:cubicBezTo>
                    <a:pt x="65" y="128"/>
                    <a:pt x="92" y="111"/>
                    <a:pt x="122" y="102"/>
                  </a:cubicBezTo>
                  <a:cubicBezTo>
                    <a:pt x="207" y="76"/>
                    <a:pt x="293" y="54"/>
                    <a:pt x="384" y="11"/>
                  </a:cubicBezTo>
                  <a:cubicBezTo>
                    <a:pt x="388" y="9"/>
                    <a:pt x="398" y="5"/>
                    <a:pt x="40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Freeform 896">
              <a:extLst>
                <a:ext uri="{FF2B5EF4-FFF2-40B4-BE49-F238E27FC236}">
                  <a16:creationId xmlns="" xmlns:a16="http://schemas.microsoft.com/office/drawing/2014/main" id="{98E54CEF-7D69-4D08-957D-0F5645FB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0" y="550863"/>
              <a:ext cx="395287" cy="439738"/>
            </a:xfrm>
            <a:custGeom>
              <a:avLst/>
              <a:gdLst>
                <a:gd name="T0" fmla="*/ 46 w 157"/>
                <a:gd name="T1" fmla="*/ 0 h 175"/>
                <a:gd name="T2" fmla="*/ 23 w 157"/>
                <a:gd name="T3" fmla="*/ 1 h 175"/>
                <a:gd name="T4" fmla="*/ 2 w 157"/>
                <a:gd name="T5" fmla="*/ 2 h 175"/>
                <a:gd name="T6" fmla="*/ 0 w 157"/>
                <a:gd name="T7" fmla="*/ 2 h 175"/>
                <a:gd name="T8" fmla="*/ 64 w 157"/>
                <a:gd name="T9" fmla="*/ 11 h 175"/>
                <a:gd name="T10" fmla="*/ 102 w 157"/>
                <a:gd name="T11" fmla="*/ 23 h 175"/>
                <a:gd name="T12" fmla="*/ 139 w 157"/>
                <a:gd name="T13" fmla="*/ 63 h 175"/>
                <a:gd name="T14" fmla="*/ 138 w 157"/>
                <a:gd name="T15" fmla="*/ 122 h 175"/>
                <a:gd name="T16" fmla="*/ 93 w 157"/>
                <a:gd name="T17" fmla="*/ 175 h 175"/>
                <a:gd name="T18" fmla="*/ 114 w 157"/>
                <a:gd name="T19" fmla="*/ 161 h 175"/>
                <a:gd name="T20" fmla="*/ 143 w 157"/>
                <a:gd name="T21" fmla="*/ 124 h 175"/>
                <a:gd name="T22" fmla="*/ 145 w 157"/>
                <a:gd name="T23" fmla="*/ 58 h 175"/>
                <a:gd name="T24" fmla="*/ 105 w 157"/>
                <a:gd name="T25" fmla="*/ 14 h 175"/>
                <a:gd name="T26" fmla="*/ 64 w 157"/>
                <a:gd name="T27" fmla="*/ 1 h 175"/>
                <a:gd name="T28" fmla="*/ 46 w 157"/>
                <a:gd name="T2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175">
                  <a:moveTo>
                    <a:pt x="46" y="0"/>
                  </a:moveTo>
                  <a:cubicBezTo>
                    <a:pt x="37" y="0"/>
                    <a:pt x="30" y="1"/>
                    <a:pt x="23" y="1"/>
                  </a:cubicBezTo>
                  <a:cubicBezTo>
                    <a:pt x="16" y="1"/>
                    <a:pt x="9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7" y="7"/>
                    <a:pt x="38" y="7"/>
                    <a:pt x="64" y="11"/>
                  </a:cubicBezTo>
                  <a:cubicBezTo>
                    <a:pt x="73" y="13"/>
                    <a:pt x="83" y="13"/>
                    <a:pt x="102" y="23"/>
                  </a:cubicBezTo>
                  <a:cubicBezTo>
                    <a:pt x="112" y="28"/>
                    <a:pt x="128" y="37"/>
                    <a:pt x="139" y="63"/>
                  </a:cubicBezTo>
                  <a:cubicBezTo>
                    <a:pt x="149" y="88"/>
                    <a:pt x="142" y="113"/>
                    <a:pt x="138" y="122"/>
                  </a:cubicBezTo>
                  <a:cubicBezTo>
                    <a:pt x="117" y="162"/>
                    <a:pt x="105" y="163"/>
                    <a:pt x="93" y="175"/>
                  </a:cubicBezTo>
                  <a:cubicBezTo>
                    <a:pt x="100" y="171"/>
                    <a:pt x="107" y="167"/>
                    <a:pt x="114" y="161"/>
                  </a:cubicBezTo>
                  <a:cubicBezTo>
                    <a:pt x="122" y="154"/>
                    <a:pt x="131" y="148"/>
                    <a:pt x="143" y="124"/>
                  </a:cubicBezTo>
                  <a:cubicBezTo>
                    <a:pt x="149" y="115"/>
                    <a:pt x="157" y="85"/>
                    <a:pt x="145" y="58"/>
                  </a:cubicBezTo>
                  <a:cubicBezTo>
                    <a:pt x="132" y="29"/>
                    <a:pt x="116" y="21"/>
                    <a:pt x="105" y="14"/>
                  </a:cubicBezTo>
                  <a:cubicBezTo>
                    <a:pt x="84" y="3"/>
                    <a:pt x="74" y="3"/>
                    <a:pt x="64" y="1"/>
                  </a:cubicBezTo>
                  <a:cubicBezTo>
                    <a:pt x="57" y="0"/>
                    <a:pt x="51" y="0"/>
                    <a:pt x="4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Freeform 897">
              <a:extLst>
                <a:ext uri="{FF2B5EF4-FFF2-40B4-BE49-F238E27FC236}">
                  <a16:creationId xmlns="" xmlns:a16="http://schemas.microsoft.com/office/drawing/2014/main" id="{9D809A44-FB61-4340-9850-DE470715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990601"/>
              <a:ext cx="201612" cy="111125"/>
            </a:xfrm>
            <a:custGeom>
              <a:avLst/>
              <a:gdLst>
                <a:gd name="T0" fmla="*/ 80 w 80"/>
                <a:gd name="T1" fmla="*/ 0 h 44"/>
                <a:gd name="T2" fmla="*/ 48 w 80"/>
                <a:gd name="T3" fmla="*/ 15 h 44"/>
                <a:gd name="T4" fmla="*/ 4 w 80"/>
                <a:gd name="T5" fmla="*/ 31 h 44"/>
                <a:gd name="T6" fmla="*/ 5 w 80"/>
                <a:gd name="T7" fmla="*/ 35 h 44"/>
                <a:gd name="T8" fmla="*/ 0 w 80"/>
                <a:gd name="T9" fmla="*/ 44 h 44"/>
                <a:gd name="T10" fmla="*/ 14 w 80"/>
                <a:gd name="T11" fmla="*/ 38 h 44"/>
                <a:gd name="T12" fmla="*/ 80 w 80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4">
                  <a:moveTo>
                    <a:pt x="80" y="0"/>
                  </a:moveTo>
                  <a:cubicBezTo>
                    <a:pt x="69" y="6"/>
                    <a:pt x="58" y="10"/>
                    <a:pt x="48" y="15"/>
                  </a:cubicBezTo>
                  <a:cubicBezTo>
                    <a:pt x="33" y="21"/>
                    <a:pt x="19" y="25"/>
                    <a:pt x="4" y="31"/>
                  </a:cubicBezTo>
                  <a:cubicBezTo>
                    <a:pt x="5" y="32"/>
                    <a:pt x="6" y="34"/>
                    <a:pt x="5" y="35"/>
                  </a:cubicBezTo>
                  <a:cubicBezTo>
                    <a:pt x="5" y="38"/>
                    <a:pt x="3" y="41"/>
                    <a:pt x="0" y="4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36" y="28"/>
                    <a:pt x="57" y="17"/>
                    <a:pt x="8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Freeform 898">
              <a:extLst>
                <a:ext uri="{FF2B5EF4-FFF2-40B4-BE49-F238E27FC236}">
                  <a16:creationId xmlns="" xmlns:a16="http://schemas.microsoft.com/office/drawing/2014/main" id="{D4EA1DA7-E19A-456C-B8B0-C90883924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9288" y="1157288"/>
              <a:ext cx="1454150" cy="846138"/>
            </a:xfrm>
            <a:custGeom>
              <a:avLst/>
              <a:gdLst>
                <a:gd name="T0" fmla="*/ 21 w 578"/>
                <a:gd name="T1" fmla="*/ 324 h 336"/>
                <a:gd name="T2" fmla="*/ 46 w 578"/>
                <a:gd name="T3" fmla="*/ 312 h 336"/>
                <a:gd name="T4" fmla="*/ 188 w 578"/>
                <a:gd name="T5" fmla="*/ 286 h 336"/>
                <a:gd name="T6" fmla="*/ 95 w 578"/>
                <a:gd name="T7" fmla="*/ 324 h 336"/>
                <a:gd name="T8" fmla="*/ 114 w 578"/>
                <a:gd name="T9" fmla="*/ 311 h 336"/>
                <a:gd name="T10" fmla="*/ 313 w 578"/>
                <a:gd name="T11" fmla="*/ 269 h 336"/>
                <a:gd name="T12" fmla="*/ 339 w 578"/>
                <a:gd name="T13" fmla="*/ 262 h 336"/>
                <a:gd name="T14" fmla="*/ 283 w 578"/>
                <a:gd name="T15" fmla="*/ 263 h 336"/>
                <a:gd name="T16" fmla="*/ 416 w 578"/>
                <a:gd name="T17" fmla="*/ 227 h 336"/>
                <a:gd name="T18" fmla="*/ 83 w 578"/>
                <a:gd name="T19" fmla="*/ 140 h 336"/>
                <a:gd name="T20" fmla="*/ 83 w 578"/>
                <a:gd name="T21" fmla="*/ 140 h 336"/>
                <a:gd name="T22" fmla="*/ 141 w 578"/>
                <a:gd name="T23" fmla="*/ 96 h 336"/>
                <a:gd name="T24" fmla="*/ 262 w 578"/>
                <a:gd name="T25" fmla="*/ 50 h 336"/>
                <a:gd name="T26" fmla="*/ 251 w 578"/>
                <a:gd name="T27" fmla="*/ 21 h 336"/>
                <a:gd name="T28" fmla="*/ 173 w 578"/>
                <a:gd name="T29" fmla="*/ 53 h 336"/>
                <a:gd name="T30" fmla="*/ 185 w 578"/>
                <a:gd name="T31" fmla="*/ 50 h 336"/>
                <a:gd name="T32" fmla="*/ 479 w 578"/>
                <a:gd name="T33" fmla="*/ 118 h 336"/>
                <a:gd name="T34" fmla="*/ 425 w 578"/>
                <a:gd name="T35" fmla="*/ 45 h 336"/>
                <a:gd name="T36" fmla="*/ 531 w 578"/>
                <a:gd name="T37" fmla="*/ 93 h 336"/>
                <a:gd name="T38" fmla="*/ 531 w 578"/>
                <a:gd name="T39" fmla="*/ 93 h 336"/>
                <a:gd name="T40" fmla="*/ 500 w 578"/>
                <a:gd name="T41" fmla="*/ 168 h 336"/>
                <a:gd name="T42" fmla="*/ 432 w 578"/>
                <a:gd name="T43" fmla="*/ 50 h 336"/>
                <a:gd name="T44" fmla="*/ 382 w 578"/>
                <a:gd name="T45" fmla="*/ 1 h 336"/>
                <a:gd name="T46" fmla="*/ 305 w 578"/>
                <a:gd name="T47" fmla="*/ 20 h 336"/>
                <a:gd name="T48" fmla="*/ 414 w 578"/>
                <a:gd name="T49" fmla="*/ 15 h 336"/>
                <a:gd name="T50" fmla="*/ 327 w 578"/>
                <a:gd name="T51" fmla="*/ 33 h 336"/>
                <a:gd name="T52" fmla="*/ 383 w 578"/>
                <a:gd name="T53" fmla="*/ 23 h 336"/>
                <a:gd name="T54" fmla="*/ 534 w 578"/>
                <a:gd name="T55" fmla="*/ 60 h 336"/>
                <a:gd name="T56" fmla="*/ 419 w 578"/>
                <a:gd name="T57" fmla="*/ 31 h 336"/>
                <a:gd name="T58" fmla="*/ 212 w 578"/>
                <a:gd name="T59" fmla="*/ 80 h 336"/>
                <a:gd name="T60" fmla="*/ 182 w 578"/>
                <a:gd name="T61" fmla="*/ 104 h 336"/>
                <a:gd name="T62" fmla="*/ 193 w 578"/>
                <a:gd name="T63" fmla="*/ 115 h 336"/>
                <a:gd name="T64" fmla="*/ 100 w 578"/>
                <a:gd name="T65" fmla="*/ 157 h 336"/>
                <a:gd name="T66" fmla="*/ 88 w 578"/>
                <a:gd name="T67" fmla="*/ 167 h 336"/>
                <a:gd name="T68" fmla="*/ 281 w 578"/>
                <a:gd name="T69" fmla="*/ 93 h 336"/>
                <a:gd name="T70" fmla="*/ 406 w 578"/>
                <a:gd name="T71" fmla="*/ 72 h 336"/>
                <a:gd name="T72" fmla="*/ 365 w 578"/>
                <a:gd name="T73" fmla="*/ 95 h 336"/>
                <a:gd name="T74" fmla="*/ 393 w 578"/>
                <a:gd name="T75" fmla="*/ 97 h 336"/>
                <a:gd name="T76" fmla="*/ 424 w 578"/>
                <a:gd name="T77" fmla="*/ 148 h 336"/>
                <a:gd name="T78" fmla="*/ 406 w 578"/>
                <a:gd name="T79" fmla="*/ 162 h 336"/>
                <a:gd name="T80" fmla="*/ 404 w 578"/>
                <a:gd name="T81" fmla="*/ 171 h 336"/>
                <a:gd name="T82" fmla="*/ 403 w 578"/>
                <a:gd name="T83" fmla="*/ 183 h 336"/>
                <a:gd name="T84" fmla="*/ 420 w 578"/>
                <a:gd name="T85" fmla="*/ 210 h 336"/>
                <a:gd name="T86" fmla="*/ 475 w 578"/>
                <a:gd name="T87" fmla="*/ 196 h 336"/>
                <a:gd name="T88" fmla="*/ 441 w 578"/>
                <a:gd name="T89" fmla="*/ 10 h 336"/>
                <a:gd name="T90" fmla="*/ 525 w 578"/>
                <a:gd name="T91" fmla="*/ 181 h 336"/>
                <a:gd name="T92" fmla="*/ 429 w 578"/>
                <a:gd name="T93" fmla="*/ 243 h 336"/>
                <a:gd name="T94" fmla="*/ 536 w 578"/>
                <a:gd name="T95" fmla="*/ 187 h 336"/>
                <a:gd name="T96" fmla="*/ 562 w 578"/>
                <a:gd name="T97" fmla="*/ 63 h 336"/>
                <a:gd name="T98" fmla="*/ 391 w 578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8" h="336">
                  <a:moveTo>
                    <a:pt x="46" y="312"/>
                  </a:moveTo>
                  <a:cubicBezTo>
                    <a:pt x="36" y="316"/>
                    <a:pt x="27" y="320"/>
                    <a:pt x="17" y="324"/>
                  </a:cubicBezTo>
                  <a:cubicBezTo>
                    <a:pt x="18" y="324"/>
                    <a:pt x="19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14" y="326"/>
                    <a:pt x="7" y="329"/>
                    <a:pt x="0" y="333"/>
                  </a:cubicBezTo>
                  <a:cubicBezTo>
                    <a:pt x="8" y="331"/>
                    <a:pt x="17" y="328"/>
                    <a:pt x="25" y="325"/>
                  </a:cubicBezTo>
                  <a:cubicBezTo>
                    <a:pt x="32" y="321"/>
                    <a:pt x="40" y="316"/>
                    <a:pt x="46" y="312"/>
                  </a:cubicBezTo>
                  <a:moveTo>
                    <a:pt x="188" y="286"/>
                  </a:moveTo>
                  <a:cubicBezTo>
                    <a:pt x="184" y="287"/>
                    <a:pt x="181" y="289"/>
                    <a:pt x="177" y="290"/>
                  </a:cubicBezTo>
                  <a:cubicBezTo>
                    <a:pt x="178" y="290"/>
                    <a:pt x="179" y="290"/>
                    <a:pt x="180" y="290"/>
                  </a:cubicBezTo>
                  <a:cubicBezTo>
                    <a:pt x="183" y="288"/>
                    <a:pt x="185" y="287"/>
                    <a:pt x="188" y="286"/>
                  </a:cubicBezTo>
                  <a:moveTo>
                    <a:pt x="188" y="272"/>
                  </a:moveTo>
                  <a:cubicBezTo>
                    <a:pt x="125" y="281"/>
                    <a:pt x="126" y="314"/>
                    <a:pt x="64" y="332"/>
                  </a:cubicBezTo>
                  <a:cubicBezTo>
                    <a:pt x="61" y="333"/>
                    <a:pt x="58" y="334"/>
                    <a:pt x="55" y="336"/>
                  </a:cubicBezTo>
                  <a:cubicBezTo>
                    <a:pt x="69" y="332"/>
                    <a:pt x="82" y="329"/>
                    <a:pt x="95" y="324"/>
                  </a:cubicBezTo>
                  <a:cubicBezTo>
                    <a:pt x="97" y="323"/>
                    <a:pt x="98" y="322"/>
                    <a:pt x="100" y="320"/>
                  </a:cubicBezTo>
                  <a:cubicBezTo>
                    <a:pt x="100" y="320"/>
                    <a:pt x="100" y="320"/>
                    <a:pt x="100" y="320"/>
                  </a:cubicBezTo>
                  <a:cubicBezTo>
                    <a:pt x="100" y="320"/>
                    <a:pt x="100" y="320"/>
                    <a:pt x="100" y="320"/>
                  </a:cubicBezTo>
                  <a:cubicBezTo>
                    <a:pt x="104" y="316"/>
                    <a:pt x="110" y="311"/>
                    <a:pt x="114" y="311"/>
                  </a:cubicBezTo>
                  <a:cubicBezTo>
                    <a:pt x="117" y="310"/>
                    <a:pt x="120" y="310"/>
                    <a:pt x="123" y="309"/>
                  </a:cubicBezTo>
                  <a:cubicBezTo>
                    <a:pt x="141" y="294"/>
                    <a:pt x="167" y="277"/>
                    <a:pt x="188" y="272"/>
                  </a:cubicBezTo>
                  <a:moveTo>
                    <a:pt x="339" y="262"/>
                  </a:moveTo>
                  <a:cubicBezTo>
                    <a:pt x="331" y="264"/>
                    <a:pt x="322" y="267"/>
                    <a:pt x="313" y="269"/>
                  </a:cubicBezTo>
                  <a:cubicBezTo>
                    <a:pt x="312" y="270"/>
                    <a:pt x="312" y="271"/>
                    <a:pt x="312" y="271"/>
                  </a:cubicBezTo>
                  <a:cubicBezTo>
                    <a:pt x="312" y="271"/>
                    <a:pt x="312" y="271"/>
                    <a:pt x="312" y="271"/>
                  </a:cubicBezTo>
                  <a:cubicBezTo>
                    <a:pt x="314" y="271"/>
                    <a:pt x="323" y="268"/>
                    <a:pt x="335" y="264"/>
                  </a:cubicBezTo>
                  <a:cubicBezTo>
                    <a:pt x="337" y="263"/>
                    <a:pt x="338" y="262"/>
                    <a:pt x="339" y="262"/>
                  </a:cubicBezTo>
                  <a:moveTo>
                    <a:pt x="314" y="247"/>
                  </a:moveTo>
                  <a:cubicBezTo>
                    <a:pt x="291" y="256"/>
                    <a:pt x="272" y="263"/>
                    <a:pt x="274" y="264"/>
                  </a:cubicBezTo>
                  <a:cubicBezTo>
                    <a:pt x="274" y="264"/>
                    <a:pt x="274" y="264"/>
                    <a:pt x="275" y="264"/>
                  </a:cubicBezTo>
                  <a:cubicBezTo>
                    <a:pt x="276" y="264"/>
                    <a:pt x="279" y="264"/>
                    <a:pt x="283" y="263"/>
                  </a:cubicBezTo>
                  <a:cubicBezTo>
                    <a:pt x="286" y="261"/>
                    <a:pt x="289" y="259"/>
                    <a:pt x="292" y="258"/>
                  </a:cubicBezTo>
                  <a:cubicBezTo>
                    <a:pt x="300" y="254"/>
                    <a:pt x="307" y="250"/>
                    <a:pt x="314" y="247"/>
                  </a:cubicBezTo>
                  <a:moveTo>
                    <a:pt x="418" y="227"/>
                  </a:moveTo>
                  <a:cubicBezTo>
                    <a:pt x="417" y="227"/>
                    <a:pt x="417" y="227"/>
                    <a:pt x="416" y="227"/>
                  </a:cubicBezTo>
                  <a:cubicBezTo>
                    <a:pt x="410" y="230"/>
                    <a:pt x="404" y="232"/>
                    <a:pt x="398" y="234"/>
                  </a:cubicBezTo>
                  <a:cubicBezTo>
                    <a:pt x="379" y="241"/>
                    <a:pt x="359" y="249"/>
                    <a:pt x="344" y="255"/>
                  </a:cubicBezTo>
                  <a:cubicBezTo>
                    <a:pt x="368" y="248"/>
                    <a:pt x="393" y="239"/>
                    <a:pt x="418" y="227"/>
                  </a:cubicBezTo>
                  <a:moveTo>
                    <a:pt x="83" y="140"/>
                  </a:moveTo>
                  <a:cubicBezTo>
                    <a:pt x="81" y="141"/>
                    <a:pt x="79" y="142"/>
                    <a:pt x="77" y="142"/>
                  </a:cubicBezTo>
                  <a:cubicBezTo>
                    <a:pt x="78" y="142"/>
                    <a:pt x="80" y="142"/>
                    <a:pt x="81" y="142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3" y="140"/>
                    <a:pt x="83" y="140"/>
                    <a:pt x="83" y="140"/>
                  </a:cubicBezTo>
                  <a:moveTo>
                    <a:pt x="281" y="38"/>
                  </a:moveTo>
                  <a:cubicBezTo>
                    <a:pt x="267" y="42"/>
                    <a:pt x="249" y="48"/>
                    <a:pt x="229" y="56"/>
                  </a:cubicBezTo>
                  <a:cubicBezTo>
                    <a:pt x="226" y="57"/>
                    <a:pt x="223" y="59"/>
                    <a:pt x="220" y="60"/>
                  </a:cubicBezTo>
                  <a:cubicBezTo>
                    <a:pt x="181" y="81"/>
                    <a:pt x="140" y="93"/>
                    <a:pt x="141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5" y="96"/>
                    <a:pt x="173" y="89"/>
                    <a:pt x="199" y="77"/>
                  </a:cubicBezTo>
                  <a:cubicBezTo>
                    <a:pt x="227" y="66"/>
                    <a:pt x="256" y="51"/>
                    <a:pt x="262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62" y="50"/>
                    <a:pt x="262" y="50"/>
                    <a:pt x="262" y="50"/>
                  </a:cubicBezTo>
                  <a:cubicBezTo>
                    <a:pt x="255" y="54"/>
                    <a:pt x="247" y="59"/>
                    <a:pt x="241" y="63"/>
                  </a:cubicBezTo>
                  <a:cubicBezTo>
                    <a:pt x="257" y="54"/>
                    <a:pt x="272" y="44"/>
                    <a:pt x="281" y="38"/>
                  </a:cubicBezTo>
                  <a:moveTo>
                    <a:pt x="251" y="21"/>
                  </a:moveTo>
                  <a:cubicBezTo>
                    <a:pt x="234" y="25"/>
                    <a:pt x="216" y="30"/>
                    <a:pt x="200" y="36"/>
                  </a:cubicBezTo>
                  <a:cubicBezTo>
                    <a:pt x="185" y="43"/>
                    <a:pt x="171" y="50"/>
                    <a:pt x="159" y="56"/>
                  </a:cubicBezTo>
                  <a:cubicBezTo>
                    <a:pt x="164" y="55"/>
                    <a:pt x="168" y="54"/>
                    <a:pt x="172" y="53"/>
                  </a:cubicBezTo>
                  <a:cubicBezTo>
                    <a:pt x="172" y="53"/>
                    <a:pt x="173" y="53"/>
                    <a:pt x="173" y="53"/>
                  </a:cubicBezTo>
                  <a:cubicBezTo>
                    <a:pt x="174" y="53"/>
                    <a:pt x="175" y="53"/>
                    <a:pt x="175" y="53"/>
                  </a:cubicBezTo>
                  <a:cubicBezTo>
                    <a:pt x="178" y="52"/>
                    <a:pt x="179" y="51"/>
                    <a:pt x="180" y="50"/>
                  </a:cubicBezTo>
                  <a:cubicBezTo>
                    <a:pt x="182" y="50"/>
                    <a:pt x="183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8" y="49"/>
                    <a:pt x="190" y="48"/>
                    <a:pt x="193" y="46"/>
                  </a:cubicBezTo>
                  <a:cubicBezTo>
                    <a:pt x="208" y="42"/>
                    <a:pt x="227" y="31"/>
                    <a:pt x="251" y="21"/>
                  </a:cubicBezTo>
                  <a:moveTo>
                    <a:pt x="480" y="118"/>
                  </a:moveTo>
                  <a:cubicBezTo>
                    <a:pt x="480" y="118"/>
                    <a:pt x="480" y="118"/>
                    <a:pt x="479" y="118"/>
                  </a:cubicBezTo>
                  <a:cubicBezTo>
                    <a:pt x="480" y="118"/>
                    <a:pt x="480" y="118"/>
                    <a:pt x="480" y="118"/>
                  </a:cubicBezTo>
                  <a:moveTo>
                    <a:pt x="339" y="60"/>
                  </a:moveTo>
                  <a:cubicBezTo>
                    <a:pt x="359" y="51"/>
                    <a:pt x="386" y="45"/>
                    <a:pt x="418" y="45"/>
                  </a:cubicBezTo>
                  <a:cubicBezTo>
                    <a:pt x="420" y="45"/>
                    <a:pt x="422" y="45"/>
                    <a:pt x="425" y="45"/>
                  </a:cubicBezTo>
                  <a:cubicBezTo>
                    <a:pt x="442" y="45"/>
                    <a:pt x="460" y="48"/>
                    <a:pt x="479" y="54"/>
                  </a:cubicBezTo>
                  <a:cubicBezTo>
                    <a:pt x="490" y="58"/>
                    <a:pt x="502" y="62"/>
                    <a:pt x="513" y="71"/>
                  </a:cubicBezTo>
                  <a:cubicBezTo>
                    <a:pt x="518" y="74"/>
                    <a:pt x="524" y="80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31" y="93"/>
                    <a:pt x="531" y="93"/>
                    <a:pt x="531" y="93"/>
                  </a:cubicBezTo>
                  <a:cubicBezTo>
                    <a:pt x="541" y="114"/>
                    <a:pt x="531" y="136"/>
                    <a:pt x="522" y="147"/>
                  </a:cubicBezTo>
                  <a:cubicBezTo>
                    <a:pt x="513" y="159"/>
                    <a:pt x="502" y="168"/>
                    <a:pt x="491" y="176"/>
                  </a:cubicBezTo>
                  <a:cubicBezTo>
                    <a:pt x="495" y="173"/>
                    <a:pt x="499" y="170"/>
                    <a:pt x="500" y="168"/>
                  </a:cubicBezTo>
                  <a:cubicBezTo>
                    <a:pt x="516" y="154"/>
                    <a:pt x="532" y="138"/>
                    <a:pt x="534" y="113"/>
                  </a:cubicBezTo>
                  <a:cubicBezTo>
                    <a:pt x="534" y="102"/>
                    <a:pt x="531" y="94"/>
                    <a:pt x="528" y="88"/>
                  </a:cubicBezTo>
                  <a:cubicBezTo>
                    <a:pt x="515" y="68"/>
                    <a:pt x="497" y="63"/>
                    <a:pt x="482" y="58"/>
                  </a:cubicBezTo>
                  <a:cubicBezTo>
                    <a:pt x="465" y="53"/>
                    <a:pt x="448" y="50"/>
                    <a:pt x="432" y="50"/>
                  </a:cubicBezTo>
                  <a:cubicBezTo>
                    <a:pt x="430" y="50"/>
                    <a:pt x="428" y="50"/>
                    <a:pt x="425" y="50"/>
                  </a:cubicBezTo>
                  <a:cubicBezTo>
                    <a:pt x="395" y="50"/>
                    <a:pt x="366" y="55"/>
                    <a:pt x="339" y="60"/>
                  </a:cubicBezTo>
                  <a:moveTo>
                    <a:pt x="391" y="0"/>
                  </a:moveTo>
                  <a:cubicBezTo>
                    <a:pt x="387" y="0"/>
                    <a:pt x="384" y="0"/>
                    <a:pt x="382" y="1"/>
                  </a:cubicBezTo>
                  <a:cubicBezTo>
                    <a:pt x="342" y="6"/>
                    <a:pt x="303" y="10"/>
                    <a:pt x="265" y="18"/>
                  </a:cubicBezTo>
                  <a:cubicBezTo>
                    <a:pt x="258" y="22"/>
                    <a:pt x="250" y="27"/>
                    <a:pt x="242" y="33"/>
                  </a:cubicBezTo>
                  <a:cubicBezTo>
                    <a:pt x="266" y="26"/>
                    <a:pt x="290" y="20"/>
                    <a:pt x="301" y="20"/>
                  </a:cubicBezTo>
                  <a:cubicBezTo>
                    <a:pt x="303" y="20"/>
                    <a:pt x="304" y="20"/>
                    <a:pt x="305" y="20"/>
                  </a:cubicBezTo>
                  <a:cubicBezTo>
                    <a:pt x="330" y="13"/>
                    <a:pt x="355" y="7"/>
                    <a:pt x="380" y="5"/>
                  </a:cubicBezTo>
                  <a:cubicBezTo>
                    <a:pt x="386" y="5"/>
                    <a:pt x="392" y="5"/>
                    <a:pt x="399" y="5"/>
                  </a:cubicBezTo>
                  <a:cubicBezTo>
                    <a:pt x="413" y="5"/>
                    <a:pt x="428" y="6"/>
                    <a:pt x="443" y="8"/>
                  </a:cubicBezTo>
                  <a:cubicBezTo>
                    <a:pt x="435" y="10"/>
                    <a:pt x="423" y="14"/>
                    <a:pt x="414" y="15"/>
                  </a:cubicBezTo>
                  <a:cubicBezTo>
                    <a:pt x="370" y="15"/>
                    <a:pt x="324" y="19"/>
                    <a:pt x="288" y="32"/>
                  </a:cubicBezTo>
                  <a:cubicBezTo>
                    <a:pt x="289" y="32"/>
                    <a:pt x="290" y="32"/>
                    <a:pt x="291" y="32"/>
                  </a:cubicBezTo>
                  <a:cubicBezTo>
                    <a:pt x="297" y="32"/>
                    <a:pt x="303" y="32"/>
                    <a:pt x="309" y="32"/>
                  </a:cubicBezTo>
                  <a:cubicBezTo>
                    <a:pt x="315" y="32"/>
                    <a:pt x="321" y="33"/>
                    <a:pt x="327" y="33"/>
                  </a:cubicBezTo>
                  <a:cubicBezTo>
                    <a:pt x="333" y="33"/>
                    <a:pt x="339" y="32"/>
                    <a:pt x="346" y="32"/>
                  </a:cubicBezTo>
                  <a:cubicBezTo>
                    <a:pt x="355" y="31"/>
                    <a:pt x="368" y="23"/>
                    <a:pt x="377" y="23"/>
                  </a:cubicBezTo>
                  <a:cubicBezTo>
                    <a:pt x="378" y="23"/>
                    <a:pt x="378" y="23"/>
                    <a:pt x="379" y="23"/>
                  </a:cubicBezTo>
                  <a:cubicBezTo>
                    <a:pt x="380" y="23"/>
                    <a:pt x="381" y="23"/>
                    <a:pt x="383" y="23"/>
                  </a:cubicBezTo>
                  <a:cubicBezTo>
                    <a:pt x="389" y="23"/>
                    <a:pt x="396" y="22"/>
                    <a:pt x="403" y="22"/>
                  </a:cubicBezTo>
                  <a:cubicBezTo>
                    <a:pt x="409" y="22"/>
                    <a:pt x="416" y="22"/>
                    <a:pt x="423" y="22"/>
                  </a:cubicBezTo>
                  <a:cubicBezTo>
                    <a:pt x="433" y="22"/>
                    <a:pt x="443" y="22"/>
                    <a:pt x="454" y="23"/>
                  </a:cubicBezTo>
                  <a:cubicBezTo>
                    <a:pt x="478" y="27"/>
                    <a:pt x="506" y="30"/>
                    <a:pt x="534" y="60"/>
                  </a:cubicBezTo>
                  <a:cubicBezTo>
                    <a:pt x="539" y="66"/>
                    <a:pt x="539" y="74"/>
                    <a:pt x="544" y="82"/>
                  </a:cubicBezTo>
                  <a:cubicBezTo>
                    <a:pt x="529" y="57"/>
                    <a:pt x="512" y="50"/>
                    <a:pt x="498" y="44"/>
                  </a:cubicBezTo>
                  <a:cubicBezTo>
                    <a:pt x="481" y="37"/>
                    <a:pt x="467" y="35"/>
                    <a:pt x="453" y="33"/>
                  </a:cubicBezTo>
                  <a:cubicBezTo>
                    <a:pt x="441" y="32"/>
                    <a:pt x="430" y="31"/>
                    <a:pt x="419" y="31"/>
                  </a:cubicBezTo>
                  <a:cubicBezTo>
                    <a:pt x="402" y="31"/>
                    <a:pt x="386" y="32"/>
                    <a:pt x="370" y="33"/>
                  </a:cubicBezTo>
                  <a:cubicBezTo>
                    <a:pt x="361" y="32"/>
                    <a:pt x="354" y="32"/>
                    <a:pt x="346" y="32"/>
                  </a:cubicBezTo>
                  <a:cubicBezTo>
                    <a:pt x="338" y="34"/>
                    <a:pt x="331" y="36"/>
                    <a:pt x="325" y="37"/>
                  </a:cubicBezTo>
                  <a:cubicBezTo>
                    <a:pt x="265" y="43"/>
                    <a:pt x="258" y="71"/>
                    <a:pt x="212" y="80"/>
                  </a:cubicBezTo>
                  <a:cubicBezTo>
                    <a:pt x="158" y="110"/>
                    <a:pt x="116" y="125"/>
                    <a:pt x="86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103" y="133"/>
                    <a:pt x="116" y="129"/>
                    <a:pt x="130" y="127"/>
                  </a:cubicBezTo>
                  <a:cubicBezTo>
                    <a:pt x="148" y="119"/>
                    <a:pt x="165" y="111"/>
                    <a:pt x="182" y="104"/>
                  </a:cubicBezTo>
                  <a:cubicBezTo>
                    <a:pt x="202" y="98"/>
                    <a:pt x="225" y="79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42" y="75"/>
                    <a:pt x="204" y="111"/>
                    <a:pt x="193" y="115"/>
                  </a:cubicBezTo>
                  <a:cubicBezTo>
                    <a:pt x="167" y="127"/>
                    <a:pt x="158" y="134"/>
                    <a:pt x="146" y="140"/>
                  </a:cubicBezTo>
                  <a:cubicBezTo>
                    <a:pt x="147" y="140"/>
                    <a:pt x="147" y="140"/>
                    <a:pt x="148" y="140"/>
                  </a:cubicBezTo>
                  <a:cubicBezTo>
                    <a:pt x="146" y="141"/>
                    <a:pt x="144" y="142"/>
                    <a:pt x="142" y="142"/>
                  </a:cubicBezTo>
                  <a:cubicBezTo>
                    <a:pt x="133" y="147"/>
                    <a:pt x="121" y="151"/>
                    <a:pt x="100" y="157"/>
                  </a:cubicBezTo>
                  <a:cubicBezTo>
                    <a:pt x="74" y="166"/>
                    <a:pt x="49" y="176"/>
                    <a:pt x="24" y="186"/>
                  </a:cubicBezTo>
                  <a:cubicBezTo>
                    <a:pt x="25" y="187"/>
                    <a:pt x="27" y="187"/>
                    <a:pt x="30" y="187"/>
                  </a:cubicBezTo>
                  <a:cubicBezTo>
                    <a:pt x="36" y="187"/>
                    <a:pt x="44" y="184"/>
                    <a:pt x="49" y="183"/>
                  </a:cubicBezTo>
                  <a:cubicBezTo>
                    <a:pt x="62" y="176"/>
                    <a:pt x="75" y="170"/>
                    <a:pt x="88" y="167"/>
                  </a:cubicBezTo>
                  <a:cubicBezTo>
                    <a:pt x="103" y="161"/>
                    <a:pt x="119" y="157"/>
                    <a:pt x="135" y="154"/>
                  </a:cubicBezTo>
                  <a:cubicBezTo>
                    <a:pt x="161" y="142"/>
                    <a:pt x="186" y="128"/>
                    <a:pt x="214" y="121"/>
                  </a:cubicBezTo>
                  <a:cubicBezTo>
                    <a:pt x="217" y="119"/>
                    <a:pt x="221" y="117"/>
                    <a:pt x="225" y="116"/>
                  </a:cubicBezTo>
                  <a:cubicBezTo>
                    <a:pt x="245" y="107"/>
                    <a:pt x="260" y="99"/>
                    <a:pt x="281" y="93"/>
                  </a:cubicBezTo>
                  <a:cubicBezTo>
                    <a:pt x="281" y="88"/>
                    <a:pt x="286" y="88"/>
                    <a:pt x="292" y="84"/>
                  </a:cubicBezTo>
                  <a:cubicBezTo>
                    <a:pt x="304" y="80"/>
                    <a:pt x="369" y="71"/>
                    <a:pt x="396" y="71"/>
                  </a:cubicBezTo>
                  <a:cubicBezTo>
                    <a:pt x="401" y="71"/>
                    <a:pt x="405" y="72"/>
                    <a:pt x="406" y="72"/>
                  </a:cubicBezTo>
                  <a:cubicBezTo>
                    <a:pt x="406" y="72"/>
                    <a:pt x="406" y="72"/>
                    <a:pt x="406" y="72"/>
                  </a:cubicBezTo>
                  <a:cubicBezTo>
                    <a:pt x="408" y="72"/>
                    <a:pt x="363" y="86"/>
                    <a:pt x="320" y="100"/>
                  </a:cubicBezTo>
                  <a:cubicBezTo>
                    <a:pt x="329" y="100"/>
                    <a:pt x="337" y="100"/>
                    <a:pt x="345" y="99"/>
                  </a:cubicBezTo>
                  <a:cubicBezTo>
                    <a:pt x="355" y="97"/>
                    <a:pt x="363" y="95"/>
                    <a:pt x="365" y="95"/>
                  </a:cubicBezTo>
                  <a:cubicBezTo>
                    <a:pt x="365" y="95"/>
                    <a:pt x="365" y="95"/>
                    <a:pt x="365" y="95"/>
                  </a:cubicBezTo>
                  <a:cubicBezTo>
                    <a:pt x="365" y="95"/>
                    <a:pt x="365" y="95"/>
                    <a:pt x="365" y="95"/>
                  </a:cubicBezTo>
                  <a:cubicBezTo>
                    <a:pt x="361" y="96"/>
                    <a:pt x="358" y="98"/>
                    <a:pt x="354" y="99"/>
                  </a:cubicBezTo>
                  <a:cubicBezTo>
                    <a:pt x="365" y="99"/>
                    <a:pt x="377" y="98"/>
                    <a:pt x="387" y="97"/>
                  </a:cubicBezTo>
                  <a:cubicBezTo>
                    <a:pt x="389" y="97"/>
                    <a:pt x="391" y="97"/>
                    <a:pt x="393" y="97"/>
                  </a:cubicBezTo>
                  <a:cubicBezTo>
                    <a:pt x="414" y="97"/>
                    <a:pt x="435" y="105"/>
                    <a:pt x="452" y="108"/>
                  </a:cubicBezTo>
                  <a:cubicBezTo>
                    <a:pt x="460" y="109"/>
                    <a:pt x="467" y="111"/>
                    <a:pt x="472" y="113"/>
                  </a:cubicBezTo>
                  <a:cubicBezTo>
                    <a:pt x="463" y="122"/>
                    <a:pt x="441" y="135"/>
                    <a:pt x="422" y="144"/>
                  </a:cubicBezTo>
                  <a:cubicBezTo>
                    <a:pt x="423" y="145"/>
                    <a:pt x="424" y="147"/>
                    <a:pt x="424" y="148"/>
                  </a:cubicBezTo>
                  <a:cubicBezTo>
                    <a:pt x="427" y="148"/>
                    <a:pt x="429" y="148"/>
                    <a:pt x="432" y="148"/>
                  </a:cubicBezTo>
                  <a:cubicBezTo>
                    <a:pt x="437" y="148"/>
                    <a:pt x="440" y="148"/>
                    <a:pt x="442" y="149"/>
                  </a:cubicBezTo>
                  <a:cubicBezTo>
                    <a:pt x="443" y="149"/>
                    <a:pt x="430" y="154"/>
                    <a:pt x="412" y="159"/>
                  </a:cubicBezTo>
                  <a:cubicBezTo>
                    <a:pt x="410" y="160"/>
                    <a:pt x="408" y="161"/>
                    <a:pt x="406" y="162"/>
                  </a:cubicBezTo>
                  <a:cubicBezTo>
                    <a:pt x="396" y="168"/>
                    <a:pt x="386" y="173"/>
                    <a:pt x="376" y="178"/>
                  </a:cubicBezTo>
                  <a:cubicBezTo>
                    <a:pt x="390" y="174"/>
                    <a:pt x="401" y="171"/>
                    <a:pt x="404" y="171"/>
                  </a:cubicBezTo>
                  <a:cubicBezTo>
                    <a:pt x="404" y="171"/>
                    <a:pt x="404" y="171"/>
                    <a:pt x="404" y="171"/>
                  </a:cubicBezTo>
                  <a:cubicBezTo>
                    <a:pt x="404" y="171"/>
                    <a:pt x="404" y="171"/>
                    <a:pt x="404" y="171"/>
                  </a:cubicBezTo>
                  <a:cubicBezTo>
                    <a:pt x="234" y="245"/>
                    <a:pt x="183" y="270"/>
                    <a:pt x="188" y="270"/>
                  </a:cubicBezTo>
                  <a:cubicBezTo>
                    <a:pt x="194" y="270"/>
                    <a:pt x="270" y="239"/>
                    <a:pt x="327" y="211"/>
                  </a:cubicBezTo>
                  <a:cubicBezTo>
                    <a:pt x="346" y="207"/>
                    <a:pt x="369" y="192"/>
                    <a:pt x="403" y="183"/>
                  </a:cubicBezTo>
                  <a:cubicBezTo>
                    <a:pt x="403" y="183"/>
                    <a:pt x="403" y="183"/>
                    <a:pt x="403" y="183"/>
                  </a:cubicBezTo>
                  <a:cubicBezTo>
                    <a:pt x="403" y="183"/>
                    <a:pt x="403" y="183"/>
                    <a:pt x="403" y="183"/>
                  </a:cubicBezTo>
                  <a:cubicBezTo>
                    <a:pt x="390" y="189"/>
                    <a:pt x="368" y="205"/>
                    <a:pt x="352" y="215"/>
                  </a:cubicBezTo>
                  <a:cubicBezTo>
                    <a:pt x="374" y="211"/>
                    <a:pt x="399" y="209"/>
                    <a:pt x="412" y="209"/>
                  </a:cubicBezTo>
                  <a:cubicBezTo>
                    <a:pt x="416" y="209"/>
                    <a:pt x="419" y="209"/>
                    <a:pt x="420" y="210"/>
                  </a:cubicBezTo>
                  <a:cubicBezTo>
                    <a:pt x="421" y="210"/>
                    <a:pt x="419" y="211"/>
                    <a:pt x="416" y="212"/>
                  </a:cubicBezTo>
                  <a:cubicBezTo>
                    <a:pt x="422" y="211"/>
                    <a:pt x="428" y="210"/>
                    <a:pt x="433" y="209"/>
                  </a:cubicBezTo>
                  <a:cubicBezTo>
                    <a:pt x="437" y="208"/>
                    <a:pt x="437" y="208"/>
                    <a:pt x="437" y="208"/>
                  </a:cubicBezTo>
                  <a:cubicBezTo>
                    <a:pt x="450" y="205"/>
                    <a:pt x="463" y="201"/>
                    <a:pt x="475" y="196"/>
                  </a:cubicBezTo>
                  <a:cubicBezTo>
                    <a:pt x="491" y="189"/>
                    <a:pt x="506" y="181"/>
                    <a:pt x="522" y="168"/>
                  </a:cubicBezTo>
                  <a:cubicBezTo>
                    <a:pt x="534" y="156"/>
                    <a:pt x="560" y="139"/>
                    <a:pt x="554" y="95"/>
                  </a:cubicBezTo>
                  <a:cubicBezTo>
                    <a:pt x="542" y="53"/>
                    <a:pt x="516" y="43"/>
                    <a:pt x="498" y="31"/>
                  </a:cubicBezTo>
                  <a:cubicBezTo>
                    <a:pt x="478" y="21"/>
                    <a:pt x="459" y="15"/>
                    <a:pt x="441" y="10"/>
                  </a:cubicBezTo>
                  <a:cubicBezTo>
                    <a:pt x="470" y="15"/>
                    <a:pt x="502" y="20"/>
                    <a:pt x="536" y="49"/>
                  </a:cubicBezTo>
                  <a:cubicBezTo>
                    <a:pt x="545" y="57"/>
                    <a:pt x="555" y="68"/>
                    <a:pt x="561" y="85"/>
                  </a:cubicBezTo>
                  <a:cubicBezTo>
                    <a:pt x="567" y="102"/>
                    <a:pt x="565" y="121"/>
                    <a:pt x="560" y="134"/>
                  </a:cubicBezTo>
                  <a:cubicBezTo>
                    <a:pt x="551" y="160"/>
                    <a:pt x="537" y="170"/>
                    <a:pt x="525" y="181"/>
                  </a:cubicBezTo>
                  <a:cubicBezTo>
                    <a:pt x="491" y="207"/>
                    <a:pt x="457" y="222"/>
                    <a:pt x="423" y="235"/>
                  </a:cubicBezTo>
                  <a:cubicBezTo>
                    <a:pt x="389" y="251"/>
                    <a:pt x="361" y="265"/>
                    <a:pt x="337" y="278"/>
                  </a:cubicBezTo>
                  <a:cubicBezTo>
                    <a:pt x="353" y="273"/>
                    <a:pt x="369" y="268"/>
                    <a:pt x="386" y="262"/>
                  </a:cubicBezTo>
                  <a:cubicBezTo>
                    <a:pt x="398" y="256"/>
                    <a:pt x="412" y="249"/>
                    <a:pt x="429" y="243"/>
                  </a:cubicBezTo>
                  <a:cubicBezTo>
                    <a:pt x="429" y="243"/>
                    <a:pt x="429" y="243"/>
                    <a:pt x="429" y="243"/>
                  </a:cubicBezTo>
                  <a:cubicBezTo>
                    <a:pt x="429" y="243"/>
                    <a:pt x="429" y="243"/>
                    <a:pt x="429" y="243"/>
                  </a:cubicBezTo>
                  <a:cubicBezTo>
                    <a:pt x="425" y="245"/>
                    <a:pt x="422" y="247"/>
                    <a:pt x="417" y="250"/>
                  </a:cubicBezTo>
                  <a:cubicBezTo>
                    <a:pt x="456" y="235"/>
                    <a:pt x="494" y="220"/>
                    <a:pt x="536" y="187"/>
                  </a:cubicBezTo>
                  <a:cubicBezTo>
                    <a:pt x="541" y="182"/>
                    <a:pt x="547" y="177"/>
                    <a:pt x="553" y="171"/>
                  </a:cubicBezTo>
                  <a:cubicBezTo>
                    <a:pt x="553" y="169"/>
                    <a:pt x="552" y="167"/>
                    <a:pt x="551" y="166"/>
                  </a:cubicBezTo>
                  <a:cubicBezTo>
                    <a:pt x="558" y="157"/>
                    <a:pt x="567" y="146"/>
                    <a:pt x="572" y="127"/>
                  </a:cubicBezTo>
                  <a:cubicBezTo>
                    <a:pt x="578" y="108"/>
                    <a:pt x="573" y="80"/>
                    <a:pt x="562" y="63"/>
                  </a:cubicBezTo>
                  <a:cubicBezTo>
                    <a:pt x="557" y="56"/>
                    <a:pt x="552" y="49"/>
                    <a:pt x="548" y="44"/>
                  </a:cubicBezTo>
                  <a:cubicBezTo>
                    <a:pt x="547" y="44"/>
                    <a:pt x="547" y="43"/>
                    <a:pt x="546" y="43"/>
                  </a:cubicBezTo>
                  <a:cubicBezTo>
                    <a:pt x="508" y="11"/>
                    <a:pt x="476" y="9"/>
                    <a:pt x="448" y="7"/>
                  </a:cubicBezTo>
                  <a:cubicBezTo>
                    <a:pt x="432" y="7"/>
                    <a:pt x="408" y="0"/>
                    <a:pt x="3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Freeform 899">
              <a:extLst>
                <a:ext uri="{FF2B5EF4-FFF2-40B4-BE49-F238E27FC236}">
                  <a16:creationId xmlns="" xmlns:a16="http://schemas.microsoft.com/office/drawing/2014/main" id="{34821CDC-4736-4DF9-8E21-D6AC3A711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3563" y="1476376"/>
              <a:ext cx="457200" cy="214313"/>
            </a:xfrm>
            <a:custGeom>
              <a:avLst/>
              <a:gdLst>
                <a:gd name="T0" fmla="*/ 57 w 182"/>
                <a:gd name="T1" fmla="*/ 45 h 85"/>
                <a:gd name="T2" fmla="*/ 56 w 182"/>
                <a:gd name="T3" fmla="*/ 46 h 85"/>
                <a:gd name="T4" fmla="*/ 56 w 182"/>
                <a:gd name="T5" fmla="*/ 46 h 85"/>
                <a:gd name="T6" fmla="*/ 57 w 182"/>
                <a:gd name="T7" fmla="*/ 45 h 85"/>
                <a:gd name="T8" fmla="*/ 169 w 182"/>
                <a:gd name="T9" fmla="*/ 27 h 85"/>
                <a:gd name="T10" fmla="*/ 122 w 182"/>
                <a:gd name="T11" fmla="*/ 40 h 85"/>
                <a:gd name="T12" fmla="*/ 83 w 182"/>
                <a:gd name="T13" fmla="*/ 56 h 85"/>
                <a:gd name="T14" fmla="*/ 64 w 182"/>
                <a:gd name="T15" fmla="*/ 60 h 85"/>
                <a:gd name="T16" fmla="*/ 58 w 182"/>
                <a:gd name="T17" fmla="*/ 59 h 85"/>
                <a:gd name="T18" fmla="*/ 134 w 182"/>
                <a:gd name="T19" fmla="*/ 30 h 85"/>
                <a:gd name="T20" fmla="*/ 128 w 182"/>
                <a:gd name="T21" fmla="*/ 32 h 85"/>
                <a:gd name="T22" fmla="*/ 0 w 182"/>
                <a:gd name="T23" fmla="*/ 85 h 85"/>
                <a:gd name="T24" fmla="*/ 86 w 182"/>
                <a:gd name="T25" fmla="*/ 69 h 85"/>
                <a:gd name="T26" fmla="*/ 95 w 182"/>
                <a:gd name="T27" fmla="*/ 60 h 85"/>
                <a:gd name="T28" fmla="*/ 145 w 182"/>
                <a:gd name="T29" fmla="*/ 40 h 85"/>
                <a:gd name="T30" fmla="*/ 169 w 182"/>
                <a:gd name="T31" fmla="*/ 27 h 85"/>
                <a:gd name="T32" fmla="*/ 180 w 182"/>
                <a:gd name="T33" fmla="*/ 13 h 85"/>
                <a:gd name="T34" fmla="*/ 176 w 182"/>
                <a:gd name="T35" fmla="*/ 15 h 85"/>
                <a:gd name="T36" fmla="*/ 182 w 182"/>
                <a:gd name="T37" fmla="*/ 13 h 85"/>
                <a:gd name="T38" fmla="*/ 180 w 182"/>
                <a:gd name="T39" fmla="*/ 13 h 85"/>
                <a:gd name="T40" fmla="*/ 164 w 182"/>
                <a:gd name="T41" fmla="*/ 0 h 85"/>
                <a:gd name="T42" fmla="*/ 123 w 182"/>
                <a:gd name="T43" fmla="*/ 11 h 85"/>
                <a:gd name="T44" fmla="*/ 120 w 182"/>
                <a:gd name="T45" fmla="*/ 11 h 85"/>
                <a:gd name="T46" fmla="*/ 117 w 182"/>
                <a:gd name="T47" fmla="*/ 13 h 85"/>
                <a:gd name="T48" fmla="*/ 118 w 182"/>
                <a:gd name="T49" fmla="*/ 13 h 85"/>
                <a:gd name="T50" fmla="*/ 115 w 182"/>
                <a:gd name="T51" fmla="*/ 15 h 85"/>
                <a:gd name="T52" fmla="*/ 130 w 182"/>
                <a:gd name="T53" fmla="*/ 13 h 85"/>
                <a:gd name="T54" fmla="*/ 130 w 182"/>
                <a:gd name="T55" fmla="*/ 13 h 85"/>
                <a:gd name="T56" fmla="*/ 130 w 182"/>
                <a:gd name="T57" fmla="*/ 13 h 85"/>
                <a:gd name="T58" fmla="*/ 103 w 182"/>
                <a:gd name="T59" fmla="*/ 21 h 85"/>
                <a:gd name="T60" fmla="*/ 70 w 182"/>
                <a:gd name="T61" fmla="*/ 39 h 85"/>
                <a:gd name="T62" fmla="*/ 164 w 182"/>
                <a:gd name="T6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85">
                  <a:moveTo>
                    <a:pt x="57" y="45"/>
                  </a:moveTo>
                  <a:cubicBezTo>
                    <a:pt x="57" y="46"/>
                    <a:pt x="56" y="46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7" y="46"/>
                    <a:pt x="57" y="45"/>
                  </a:cubicBezTo>
                  <a:moveTo>
                    <a:pt x="169" y="27"/>
                  </a:moveTo>
                  <a:cubicBezTo>
                    <a:pt x="153" y="30"/>
                    <a:pt x="137" y="34"/>
                    <a:pt x="122" y="40"/>
                  </a:cubicBezTo>
                  <a:cubicBezTo>
                    <a:pt x="109" y="43"/>
                    <a:pt x="96" y="49"/>
                    <a:pt x="83" y="56"/>
                  </a:cubicBezTo>
                  <a:cubicBezTo>
                    <a:pt x="78" y="57"/>
                    <a:pt x="70" y="60"/>
                    <a:pt x="64" y="60"/>
                  </a:cubicBezTo>
                  <a:cubicBezTo>
                    <a:pt x="61" y="60"/>
                    <a:pt x="59" y="60"/>
                    <a:pt x="58" y="59"/>
                  </a:cubicBezTo>
                  <a:cubicBezTo>
                    <a:pt x="83" y="49"/>
                    <a:pt x="108" y="39"/>
                    <a:pt x="134" y="30"/>
                  </a:cubicBezTo>
                  <a:cubicBezTo>
                    <a:pt x="132" y="31"/>
                    <a:pt x="130" y="31"/>
                    <a:pt x="128" y="32"/>
                  </a:cubicBezTo>
                  <a:cubicBezTo>
                    <a:pt x="92" y="42"/>
                    <a:pt x="40" y="66"/>
                    <a:pt x="0" y="85"/>
                  </a:cubicBezTo>
                  <a:cubicBezTo>
                    <a:pt x="26" y="82"/>
                    <a:pt x="75" y="72"/>
                    <a:pt x="86" y="69"/>
                  </a:cubicBezTo>
                  <a:cubicBezTo>
                    <a:pt x="90" y="65"/>
                    <a:pt x="95" y="65"/>
                    <a:pt x="95" y="60"/>
                  </a:cubicBezTo>
                  <a:cubicBezTo>
                    <a:pt x="113" y="54"/>
                    <a:pt x="126" y="47"/>
                    <a:pt x="145" y="40"/>
                  </a:cubicBezTo>
                  <a:cubicBezTo>
                    <a:pt x="153" y="36"/>
                    <a:pt x="161" y="32"/>
                    <a:pt x="169" y="27"/>
                  </a:cubicBezTo>
                  <a:moveTo>
                    <a:pt x="180" y="13"/>
                  </a:moveTo>
                  <a:cubicBezTo>
                    <a:pt x="179" y="14"/>
                    <a:pt x="177" y="14"/>
                    <a:pt x="176" y="15"/>
                  </a:cubicBezTo>
                  <a:cubicBezTo>
                    <a:pt x="178" y="15"/>
                    <a:pt x="180" y="14"/>
                    <a:pt x="182" y="13"/>
                  </a:cubicBezTo>
                  <a:cubicBezTo>
                    <a:pt x="181" y="13"/>
                    <a:pt x="181" y="13"/>
                    <a:pt x="180" y="13"/>
                  </a:cubicBezTo>
                  <a:moveTo>
                    <a:pt x="164" y="0"/>
                  </a:moveTo>
                  <a:cubicBezTo>
                    <a:pt x="150" y="2"/>
                    <a:pt x="137" y="6"/>
                    <a:pt x="123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2"/>
                    <a:pt x="118" y="13"/>
                    <a:pt x="117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20" y="14"/>
                    <a:pt x="125" y="13"/>
                    <a:pt x="130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92" y="27"/>
                    <a:pt x="81" y="34"/>
                    <a:pt x="70" y="39"/>
                  </a:cubicBezTo>
                  <a:cubicBezTo>
                    <a:pt x="88" y="32"/>
                    <a:pt x="126" y="17"/>
                    <a:pt x="1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Freeform 900">
              <a:extLst>
                <a:ext uri="{FF2B5EF4-FFF2-40B4-BE49-F238E27FC236}">
                  <a16:creationId xmlns="" xmlns:a16="http://schemas.microsoft.com/office/drawing/2014/main" id="{B23BD6FD-FB6B-4EDF-AD97-5A6B06939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0" y="1336676"/>
              <a:ext cx="487362" cy="125413"/>
            </a:xfrm>
            <a:custGeom>
              <a:avLst/>
              <a:gdLst>
                <a:gd name="T0" fmla="*/ 151 w 194"/>
                <a:gd name="T1" fmla="*/ 24 h 50"/>
                <a:gd name="T2" fmla="*/ 131 w 194"/>
                <a:gd name="T3" fmla="*/ 28 h 50"/>
                <a:gd name="T4" fmla="*/ 140 w 194"/>
                <a:gd name="T5" fmla="*/ 28 h 50"/>
                <a:gd name="T6" fmla="*/ 151 w 194"/>
                <a:gd name="T7" fmla="*/ 24 h 50"/>
                <a:gd name="T8" fmla="*/ 182 w 194"/>
                <a:gd name="T9" fmla="*/ 0 h 50"/>
                <a:gd name="T10" fmla="*/ 78 w 194"/>
                <a:gd name="T11" fmla="*/ 13 h 50"/>
                <a:gd name="T12" fmla="*/ 67 w 194"/>
                <a:gd name="T13" fmla="*/ 22 h 50"/>
                <a:gd name="T14" fmla="*/ 11 w 194"/>
                <a:gd name="T15" fmla="*/ 45 h 50"/>
                <a:gd name="T16" fmla="*/ 0 w 194"/>
                <a:gd name="T17" fmla="*/ 50 h 50"/>
                <a:gd name="T18" fmla="*/ 40 w 194"/>
                <a:gd name="T19" fmla="*/ 45 h 50"/>
                <a:gd name="T20" fmla="*/ 60 w 194"/>
                <a:gd name="T21" fmla="*/ 34 h 50"/>
                <a:gd name="T22" fmla="*/ 106 w 194"/>
                <a:gd name="T23" fmla="*/ 29 h 50"/>
                <a:gd name="T24" fmla="*/ 192 w 194"/>
                <a:gd name="T25" fmla="*/ 1 h 50"/>
                <a:gd name="T26" fmla="*/ 192 w 194"/>
                <a:gd name="T27" fmla="*/ 1 h 50"/>
                <a:gd name="T28" fmla="*/ 182 w 194"/>
                <a:gd name="T2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50">
                  <a:moveTo>
                    <a:pt x="151" y="24"/>
                  </a:moveTo>
                  <a:cubicBezTo>
                    <a:pt x="149" y="24"/>
                    <a:pt x="141" y="26"/>
                    <a:pt x="131" y="28"/>
                  </a:cubicBezTo>
                  <a:cubicBezTo>
                    <a:pt x="134" y="28"/>
                    <a:pt x="137" y="28"/>
                    <a:pt x="140" y="28"/>
                  </a:cubicBezTo>
                  <a:cubicBezTo>
                    <a:pt x="144" y="27"/>
                    <a:pt x="147" y="25"/>
                    <a:pt x="151" y="24"/>
                  </a:cubicBezTo>
                  <a:moveTo>
                    <a:pt x="182" y="0"/>
                  </a:moveTo>
                  <a:cubicBezTo>
                    <a:pt x="155" y="0"/>
                    <a:pt x="90" y="9"/>
                    <a:pt x="78" y="13"/>
                  </a:cubicBezTo>
                  <a:cubicBezTo>
                    <a:pt x="72" y="17"/>
                    <a:pt x="67" y="17"/>
                    <a:pt x="67" y="22"/>
                  </a:cubicBezTo>
                  <a:cubicBezTo>
                    <a:pt x="46" y="28"/>
                    <a:pt x="31" y="36"/>
                    <a:pt x="11" y="45"/>
                  </a:cubicBezTo>
                  <a:cubicBezTo>
                    <a:pt x="7" y="46"/>
                    <a:pt x="3" y="48"/>
                    <a:pt x="0" y="50"/>
                  </a:cubicBezTo>
                  <a:cubicBezTo>
                    <a:pt x="13" y="47"/>
                    <a:pt x="26" y="45"/>
                    <a:pt x="40" y="45"/>
                  </a:cubicBezTo>
                  <a:cubicBezTo>
                    <a:pt x="45" y="44"/>
                    <a:pt x="55" y="36"/>
                    <a:pt x="60" y="34"/>
                  </a:cubicBezTo>
                  <a:cubicBezTo>
                    <a:pt x="75" y="30"/>
                    <a:pt x="91" y="29"/>
                    <a:pt x="106" y="29"/>
                  </a:cubicBezTo>
                  <a:cubicBezTo>
                    <a:pt x="149" y="15"/>
                    <a:pt x="194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1" y="1"/>
                    <a:pt x="187" y="0"/>
                    <a:pt x="1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Freeform 901">
              <a:extLst>
                <a:ext uri="{FF2B5EF4-FFF2-40B4-BE49-F238E27FC236}">
                  <a16:creationId xmlns="" xmlns:a16="http://schemas.microsoft.com/office/drawing/2014/main" id="{9FF8D669-AC68-40CF-8DB7-FB0944E7C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1973263"/>
              <a:ext cx="65087" cy="23813"/>
            </a:xfrm>
            <a:custGeom>
              <a:avLst/>
              <a:gdLst>
                <a:gd name="T0" fmla="*/ 26 w 26"/>
                <a:gd name="T1" fmla="*/ 0 h 10"/>
                <a:gd name="T2" fmla="*/ 22 w 26"/>
                <a:gd name="T3" fmla="*/ 0 h 10"/>
                <a:gd name="T4" fmla="*/ 0 w 26"/>
                <a:gd name="T5" fmla="*/ 10 h 10"/>
                <a:gd name="T6" fmla="*/ 5 w 26"/>
                <a:gd name="T7" fmla="*/ 9 h 10"/>
                <a:gd name="T8" fmla="*/ 26 w 2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6" y="0"/>
                  </a:moveTo>
                  <a:cubicBezTo>
                    <a:pt x="24" y="0"/>
                    <a:pt x="23" y="0"/>
                    <a:pt x="22" y="0"/>
                  </a:cubicBezTo>
                  <a:cubicBezTo>
                    <a:pt x="15" y="3"/>
                    <a:pt x="7" y="7"/>
                    <a:pt x="0" y="10"/>
                  </a:cubicBezTo>
                  <a:cubicBezTo>
                    <a:pt x="2" y="9"/>
                    <a:pt x="3" y="9"/>
                    <a:pt x="5" y="9"/>
                  </a:cubicBezTo>
                  <a:cubicBezTo>
                    <a:pt x="12" y="5"/>
                    <a:pt x="19" y="2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Freeform 902">
              <a:extLst>
                <a:ext uri="{FF2B5EF4-FFF2-40B4-BE49-F238E27FC236}">
                  <a16:creationId xmlns="" xmlns:a16="http://schemas.microsoft.com/office/drawing/2014/main" id="{6ED0E891-4150-4A28-91B6-2F875FF7E5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0050" y="1530351"/>
              <a:ext cx="1363662" cy="522288"/>
            </a:xfrm>
            <a:custGeom>
              <a:avLst/>
              <a:gdLst>
                <a:gd name="T0" fmla="*/ 17 w 542"/>
                <a:gd name="T1" fmla="*/ 200 h 208"/>
                <a:gd name="T2" fmla="*/ 1 w 542"/>
                <a:gd name="T3" fmla="*/ 205 h 208"/>
                <a:gd name="T4" fmla="*/ 9 w 542"/>
                <a:gd name="T5" fmla="*/ 204 h 208"/>
                <a:gd name="T6" fmla="*/ 17 w 542"/>
                <a:gd name="T7" fmla="*/ 200 h 208"/>
                <a:gd name="T8" fmla="*/ 15 w 542"/>
                <a:gd name="T9" fmla="*/ 187 h 208"/>
                <a:gd name="T10" fmla="*/ 0 w 542"/>
                <a:gd name="T11" fmla="*/ 195 h 208"/>
                <a:gd name="T12" fmla="*/ 15 w 542"/>
                <a:gd name="T13" fmla="*/ 187 h 208"/>
                <a:gd name="T14" fmla="*/ 139 w 542"/>
                <a:gd name="T15" fmla="*/ 142 h 208"/>
                <a:gd name="T16" fmla="*/ 118 w 542"/>
                <a:gd name="T17" fmla="*/ 150 h 208"/>
                <a:gd name="T18" fmla="*/ 67 w 542"/>
                <a:gd name="T19" fmla="*/ 171 h 208"/>
                <a:gd name="T20" fmla="*/ 36 w 542"/>
                <a:gd name="T21" fmla="*/ 185 h 208"/>
                <a:gd name="T22" fmla="*/ 17 w 542"/>
                <a:gd name="T23" fmla="*/ 203 h 208"/>
                <a:gd name="T24" fmla="*/ 19 w 542"/>
                <a:gd name="T25" fmla="*/ 202 h 208"/>
                <a:gd name="T26" fmla="*/ 70 w 542"/>
                <a:gd name="T27" fmla="*/ 181 h 208"/>
                <a:gd name="T28" fmla="*/ 139 w 542"/>
                <a:gd name="T29" fmla="*/ 142 h 208"/>
                <a:gd name="T30" fmla="*/ 503 w 542"/>
                <a:gd name="T31" fmla="*/ 23 h 208"/>
                <a:gd name="T32" fmla="*/ 475 w 542"/>
                <a:gd name="T33" fmla="*/ 30 h 208"/>
                <a:gd name="T34" fmla="*/ 345 w 542"/>
                <a:gd name="T35" fmla="*/ 79 h 208"/>
                <a:gd name="T36" fmla="*/ 270 w 542"/>
                <a:gd name="T37" fmla="*/ 106 h 208"/>
                <a:gd name="T38" fmla="*/ 206 w 542"/>
                <a:gd name="T39" fmla="*/ 124 h 208"/>
                <a:gd name="T40" fmla="*/ 70 w 542"/>
                <a:gd name="T41" fmla="*/ 186 h 208"/>
                <a:gd name="T42" fmla="*/ 26 w 542"/>
                <a:gd name="T43" fmla="*/ 201 h 208"/>
                <a:gd name="T44" fmla="*/ 64 w 542"/>
                <a:gd name="T45" fmla="*/ 192 h 208"/>
                <a:gd name="T46" fmla="*/ 116 w 542"/>
                <a:gd name="T47" fmla="*/ 176 h 208"/>
                <a:gd name="T48" fmla="*/ 145 w 542"/>
                <a:gd name="T49" fmla="*/ 164 h 208"/>
                <a:gd name="T50" fmla="*/ 124 w 542"/>
                <a:gd name="T51" fmla="*/ 177 h 208"/>
                <a:gd name="T52" fmla="*/ 133 w 542"/>
                <a:gd name="T53" fmla="*/ 174 h 208"/>
                <a:gd name="T54" fmla="*/ 174 w 542"/>
                <a:gd name="T55" fmla="*/ 157 h 208"/>
                <a:gd name="T56" fmla="*/ 193 w 542"/>
                <a:gd name="T57" fmla="*/ 153 h 208"/>
                <a:gd name="T58" fmla="*/ 199 w 542"/>
                <a:gd name="T59" fmla="*/ 154 h 208"/>
                <a:gd name="T60" fmla="*/ 73 w 542"/>
                <a:gd name="T61" fmla="*/ 203 h 208"/>
                <a:gd name="T62" fmla="*/ 79 w 542"/>
                <a:gd name="T63" fmla="*/ 204 h 208"/>
                <a:gd name="T64" fmla="*/ 82 w 542"/>
                <a:gd name="T65" fmla="*/ 203 h 208"/>
                <a:gd name="T66" fmla="*/ 82 w 542"/>
                <a:gd name="T67" fmla="*/ 208 h 208"/>
                <a:gd name="T68" fmla="*/ 87 w 542"/>
                <a:gd name="T69" fmla="*/ 207 h 208"/>
                <a:gd name="T70" fmla="*/ 154 w 542"/>
                <a:gd name="T71" fmla="*/ 188 h 208"/>
                <a:gd name="T72" fmla="*/ 163 w 542"/>
                <a:gd name="T73" fmla="*/ 184 h 208"/>
                <a:gd name="T74" fmla="*/ 287 w 542"/>
                <a:gd name="T75" fmla="*/ 124 h 208"/>
                <a:gd name="T76" fmla="*/ 222 w 542"/>
                <a:gd name="T77" fmla="*/ 161 h 208"/>
                <a:gd name="T78" fmla="*/ 225 w 542"/>
                <a:gd name="T79" fmla="*/ 160 h 208"/>
                <a:gd name="T80" fmla="*/ 242 w 542"/>
                <a:gd name="T81" fmla="*/ 154 h 208"/>
                <a:gd name="T82" fmla="*/ 276 w 542"/>
                <a:gd name="T83" fmla="*/ 142 h 208"/>
                <a:gd name="T84" fmla="*/ 287 w 542"/>
                <a:gd name="T85" fmla="*/ 138 h 208"/>
                <a:gd name="T86" fmla="*/ 355 w 542"/>
                <a:gd name="T87" fmla="*/ 102 h 208"/>
                <a:gd name="T88" fmla="*/ 406 w 542"/>
                <a:gd name="T89" fmla="*/ 82 h 208"/>
                <a:gd name="T90" fmla="*/ 416 w 542"/>
                <a:gd name="T91" fmla="*/ 73 h 208"/>
                <a:gd name="T92" fmla="*/ 451 w 542"/>
                <a:gd name="T93" fmla="*/ 67 h 208"/>
                <a:gd name="T94" fmla="*/ 502 w 542"/>
                <a:gd name="T95" fmla="*/ 35 h 208"/>
                <a:gd name="T96" fmla="*/ 426 w 542"/>
                <a:gd name="T97" fmla="*/ 63 h 208"/>
                <a:gd name="T98" fmla="*/ 287 w 542"/>
                <a:gd name="T99" fmla="*/ 122 h 208"/>
                <a:gd name="T100" fmla="*/ 503 w 542"/>
                <a:gd name="T101" fmla="*/ 23 h 208"/>
                <a:gd name="T102" fmla="*/ 531 w 542"/>
                <a:gd name="T103" fmla="*/ 0 h 208"/>
                <a:gd name="T104" fmla="*/ 523 w 542"/>
                <a:gd name="T105" fmla="*/ 0 h 208"/>
                <a:gd name="T106" fmla="*/ 511 w 542"/>
                <a:gd name="T107" fmla="*/ 11 h 208"/>
                <a:gd name="T108" fmla="*/ 541 w 542"/>
                <a:gd name="T109" fmla="*/ 1 h 208"/>
                <a:gd name="T110" fmla="*/ 531 w 542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2" h="208">
                  <a:moveTo>
                    <a:pt x="17" y="200"/>
                  </a:moveTo>
                  <a:cubicBezTo>
                    <a:pt x="12" y="202"/>
                    <a:pt x="6" y="203"/>
                    <a:pt x="1" y="205"/>
                  </a:cubicBezTo>
                  <a:cubicBezTo>
                    <a:pt x="4" y="204"/>
                    <a:pt x="7" y="204"/>
                    <a:pt x="9" y="204"/>
                  </a:cubicBezTo>
                  <a:cubicBezTo>
                    <a:pt x="12" y="203"/>
                    <a:pt x="14" y="201"/>
                    <a:pt x="17" y="200"/>
                  </a:cubicBezTo>
                  <a:moveTo>
                    <a:pt x="15" y="187"/>
                  </a:moveTo>
                  <a:cubicBezTo>
                    <a:pt x="10" y="189"/>
                    <a:pt x="5" y="192"/>
                    <a:pt x="0" y="195"/>
                  </a:cubicBezTo>
                  <a:cubicBezTo>
                    <a:pt x="5" y="192"/>
                    <a:pt x="10" y="190"/>
                    <a:pt x="15" y="187"/>
                  </a:cubicBezTo>
                  <a:moveTo>
                    <a:pt x="139" y="142"/>
                  </a:moveTo>
                  <a:cubicBezTo>
                    <a:pt x="132" y="145"/>
                    <a:pt x="125" y="147"/>
                    <a:pt x="118" y="150"/>
                  </a:cubicBezTo>
                  <a:cubicBezTo>
                    <a:pt x="101" y="158"/>
                    <a:pt x="84" y="165"/>
                    <a:pt x="67" y="171"/>
                  </a:cubicBezTo>
                  <a:cubicBezTo>
                    <a:pt x="56" y="176"/>
                    <a:pt x="46" y="180"/>
                    <a:pt x="36" y="185"/>
                  </a:cubicBezTo>
                  <a:cubicBezTo>
                    <a:pt x="29" y="189"/>
                    <a:pt x="22" y="197"/>
                    <a:pt x="17" y="203"/>
                  </a:cubicBezTo>
                  <a:cubicBezTo>
                    <a:pt x="17" y="203"/>
                    <a:pt x="18" y="203"/>
                    <a:pt x="19" y="202"/>
                  </a:cubicBezTo>
                  <a:cubicBezTo>
                    <a:pt x="36" y="195"/>
                    <a:pt x="53" y="188"/>
                    <a:pt x="70" y="181"/>
                  </a:cubicBezTo>
                  <a:cubicBezTo>
                    <a:pt x="92" y="170"/>
                    <a:pt x="116" y="156"/>
                    <a:pt x="139" y="142"/>
                  </a:cubicBezTo>
                  <a:moveTo>
                    <a:pt x="503" y="23"/>
                  </a:moveTo>
                  <a:cubicBezTo>
                    <a:pt x="500" y="23"/>
                    <a:pt x="489" y="26"/>
                    <a:pt x="475" y="30"/>
                  </a:cubicBezTo>
                  <a:cubicBezTo>
                    <a:pt x="432" y="51"/>
                    <a:pt x="387" y="67"/>
                    <a:pt x="345" y="79"/>
                  </a:cubicBezTo>
                  <a:cubicBezTo>
                    <a:pt x="320" y="89"/>
                    <a:pt x="296" y="98"/>
                    <a:pt x="270" y="106"/>
                  </a:cubicBezTo>
                  <a:cubicBezTo>
                    <a:pt x="248" y="114"/>
                    <a:pt x="226" y="119"/>
                    <a:pt x="206" y="124"/>
                  </a:cubicBezTo>
                  <a:cubicBezTo>
                    <a:pt x="161" y="145"/>
                    <a:pt x="114" y="162"/>
                    <a:pt x="70" y="186"/>
                  </a:cubicBezTo>
                  <a:cubicBezTo>
                    <a:pt x="59" y="192"/>
                    <a:pt x="41" y="196"/>
                    <a:pt x="26" y="201"/>
                  </a:cubicBezTo>
                  <a:cubicBezTo>
                    <a:pt x="39" y="197"/>
                    <a:pt x="52" y="195"/>
                    <a:pt x="64" y="192"/>
                  </a:cubicBezTo>
                  <a:cubicBezTo>
                    <a:pt x="81" y="186"/>
                    <a:pt x="100" y="179"/>
                    <a:pt x="116" y="176"/>
                  </a:cubicBezTo>
                  <a:cubicBezTo>
                    <a:pt x="126" y="172"/>
                    <a:pt x="135" y="168"/>
                    <a:pt x="145" y="164"/>
                  </a:cubicBezTo>
                  <a:cubicBezTo>
                    <a:pt x="139" y="168"/>
                    <a:pt x="131" y="173"/>
                    <a:pt x="124" y="177"/>
                  </a:cubicBezTo>
                  <a:cubicBezTo>
                    <a:pt x="127" y="176"/>
                    <a:pt x="130" y="175"/>
                    <a:pt x="133" y="174"/>
                  </a:cubicBezTo>
                  <a:cubicBezTo>
                    <a:pt x="147" y="171"/>
                    <a:pt x="160" y="164"/>
                    <a:pt x="174" y="157"/>
                  </a:cubicBezTo>
                  <a:cubicBezTo>
                    <a:pt x="179" y="156"/>
                    <a:pt x="187" y="153"/>
                    <a:pt x="193" y="153"/>
                  </a:cubicBezTo>
                  <a:cubicBezTo>
                    <a:pt x="196" y="153"/>
                    <a:pt x="198" y="153"/>
                    <a:pt x="199" y="154"/>
                  </a:cubicBezTo>
                  <a:cubicBezTo>
                    <a:pt x="157" y="170"/>
                    <a:pt x="115" y="187"/>
                    <a:pt x="73" y="203"/>
                  </a:cubicBezTo>
                  <a:cubicBezTo>
                    <a:pt x="75" y="203"/>
                    <a:pt x="77" y="204"/>
                    <a:pt x="79" y="204"/>
                  </a:cubicBezTo>
                  <a:cubicBezTo>
                    <a:pt x="80" y="204"/>
                    <a:pt x="81" y="204"/>
                    <a:pt x="82" y="203"/>
                  </a:cubicBezTo>
                  <a:cubicBezTo>
                    <a:pt x="82" y="206"/>
                    <a:pt x="82" y="208"/>
                    <a:pt x="82" y="208"/>
                  </a:cubicBezTo>
                  <a:cubicBezTo>
                    <a:pt x="82" y="208"/>
                    <a:pt x="84" y="208"/>
                    <a:pt x="87" y="207"/>
                  </a:cubicBezTo>
                  <a:cubicBezTo>
                    <a:pt x="109" y="198"/>
                    <a:pt x="131" y="193"/>
                    <a:pt x="154" y="188"/>
                  </a:cubicBezTo>
                  <a:cubicBezTo>
                    <a:pt x="157" y="186"/>
                    <a:pt x="160" y="185"/>
                    <a:pt x="163" y="184"/>
                  </a:cubicBezTo>
                  <a:cubicBezTo>
                    <a:pt x="225" y="166"/>
                    <a:pt x="224" y="133"/>
                    <a:pt x="287" y="124"/>
                  </a:cubicBezTo>
                  <a:cubicBezTo>
                    <a:pt x="266" y="129"/>
                    <a:pt x="240" y="146"/>
                    <a:pt x="222" y="161"/>
                  </a:cubicBezTo>
                  <a:cubicBezTo>
                    <a:pt x="223" y="161"/>
                    <a:pt x="224" y="161"/>
                    <a:pt x="225" y="160"/>
                  </a:cubicBezTo>
                  <a:cubicBezTo>
                    <a:pt x="230" y="158"/>
                    <a:pt x="236" y="156"/>
                    <a:pt x="242" y="154"/>
                  </a:cubicBezTo>
                  <a:cubicBezTo>
                    <a:pt x="253" y="150"/>
                    <a:pt x="265" y="146"/>
                    <a:pt x="276" y="142"/>
                  </a:cubicBezTo>
                  <a:cubicBezTo>
                    <a:pt x="280" y="141"/>
                    <a:pt x="283" y="139"/>
                    <a:pt x="287" y="138"/>
                  </a:cubicBezTo>
                  <a:cubicBezTo>
                    <a:pt x="310" y="126"/>
                    <a:pt x="332" y="113"/>
                    <a:pt x="355" y="102"/>
                  </a:cubicBezTo>
                  <a:cubicBezTo>
                    <a:pt x="374" y="94"/>
                    <a:pt x="388" y="87"/>
                    <a:pt x="406" y="82"/>
                  </a:cubicBezTo>
                  <a:cubicBezTo>
                    <a:pt x="406" y="77"/>
                    <a:pt x="411" y="76"/>
                    <a:pt x="416" y="73"/>
                  </a:cubicBezTo>
                  <a:cubicBezTo>
                    <a:pt x="421" y="71"/>
                    <a:pt x="435" y="69"/>
                    <a:pt x="451" y="67"/>
                  </a:cubicBezTo>
                  <a:cubicBezTo>
                    <a:pt x="467" y="57"/>
                    <a:pt x="489" y="41"/>
                    <a:pt x="502" y="35"/>
                  </a:cubicBezTo>
                  <a:cubicBezTo>
                    <a:pt x="468" y="44"/>
                    <a:pt x="445" y="59"/>
                    <a:pt x="426" y="63"/>
                  </a:cubicBezTo>
                  <a:cubicBezTo>
                    <a:pt x="369" y="91"/>
                    <a:pt x="293" y="122"/>
                    <a:pt x="287" y="122"/>
                  </a:cubicBezTo>
                  <a:cubicBezTo>
                    <a:pt x="282" y="122"/>
                    <a:pt x="333" y="97"/>
                    <a:pt x="503" y="23"/>
                  </a:cubicBezTo>
                  <a:moveTo>
                    <a:pt x="531" y="0"/>
                  </a:moveTo>
                  <a:cubicBezTo>
                    <a:pt x="528" y="0"/>
                    <a:pt x="526" y="0"/>
                    <a:pt x="523" y="0"/>
                  </a:cubicBezTo>
                  <a:cubicBezTo>
                    <a:pt x="523" y="5"/>
                    <a:pt x="516" y="9"/>
                    <a:pt x="511" y="11"/>
                  </a:cubicBezTo>
                  <a:cubicBezTo>
                    <a:pt x="529" y="6"/>
                    <a:pt x="542" y="1"/>
                    <a:pt x="541" y="1"/>
                  </a:cubicBezTo>
                  <a:cubicBezTo>
                    <a:pt x="539" y="0"/>
                    <a:pt x="536" y="0"/>
                    <a:pt x="5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Freeform 903">
              <a:extLst>
                <a:ext uri="{FF2B5EF4-FFF2-40B4-BE49-F238E27FC236}">
                  <a16:creationId xmlns="" xmlns:a16="http://schemas.microsoft.com/office/drawing/2014/main" id="{C24D6F09-8653-4889-A5C4-CFC65D607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4650" y="1841501"/>
              <a:ext cx="542925" cy="204788"/>
            </a:xfrm>
            <a:custGeom>
              <a:avLst/>
              <a:gdLst>
                <a:gd name="T0" fmla="*/ 77 w 216"/>
                <a:gd name="T1" fmla="*/ 47 h 81"/>
                <a:gd name="T2" fmla="*/ 27 w 216"/>
                <a:gd name="T3" fmla="*/ 63 h 81"/>
                <a:gd name="T4" fmla="*/ 25 w 216"/>
                <a:gd name="T5" fmla="*/ 63 h 81"/>
                <a:gd name="T6" fmla="*/ 10 w 216"/>
                <a:gd name="T7" fmla="*/ 71 h 81"/>
                <a:gd name="T8" fmla="*/ 5 w 216"/>
                <a:gd name="T9" fmla="*/ 81 h 81"/>
                <a:gd name="T10" fmla="*/ 6 w 216"/>
                <a:gd name="T11" fmla="*/ 81 h 81"/>
                <a:gd name="T12" fmla="*/ 11 w 216"/>
                <a:gd name="T13" fmla="*/ 81 h 81"/>
                <a:gd name="T14" fmla="*/ 27 w 216"/>
                <a:gd name="T15" fmla="*/ 76 h 81"/>
                <a:gd name="T16" fmla="*/ 19 w 216"/>
                <a:gd name="T17" fmla="*/ 80 h 81"/>
                <a:gd name="T18" fmla="*/ 27 w 216"/>
                <a:gd name="T19" fmla="*/ 79 h 81"/>
                <a:gd name="T20" fmla="*/ 46 w 216"/>
                <a:gd name="T21" fmla="*/ 61 h 81"/>
                <a:gd name="T22" fmla="*/ 77 w 216"/>
                <a:gd name="T23" fmla="*/ 47 h 81"/>
                <a:gd name="T24" fmla="*/ 216 w 216"/>
                <a:gd name="T25" fmla="*/ 0 h 81"/>
                <a:gd name="T26" fmla="*/ 149 w 216"/>
                <a:gd name="T27" fmla="*/ 18 h 81"/>
                <a:gd name="T28" fmla="*/ 80 w 216"/>
                <a:gd name="T29" fmla="*/ 57 h 81"/>
                <a:gd name="T30" fmla="*/ 29 w 216"/>
                <a:gd name="T31" fmla="*/ 78 h 81"/>
                <a:gd name="T32" fmla="*/ 31 w 216"/>
                <a:gd name="T33" fmla="*/ 78 h 81"/>
                <a:gd name="T34" fmla="*/ 36 w 216"/>
                <a:gd name="T35" fmla="*/ 77 h 81"/>
                <a:gd name="T36" fmla="*/ 80 w 216"/>
                <a:gd name="T37" fmla="*/ 62 h 81"/>
                <a:gd name="T38" fmla="*/ 216 w 216"/>
                <a:gd name="T3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81">
                  <a:moveTo>
                    <a:pt x="77" y="47"/>
                  </a:moveTo>
                  <a:cubicBezTo>
                    <a:pt x="61" y="52"/>
                    <a:pt x="45" y="58"/>
                    <a:pt x="27" y="63"/>
                  </a:cubicBezTo>
                  <a:cubicBezTo>
                    <a:pt x="27" y="63"/>
                    <a:pt x="26" y="63"/>
                    <a:pt x="25" y="63"/>
                  </a:cubicBezTo>
                  <a:cubicBezTo>
                    <a:pt x="20" y="66"/>
                    <a:pt x="15" y="68"/>
                    <a:pt x="10" y="71"/>
                  </a:cubicBezTo>
                  <a:cubicBezTo>
                    <a:pt x="4" y="76"/>
                    <a:pt x="0" y="81"/>
                    <a:pt x="5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8" y="81"/>
                    <a:pt x="9" y="81"/>
                    <a:pt x="11" y="81"/>
                  </a:cubicBezTo>
                  <a:cubicBezTo>
                    <a:pt x="16" y="79"/>
                    <a:pt x="22" y="78"/>
                    <a:pt x="27" y="76"/>
                  </a:cubicBezTo>
                  <a:cubicBezTo>
                    <a:pt x="24" y="77"/>
                    <a:pt x="22" y="79"/>
                    <a:pt x="19" y="80"/>
                  </a:cubicBezTo>
                  <a:cubicBezTo>
                    <a:pt x="22" y="79"/>
                    <a:pt x="24" y="79"/>
                    <a:pt x="27" y="79"/>
                  </a:cubicBezTo>
                  <a:cubicBezTo>
                    <a:pt x="32" y="73"/>
                    <a:pt x="39" y="65"/>
                    <a:pt x="46" y="61"/>
                  </a:cubicBezTo>
                  <a:cubicBezTo>
                    <a:pt x="56" y="56"/>
                    <a:pt x="66" y="52"/>
                    <a:pt x="77" y="47"/>
                  </a:cubicBezTo>
                  <a:moveTo>
                    <a:pt x="216" y="0"/>
                  </a:moveTo>
                  <a:cubicBezTo>
                    <a:pt x="193" y="6"/>
                    <a:pt x="171" y="11"/>
                    <a:pt x="149" y="18"/>
                  </a:cubicBezTo>
                  <a:cubicBezTo>
                    <a:pt x="126" y="32"/>
                    <a:pt x="102" y="46"/>
                    <a:pt x="80" y="57"/>
                  </a:cubicBezTo>
                  <a:cubicBezTo>
                    <a:pt x="63" y="64"/>
                    <a:pt x="46" y="71"/>
                    <a:pt x="29" y="78"/>
                  </a:cubicBezTo>
                  <a:cubicBezTo>
                    <a:pt x="29" y="78"/>
                    <a:pt x="30" y="78"/>
                    <a:pt x="31" y="78"/>
                  </a:cubicBezTo>
                  <a:cubicBezTo>
                    <a:pt x="32" y="78"/>
                    <a:pt x="34" y="77"/>
                    <a:pt x="36" y="77"/>
                  </a:cubicBezTo>
                  <a:cubicBezTo>
                    <a:pt x="51" y="72"/>
                    <a:pt x="69" y="68"/>
                    <a:pt x="80" y="62"/>
                  </a:cubicBezTo>
                  <a:cubicBezTo>
                    <a:pt x="124" y="38"/>
                    <a:pt x="171" y="21"/>
                    <a:pt x="2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Freeform 904">
              <a:extLst>
                <a:ext uri="{FF2B5EF4-FFF2-40B4-BE49-F238E27FC236}">
                  <a16:creationId xmlns="" xmlns:a16="http://schemas.microsoft.com/office/drawing/2014/main" id="{C61B4034-985E-42E8-9011-3C8B3CD8B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88" y="1973263"/>
              <a:ext cx="131762" cy="39688"/>
            </a:xfrm>
            <a:custGeom>
              <a:avLst/>
              <a:gdLst>
                <a:gd name="T0" fmla="*/ 52 w 52"/>
                <a:gd name="T1" fmla="*/ 0 h 16"/>
                <a:gd name="T2" fmla="*/ 0 w 52"/>
                <a:gd name="T3" fmla="*/ 16 h 16"/>
                <a:gd name="T4" fmla="*/ 30 w 52"/>
                <a:gd name="T5" fmla="*/ 10 h 16"/>
                <a:gd name="T6" fmla="*/ 52 w 5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6">
                  <a:moveTo>
                    <a:pt x="52" y="0"/>
                  </a:moveTo>
                  <a:cubicBezTo>
                    <a:pt x="36" y="3"/>
                    <a:pt x="17" y="10"/>
                    <a:pt x="0" y="16"/>
                  </a:cubicBezTo>
                  <a:cubicBezTo>
                    <a:pt x="10" y="14"/>
                    <a:pt x="20" y="12"/>
                    <a:pt x="30" y="10"/>
                  </a:cubicBezTo>
                  <a:cubicBezTo>
                    <a:pt x="37" y="7"/>
                    <a:pt x="45" y="3"/>
                    <a:pt x="5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Freeform 905">
              <a:extLst>
                <a:ext uri="{FF2B5EF4-FFF2-40B4-BE49-F238E27FC236}">
                  <a16:creationId xmlns="" xmlns:a16="http://schemas.microsoft.com/office/drawing/2014/main" id="{7D66095C-F725-4BCE-BC8D-1DF82555F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5150" y="1682751"/>
              <a:ext cx="1143000" cy="395288"/>
            </a:xfrm>
            <a:custGeom>
              <a:avLst/>
              <a:gdLst>
                <a:gd name="T0" fmla="*/ 78 w 454"/>
                <a:gd name="T1" fmla="*/ 132 h 157"/>
                <a:gd name="T2" fmla="*/ 55 w 454"/>
                <a:gd name="T3" fmla="*/ 136 h 157"/>
                <a:gd name="T4" fmla="*/ 21 w 454"/>
                <a:gd name="T5" fmla="*/ 149 h 157"/>
                <a:gd name="T6" fmla="*/ 7 w 454"/>
                <a:gd name="T7" fmla="*/ 157 h 157"/>
                <a:gd name="T8" fmla="*/ 58 w 454"/>
                <a:gd name="T9" fmla="*/ 145 h 157"/>
                <a:gd name="T10" fmla="*/ 78 w 454"/>
                <a:gd name="T11" fmla="*/ 132 h 157"/>
                <a:gd name="T12" fmla="*/ 156 w 454"/>
                <a:gd name="T13" fmla="*/ 100 h 157"/>
                <a:gd name="T14" fmla="*/ 147 w 454"/>
                <a:gd name="T15" fmla="*/ 102 h 157"/>
                <a:gd name="T16" fmla="*/ 133 w 454"/>
                <a:gd name="T17" fmla="*/ 111 h 157"/>
                <a:gd name="T18" fmla="*/ 154 w 454"/>
                <a:gd name="T19" fmla="*/ 102 h 157"/>
                <a:gd name="T20" fmla="*/ 156 w 454"/>
                <a:gd name="T21" fmla="*/ 100 h 157"/>
                <a:gd name="T22" fmla="*/ 250 w 454"/>
                <a:gd name="T23" fmla="*/ 93 h 157"/>
                <a:gd name="T24" fmla="*/ 249 w 454"/>
                <a:gd name="T25" fmla="*/ 93 h 157"/>
                <a:gd name="T26" fmla="*/ 241 w 454"/>
                <a:gd name="T27" fmla="*/ 97 h 157"/>
                <a:gd name="T28" fmla="*/ 250 w 454"/>
                <a:gd name="T29" fmla="*/ 93 h 157"/>
                <a:gd name="T30" fmla="*/ 275 w 454"/>
                <a:gd name="T31" fmla="*/ 78 h 157"/>
                <a:gd name="T32" fmla="*/ 160 w 454"/>
                <a:gd name="T33" fmla="*/ 105 h 157"/>
                <a:gd name="T34" fmla="*/ 138 w 454"/>
                <a:gd name="T35" fmla="*/ 115 h 157"/>
                <a:gd name="T36" fmla="*/ 146 w 454"/>
                <a:gd name="T37" fmla="*/ 108 h 157"/>
                <a:gd name="T38" fmla="*/ 133 w 454"/>
                <a:gd name="T39" fmla="*/ 111 h 157"/>
                <a:gd name="T40" fmla="*/ 128 w 454"/>
                <a:gd name="T41" fmla="*/ 115 h 157"/>
                <a:gd name="T42" fmla="*/ 88 w 454"/>
                <a:gd name="T43" fmla="*/ 127 h 157"/>
                <a:gd name="T44" fmla="*/ 78 w 454"/>
                <a:gd name="T45" fmla="*/ 132 h 157"/>
                <a:gd name="T46" fmla="*/ 133 w 454"/>
                <a:gd name="T47" fmla="*/ 122 h 157"/>
                <a:gd name="T48" fmla="*/ 133 w 454"/>
                <a:gd name="T49" fmla="*/ 122 h 157"/>
                <a:gd name="T50" fmla="*/ 133 w 454"/>
                <a:gd name="T51" fmla="*/ 122 h 157"/>
                <a:gd name="T52" fmla="*/ 121 w 454"/>
                <a:gd name="T53" fmla="*/ 129 h 157"/>
                <a:gd name="T54" fmla="*/ 142 w 454"/>
                <a:gd name="T55" fmla="*/ 125 h 157"/>
                <a:gd name="T56" fmla="*/ 235 w 454"/>
                <a:gd name="T57" fmla="*/ 94 h 157"/>
                <a:gd name="T58" fmla="*/ 236 w 454"/>
                <a:gd name="T59" fmla="*/ 94 h 157"/>
                <a:gd name="T60" fmla="*/ 241 w 454"/>
                <a:gd name="T61" fmla="*/ 91 h 157"/>
                <a:gd name="T62" fmla="*/ 243 w 454"/>
                <a:gd name="T63" fmla="*/ 92 h 157"/>
                <a:gd name="T64" fmla="*/ 243 w 454"/>
                <a:gd name="T65" fmla="*/ 92 h 157"/>
                <a:gd name="T66" fmla="*/ 258 w 454"/>
                <a:gd name="T67" fmla="*/ 88 h 157"/>
                <a:gd name="T68" fmla="*/ 275 w 454"/>
                <a:gd name="T69" fmla="*/ 78 h 157"/>
                <a:gd name="T70" fmla="*/ 380 w 454"/>
                <a:gd name="T71" fmla="*/ 51 h 157"/>
                <a:gd name="T72" fmla="*/ 372 w 454"/>
                <a:gd name="T73" fmla="*/ 53 h 157"/>
                <a:gd name="T74" fmla="*/ 368 w 454"/>
                <a:gd name="T75" fmla="*/ 55 h 157"/>
                <a:gd name="T76" fmla="*/ 380 w 454"/>
                <a:gd name="T77" fmla="*/ 51 h 157"/>
                <a:gd name="T78" fmla="*/ 445 w 454"/>
                <a:gd name="T79" fmla="*/ 0 h 157"/>
                <a:gd name="T80" fmla="*/ 385 w 454"/>
                <a:gd name="T81" fmla="*/ 6 h 157"/>
                <a:gd name="T82" fmla="*/ 370 w 454"/>
                <a:gd name="T83" fmla="*/ 15 h 157"/>
                <a:gd name="T84" fmla="*/ 283 w 454"/>
                <a:gd name="T85" fmla="*/ 53 h 157"/>
                <a:gd name="T86" fmla="*/ 221 w 454"/>
                <a:gd name="T87" fmla="*/ 77 h 157"/>
                <a:gd name="T88" fmla="*/ 213 w 454"/>
                <a:gd name="T89" fmla="*/ 81 h 157"/>
                <a:gd name="T90" fmla="*/ 239 w 454"/>
                <a:gd name="T91" fmla="*/ 73 h 157"/>
                <a:gd name="T92" fmla="*/ 302 w 454"/>
                <a:gd name="T93" fmla="*/ 62 h 157"/>
                <a:gd name="T94" fmla="*/ 316 w 454"/>
                <a:gd name="T95" fmla="*/ 54 h 157"/>
                <a:gd name="T96" fmla="*/ 308 w 454"/>
                <a:gd name="T97" fmla="*/ 55 h 157"/>
                <a:gd name="T98" fmla="*/ 307 w 454"/>
                <a:gd name="T99" fmla="*/ 55 h 157"/>
                <a:gd name="T100" fmla="*/ 347 w 454"/>
                <a:gd name="T101" fmla="*/ 38 h 157"/>
                <a:gd name="T102" fmla="*/ 379 w 454"/>
                <a:gd name="T103" fmla="*/ 25 h 157"/>
                <a:gd name="T104" fmla="*/ 390 w 454"/>
                <a:gd name="T105" fmla="*/ 15 h 157"/>
                <a:gd name="T106" fmla="*/ 449 w 454"/>
                <a:gd name="T107" fmla="*/ 3 h 157"/>
                <a:gd name="T108" fmla="*/ 453 w 454"/>
                <a:gd name="T109" fmla="*/ 1 h 157"/>
                <a:gd name="T110" fmla="*/ 445 w 454"/>
                <a:gd name="T1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4" h="157">
                  <a:moveTo>
                    <a:pt x="78" y="132"/>
                  </a:moveTo>
                  <a:cubicBezTo>
                    <a:pt x="71" y="133"/>
                    <a:pt x="64" y="135"/>
                    <a:pt x="55" y="136"/>
                  </a:cubicBezTo>
                  <a:cubicBezTo>
                    <a:pt x="43" y="140"/>
                    <a:pt x="32" y="144"/>
                    <a:pt x="21" y="149"/>
                  </a:cubicBezTo>
                  <a:cubicBezTo>
                    <a:pt x="13" y="153"/>
                    <a:pt x="0" y="156"/>
                    <a:pt x="7" y="157"/>
                  </a:cubicBezTo>
                  <a:cubicBezTo>
                    <a:pt x="25" y="155"/>
                    <a:pt x="41" y="151"/>
                    <a:pt x="58" y="145"/>
                  </a:cubicBezTo>
                  <a:cubicBezTo>
                    <a:pt x="65" y="141"/>
                    <a:pt x="71" y="134"/>
                    <a:pt x="78" y="132"/>
                  </a:cubicBezTo>
                  <a:moveTo>
                    <a:pt x="156" y="100"/>
                  </a:moveTo>
                  <a:cubicBezTo>
                    <a:pt x="153" y="101"/>
                    <a:pt x="150" y="101"/>
                    <a:pt x="147" y="102"/>
                  </a:cubicBezTo>
                  <a:cubicBezTo>
                    <a:pt x="143" y="102"/>
                    <a:pt x="137" y="107"/>
                    <a:pt x="133" y="111"/>
                  </a:cubicBezTo>
                  <a:cubicBezTo>
                    <a:pt x="140" y="108"/>
                    <a:pt x="147" y="105"/>
                    <a:pt x="154" y="102"/>
                  </a:cubicBezTo>
                  <a:cubicBezTo>
                    <a:pt x="154" y="101"/>
                    <a:pt x="155" y="101"/>
                    <a:pt x="156" y="100"/>
                  </a:cubicBezTo>
                  <a:moveTo>
                    <a:pt x="250" y="93"/>
                  </a:moveTo>
                  <a:cubicBezTo>
                    <a:pt x="249" y="93"/>
                    <a:pt x="249" y="93"/>
                    <a:pt x="249" y="93"/>
                  </a:cubicBezTo>
                  <a:cubicBezTo>
                    <a:pt x="246" y="95"/>
                    <a:pt x="244" y="96"/>
                    <a:pt x="241" y="97"/>
                  </a:cubicBezTo>
                  <a:cubicBezTo>
                    <a:pt x="244" y="96"/>
                    <a:pt x="247" y="94"/>
                    <a:pt x="250" y="93"/>
                  </a:cubicBezTo>
                  <a:moveTo>
                    <a:pt x="275" y="78"/>
                  </a:moveTo>
                  <a:cubicBezTo>
                    <a:pt x="237" y="87"/>
                    <a:pt x="198" y="96"/>
                    <a:pt x="160" y="105"/>
                  </a:cubicBezTo>
                  <a:cubicBezTo>
                    <a:pt x="152" y="109"/>
                    <a:pt x="145" y="112"/>
                    <a:pt x="138" y="115"/>
                  </a:cubicBezTo>
                  <a:cubicBezTo>
                    <a:pt x="140" y="113"/>
                    <a:pt x="143" y="111"/>
                    <a:pt x="146" y="108"/>
                  </a:cubicBezTo>
                  <a:cubicBezTo>
                    <a:pt x="141" y="109"/>
                    <a:pt x="137" y="110"/>
                    <a:pt x="133" y="111"/>
                  </a:cubicBezTo>
                  <a:cubicBezTo>
                    <a:pt x="131" y="113"/>
                    <a:pt x="130" y="114"/>
                    <a:pt x="128" y="115"/>
                  </a:cubicBezTo>
                  <a:cubicBezTo>
                    <a:pt x="115" y="120"/>
                    <a:pt x="102" y="123"/>
                    <a:pt x="88" y="127"/>
                  </a:cubicBezTo>
                  <a:cubicBezTo>
                    <a:pt x="85" y="128"/>
                    <a:pt x="81" y="130"/>
                    <a:pt x="78" y="132"/>
                  </a:cubicBezTo>
                  <a:cubicBezTo>
                    <a:pt x="97" y="126"/>
                    <a:pt x="115" y="125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9" y="124"/>
                    <a:pt x="125" y="126"/>
                    <a:pt x="121" y="129"/>
                  </a:cubicBezTo>
                  <a:cubicBezTo>
                    <a:pt x="128" y="127"/>
                    <a:pt x="135" y="126"/>
                    <a:pt x="142" y="125"/>
                  </a:cubicBezTo>
                  <a:cubicBezTo>
                    <a:pt x="176" y="108"/>
                    <a:pt x="209" y="94"/>
                    <a:pt x="235" y="94"/>
                  </a:cubicBezTo>
                  <a:cubicBezTo>
                    <a:pt x="235" y="94"/>
                    <a:pt x="236" y="94"/>
                    <a:pt x="236" y="94"/>
                  </a:cubicBezTo>
                  <a:cubicBezTo>
                    <a:pt x="237" y="94"/>
                    <a:pt x="238" y="93"/>
                    <a:pt x="241" y="91"/>
                  </a:cubicBezTo>
                  <a:cubicBezTo>
                    <a:pt x="241" y="92"/>
                    <a:pt x="242" y="92"/>
                    <a:pt x="243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8" y="90"/>
                    <a:pt x="253" y="89"/>
                    <a:pt x="258" y="88"/>
                  </a:cubicBezTo>
                  <a:cubicBezTo>
                    <a:pt x="264" y="85"/>
                    <a:pt x="269" y="81"/>
                    <a:pt x="275" y="78"/>
                  </a:cubicBezTo>
                  <a:moveTo>
                    <a:pt x="380" y="51"/>
                  </a:moveTo>
                  <a:cubicBezTo>
                    <a:pt x="377" y="51"/>
                    <a:pt x="375" y="52"/>
                    <a:pt x="372" y="53"/>
                  </a:cubicBezTo>
                  <a:cubicBezTo>
                    <a:pt x="371" y="53"/>
                    <a:pt x="370" y="54"/>
                    <a:pt x="368" y="55"/>
                  </a:cubicBezTo>
                  <a:cubicBezTo>
                    <a:pt x="372" y="53"/>
                    <a:pt x="376" y="52"/>
                    <a:pt x="380" y="51"/>
                  </a:cubicBezTo>
                  <a:moveTo>
                    <a:pt x="445" y="0"/>
                  </a:moveTo>
                  <a:cubicBezTo>
                    <a:pt x="432" y="0"/>
                    <a:pt x="407" y="2"/>
                    <a:pt x="385" y="6"/>
                  </a:cubicBezTo>
                  <a:cubicBezTo>
                    <a:pt x="378" y="10"/>
                    <a:pt x="373" y="13"/>
                    <a:pt x="370" y="15"/>
                  </a:cubicBezTo>
                  <a:cubicBezTo>
                    <a:pt x="326" y="35"/>
                    <a:pt x="335" y="39"/>
                    <a:pt x="283" y="53"/>
                  </a:cubicBezTo>
                  <a:cubicBezTo>
                    <a:pt x="266" y="58"/>
                    <a:pt x="243" y="67"/>
                    <a:pt x="221" y="77"/>
                  </a:cubicBezTo>
                  <a:cubicBezTo>
                    <a:pt x="218" y="78"/>
                    <a:pt x="216" y="79"/>
                    <a:pt x="213" y="81"/>
                  </a:cubicBezTo>
                  <a:cubicBezTo>
                    <a:pt x="221" y="78"/>
                    <a:pt x="230" y="75"/>
                    <a:pt x="239" y="73"/>
                  </a:cubicBezTo>
                  <a:cubicBezTo>
                    <a:pt x="260" y="69"/>
                    <a:pt x="281" y="65"/>
                    <a:pt x="302" y="62"/>
                  </a:cubicBezTo>
                  <a:cubicBezTo>
                    <a:pt x="307" y="59"/>
                    <a:pt x="311" y="56"/>
                    <a:pt x="316" y="54"/>
                  </a:cubicBezTo>
                  <a:cubicBezTo>
                    <a:pt x="312" y="55"/>
                    <a:pt x="309" y="55"/>
                    <a:pt x="308" y="55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5" y="54"/>
                    <a:pt x="324" y="47"/>
                    <a:pt x="347" y="38"/>
                  </a:cubicBezTo>
                  <a:cubicBezTo>
                    <a:pt x="358" y="33"/>
                    <a:pt x="368" y="29"/>
                    <a:pt x="379" y="25"/>
                  </a:cubicBezTo>
                  <a:cubicBezTo>
                    <a:pt x="380" y="20"/>
                    <a:pt x="385" y="19"/>
                    <a:pt x="390" y="15"/>
                  </a:cubicBezTo>
                  <a:cubicBezTo>
                    <a:pt x="397" y="12"/>
                    <a:pt x="423" y="7"/>
                    <a:pt x="449" y="3"/>
                  </a:cubicBezTo>
                  <a:cubicBezTo>
                    <a:pt x="452" y="2"/>
                    <a:pt x="454" y="1"/>
                    <a:pt x="453" y="1"/>
                  </a:cubicBezTo>
                  <a:cubicBezTo>
                    <a:pt x="452" y="0"/>
                    <a:pt x="449" y="0"/>
                    <a:pt x="4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Freeform 906">
              <a:extLst>
                <a:ext uri="{FF2B5EF4-FFF2-40B4-BE49-F238E27FC236}">
                  <a16:creationId xmlns="" xmlns:a16="http://schemas.microsoft.com/office/drawing/2014/main" id="{F8CDB494-FDDB-4955-B5C6-C84168E45E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125" y="1698626"/>
              <a:ext cx="915987" cy="360363"/>
            </a:xfrm>
            <a:custGeom>
              <a:avLst/>
              <a:gdLst>
                <a:gd name="T0" fmla="*/ 112 w 364"/>
                <a:gd name="T1" fmla="*/ 116 h 143"/>
                <a:gd name="T2" fmla="*/ 57 w 364"/>
                <a:gd name="T3" fmla="*/ 126 h 143"/>
                <a:gd name="T4" fmla="*/ 67 w 364"/>
                <a:gd name="T5" fmla="*/ 121 h 143"/>
                <a:gd name="T6" fmla="*/ 0 w 364"/>
                <a:gd name="T7" fmla="*/ 140 h 143"/>
                <a:gd name="T8" fmla="*/ 4 w 364"/>
                <a:gd name="T9" fmla="*/ 139 h 143"/>
                <a:gd name="T10" fmla="*/ 0 w 364"/>
                <a:gd name="T11" fmla="*/ 143 h 143"/>
                <a:gd name="T12" fmla="*/ 34 w 364"/>
                <a:gd name="T13" fmla="*/ 130 h 143"/>
                <a:gd name="T14" fmla="*/ 57 w 364"/>
                <a:gd name="T15" fmla="*/ 126 h 143"/>
                <a:gd name="T16" fmla="*/ 37 w 364"/>
                <a:gd name="T17" fmla="*/ 139 h 143"/>
                <a:gd name="T18" fmla="*/ 46 w 364"/>
                <a:gd name="T19" fmla="*/ 136 h 143"/>
                <a:gd name="T20" fmla="*/ 57 w 364"/>
                <a:gd name="T21" fmla="*/ 135 h 143"/>
                <a:gd name="T22" fmla="*/ 51 w 364"/>
                <a:gd name="T23" fmla="*/ 134 h 143"/>
                <a:gd name="T24" fmla="*/ 61 w 364"/>
                <a:gd name="T25" fmla="*/ 129 h 143"/>
                <a:gd name="T26" fmla="*/ 73 w 364"/>
                <a:gd name="T27" fmla="*/ 127 h 143"/>
                <a:gd name="T28" fmla="*/ 72 w 364"/>
                <a:gd name="T29" fmla="*/ 127 h 143"/>
                <a:gd name="T30" fmla="*/ 76 w 364"/>
                <a:gd name="T31" fmla="*/ 127 h 143"/>
                <a:gd name="T32" fmla="*/ 100 w 364"/>
                <a:gd name="T33" fmla="*/ 123 h 143"/>
                <a:gd name="T34" fmla="*/ 112 w 364"/>
                <a:gd name="T35" fmla="*/ 116 h 143"/>
                <a:gd name="T36" fmla="*/ 139 w 364"/>
                <a:gd name="T37" fmla="*/ 99 h 143"/>
                <a:gd name="T38" fmla="*/ 125 w 364"/>
                <a:gd name="T39" fmla="*/ 102 h 143"/>
                <a:gd name="T40" fmla="*/ 117 w 364"/>
                <a:gd name="T41" fmla="*/ 109 h 143"/>
                <a:gd name="T42" fmla="*/ 139 w 364"/>
                <a:gd name="T43" fmla="*/ 99 h 143"/>
                <a:gd name="T44" fmla="*/ 138 w 364"/>
                <a:gd name="T45" fmla="*/ 93 h 143"/>
                <a:gd name="T46" fmla="*/ 135 w 364"/>
                <a:gd name="T47" fmla="*/ 94 h 143"/>
                <a:gd name="T48" fmla="*/ 133 w 364"/>
                <a:gd name="T49" fmla="*/ 96 h 143"/>
                <a:gd name="T50" fmla="*/ 138 w 364"/>
                <a:gd name="T51" fmla="*/ 93 h 143"/>
                <a:gd name="T52" fmla="*/ 237 w 364"/>
                <a:gd name="T53" fmla="*/ 82 h 143"/>
                <a:gd name="T54" fmla="*/ 222 w 364"/>
                <a:gd name="T55" fmla="*/ 86 h 143"/>
                <a:gd name="T56" fmla="*/ 222 w 364"/>
                <a:gd name="T57" fmla="*/ 86 h 143"/>
                <a:gd name="T58" fmla="*/ 220 w 364"/>
                <a:gd name="T59" fmla="*/ 85 h 143"/>
                <a:gd name="T60" fmla="*/ 215 w 364"/>
                <a:gd name="T61" fmla="*/ 88 h 143"/>
                <a:gd name="T62" fmla="*/ 214 w 364"/>
                <a:gd name="T63" fmla="*/ 88 h 143"/>
                <a:gd name="T64" fmla="*/ 121 w 364"/>
                <a:gd name="T65" fmla="*/ 119 h 143"/>
                <a:gd name="T66" fmla="*/ 197 w 364"/>
                <a:gd name="T67" fmla="*/ 103 h 143"/>
                <a:gd name="T68" fmla="*/ 220 w 364"/>
                <a:gd name="T69" fmla="*/ 91 h 143"/>
                <a:gd name="T70" fmla="*/ 228 w 364"/>
                <a:gd name="T71" fmla="*/ 87 h 143"/>
                <a:gd name="T72" fmla="*/ 229 w 364"/>
                <a:gd name="T73" fmla="*/ 87 h 143"/>
                <a:gd name="T74" fmla="*/ 237 w 364"/>
                <a:gd name="T75" fmla="*/ 82 h 143"/>
                <a:gd name="T76" fmla="*/ 364 w 364"/>
                <a:gd name="T77" fmla="*/ 0 h 143"/>
                <a:gd name="T78" fmla="*/ 329 w 364"/>
                <a:gd name="T79" fmla="*/ 6 h 143"/>
                <a:gd name="T80" fmla="*/ 319 w 364"/>
                <a:gd name="T81" fmla="*/ 15 h 143"/>
                <a:gd name="T82" fmla="*/ 268 w 364"/>
                <a:gd name="T83" fmla="*/ 35 h 143"/>
                <a:gd name="T84" fmla="*/ 200 w 364"/>
                <a:gd name="T85" fmla="*/ 71 h 143"/>
                <a:gd name="T86" fmla="*/ 262 w 364"/>
                <a:gd name="T87" fmla="*/ 47 h 143"/>
                <a:gd name="T88" fmla="*/ 349 w 364"/>
                <a:gd name="T89" fmla="*/ 9 h 143"/>
                <a:gd name="T90" fmla="*/ 364 w 364"/>
                <a:gd name="T9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" h="143">
                  <a:moveTo>
                    <a:pt x="112" y="116"/>
                  </a:moveTo>
                  <a:cubicBezTo>
                    <a:pt x="94" y="119"/>
                    <a:pt x="76" y="120"/>
                    <a:pt x="57" y="126"/>
                  </a:cubicBezTo>
                  <a:cubicBezTo>
                    <a:pt x="60" y="124"/>
                    <a:pt x="64" y="122"/>
                    <a:pt x="67" y="121"/>
                  </a:cubicBezTo>
                  <a:cubicBezTo>
                    <a:pt x="44" y="126"/>
                    <a:pt x="22" y="131"/>
                    <a:pt x="0" y="140"/>
                  </a:cubicBezTo>
                  <a:cubicBezTo>
                    <a:pt x="1" y="140"/>
                    <a:pt x="3" y="139"/>
                    <a:pt x="4" y="139"/>
                  </a:cubicBezTo>
                  <a:cubicBezTo>
                    <a:pt x="3" y="140"/>
                    <a:pt x="1" y="142"/>
                    <a:pt x="0" y="143"/>
                  </a:cubicBezTo>
                  <a:cubicBezTo>
                    <a:pt x="11" y="138"/>
                    <a:pt x="22" y="134"/>
                    <a:pt x="34" y="130"/>
                  </a:cubicBezTo>
                  <a:cubicBezTo>
                    <a:pt x="43" y="129"/>
                    <a:pt x="50" y="127"/>
                    <a:pt x="57" y="126"/>
                  </a:cubicBezTo>
                  <a:cubicBezTo>
                    <a:pt x="50" y="128"/>
                    <a:pt x="44" y="135"/>
                    <a:pt x="37" y="139"/>
                  </a:cubicBezTo>
                  <a:cubicBezTo>
                    <a:pt x="40" y="138"/>
                    <a:pt x="43" y="137"/>
                    <a:pt x="46" y="136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5" y="129"/>
                    <a:pt x="69" y="128"/>
                    <a:pt x="73" y="127"/>
                  </a:cubicBezTo>
                  <a:cubicBezTo>
                    <a:pt x="73" y="127"/>
                    <a:pt x="72" y="127"/>
                    <a:pt x="72" y="127"/>
                  </a:cubicBezTo>
                  <a:cubicBezTo>
                    <a:pt x="73" y="127"/>
                    <a:pt x="75" y="127"/>
                    <a:pt x="76" y="127"/>
                  </a:cubicBezTo>
                  <a:cubicBezTo>
                    <a:pt x="84" y="125"/>
                    <a:pt x="92" y="124"/>
                    <a:pt x="100" y="123"/>
                  </a:cubicBezTo>
                  <a:cubicBezTo>
                    <a:pt x="104" y="120"/>
                    <a:pt x="108" y="118"/>
                    <a:pt x="112" y="116"/>
                  </a:cubicBezTo>
                  <a:moveTo>
                    <a:pt x="139" y="99"/>
                  </a:moveTo>
                  <a:cubicBezTo>
                    <a:pt x="134" y="100"/>
                    <a:pt x="130" y="101"/>
                    <a:pt x="125" y="102"/>
                  </a:cubicBezTo>
                  <a:cubicBezTo>
                    <a:pt x="122" y="105"/>
                    <a:pt x="119" y="107"/>
                    <a:pt x="117" y="109"/>
                  </a:cubicBezTo>
                  <a:cubicBezTo>
                    <a:pt x="124" y="106"/>
                    <a:pt x="131" y="103"/>
                    <a:pt x="139" y="99"/>
                  </a:cubicBezTo>
                  <a:moveTo>
                    <a:pt x="138" y="93"/>
                  </a:moveTo>
                  <a:cubicBezTo>
                    <a:pt x="137" y="94"/>
                    <a:pt x="136" y="94"/>
                    <a:pt x="135" y="94"/>
                  </a:cubicBezTo>
                  <a:cubicBezTo>
                    <a:pt x="134" y="95"/>
                    <a:pt x="133" y="95"/>
                    <a:pt x="133" y="96"/>
                  </a:cubicBezTo>
                  <a:cubicBezTo>
                    <a:pt x="134" y="95"/>
                    <a:pt x="136" y="94"/>
                    <a:pt x="138" y="93"/>
                  </a:cubicBezTo>
                  <a:moveTo>
                    <a:pt x="237" y="82"/>
                  </a:moveTo>
                  <a:cubicBezTo>
                    <a:pt x="232" y="83"/>
                    <a:pt x="227" y="84"/>
                    <a:pt x="222" y="86"/>
                  </a:cubicBezTo>
                  <a:cubicBezTo>
                    <a:pt x="222" y="86"/>
                    <a:pt x="222" y="86"/>
                    <a:pt x="222" y="86"/>
                  </a:cubicBezTo>
                  <a:cubicBezTo>
                    <a:pt x="221" y="86"/>
                    <a:pt x="220" y="86"/>
                    <a:pt x="220" y="85"/>
                  </a:cubicBezTo>
                  <a:cubicBezTo>
                    <a:pt x="217" y="87"/>
                    <a:pt x="216" y="88"/>
                    <a:pt x="215" y="88"/>
                  </a:cubicBezTo>
                  <a:cubicBezTo>
                    <a:pt x="215" y="88"/>
                    <a:pt x="214" y="88"/>
                    <a:pt x="214" y="88"/>
                  </a:cubicBezTo>
                  <a:cubicBezTo>
                    <a:pt x="188" y="88"/>
                    <a:pt x="155" y="102"/>
                    <a:pt x="121" y="119"/>
                  </a:cubicBezTo>
                  <a:cubicBezTo>
                    <a:pt x="146" y="114"/>
                    <a:pt x="172" y="108"/>
                    <a:pt x="197" y="103"/>
                  </a:cubicBezTo>
                  <a:cubicBezTo>
                    <a:pt x="205" y="99"/>
                    <a:pt x="213" y="95"/>
                    <a:pt x="220" y="91"/>
                  </a:cubicBezTo>
                  <a:cubicBezTo>
                    <a:pt x="223" y="90"/>
                    <a:pt x="225" y="89"/>
                    <a:pt x="228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32" y="85"/>
                    <a:pt x="234" y="84"/>
                    <a:pt x="237" y="82"/>
                  </a:cubicBezTo>
                  <a:moveTo>
                    <a:pt x="364" y="0"/>
                  </a:moveTo>
                  <a:cubicBezTo>
                    <a:pt x="348" y="2"/>
                    <a:pt x="334" y="4"/>
                    <a:pt x="329" y="6"/>
                  </a:cubicBezTo>
                  <a:cubicBezTo>
                    <a:pt x="324" y="9"/>
                    <a:pt x="319" y="10"/>
                    <a:pt x="319" y="15"/>
                  </a:cubicBezTo>
                  <a:cubicBezTo>
                    <a:pt x="301" y="20"/>
                    <a:pt x="287" y="27"/>
                    <a:pt x="268" y="35"/>
                  </a:cubicBezTo>
                  <a:cubicBezTo>
                    <a:pt x="245" y="46"/>
                    <a:pt x="223" y="59"/>
                    <a:pt x="200" y="71"/>
                  </a:cubicBezTo>
                  <a:cubicBezTo>
                    <a:pt x="222" y="61"/>
                    <a:pt x="245" y="52"/>
                    <a:pt x="262" y="47"/>
                  </a:cubicBezTo>
                  <a:cubicBezTo>
                    <a:pt x="314" y="33"/>
                    <a:pt x="305" y="29"/>
                    <a:pt x="349" y="9"/>
                  </a:cubicBezTo>
                  <a:cubicBezTo>
                    <a:pt x="352" y="7"/>
                    <a:pt x="357" y="4"/>
                    <a:pt x="3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Freeform 907">
              <a:extLst>
                <a:ext uri="{FF2B5EF4-FFF2-40B4-BE49-F238E27FC236}">
                  <a16:creationId xmlns="" xmlns:a16="http://schemas.microsoft.com/office/drawing/2014/main" id="{193C0C57-6833-4342-8F83-02C928B73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9200" y="1682751"/>
              <a:ext cx="519112" cy="249238"/>
            </a:xfrm>
            <a:custGeom>
              <a:avLst/>
              <a:gdLst>
                <a:gd name="T0" fmla="*/ 108 w 206"/>
                <a:gd name="T1" fmla="*/ 55 h 99"/>
                <a:gd name="T2" fmla="*/ 85 w 206"/>
                <a:gd name="T3" fmla="*/ 62 h 99"/>
                <a:gd name="T4" fmla="*/ 85 w 206"/>
                <a:gd name="T5" fmla="*/ 62 h 99"/>
                <a:gd name="T6" fmla="*/ 86 w 206"/>
                <a:gd name="T7" fmla="*/ 60 h 99"/>
                <a:gd name="T8" fmla="*/ 72 w 206"/>
                <a:gd name="T9" fmla="*/ 64 h 99"/>
                <a:gd name="T10" fmla="*/ 0 w 206"/>
                <a:gd name="T11" fmla="*/ 99 h 99"/>
                <a:gd name="T12" fmla="*/ 30 w 206"/>
                <a:gd name="T13" fmla="*/ 91 h 99"/>
                <a:gd name="T14" fmla="*/ 84 w 206"/>
                <a:gd name="T15" fmla="*/ 65 h 99"/>
                <a:gd name="T16" fmla="*/ 108 w 206"/>
                <a:gd name="T17" fmla="*/ 55 h 99"/>
                <a:gd name="T18" fmla="*/ 196 w 206"/>
                <a:gd name="T19" fmla="*/ 26 h 99"/>
                <a:gd name="T20" fmla="*/ 157 w 206"/>
                <a:gd name="T21" fmla="*/ 39 h 99"/>
                <a:gd name="T22" fmla="*/ 141 w 206"/>
                <a:gd name="T23" fmla="*/ 44 h 99"/>
                <a:gd name="T24" fmla="*/ 103 w 206"/>
                <a:gd name="T25" fmla="*/ 71 h 99"/>
                <a:gd name="T26" fmla="*/ 110 w 206"/>
                <a:gd name="T27" fmla="*/ 69 h 99"/>
                <a:gd name="T28" fmla="*/ 196 w 206"/>
                <a:gd name="T29" fmla="*/ 26 h 99"/>
                <a:gd name="T30" fmla="*/ 171 w 206"/>
                <a:gd name="T31" fmla="*/ 25 h 99"/>
                <a:gd name="T32" fmla="*/ 138 w 206"/>
                <a:gd name="T33" fmla="*/ 33 h 99"/>
                <a:gd name="T34" fmla="*/ 101 w 206"/>
                <a:gd name="T35" fmla="*/ 50 h 99"/>
                <a:gd name="T36" fmla="*/ 117 w 206"/>
                <a:gd name="T37" fmla="*/ 46 h 99"/>
                <a:gd name="T38" fmla="*/ 171 w 206"/>
                <a:gd name="T39" fmla="*/ 25 h 99"/>
                <a:gd name="T40" fmla="*/ 192 w 206"/>
                <a:gd name="T41" fmla="*/ 17 h 99"/>
                <a:gd name="T42" fmla="*/ 189 w 206"/>
                <a:gd name="T43" fmla="*/ 18 h 99"/>
                <a:gd name="T44" fmla="*/ 191 w 206"/>
                <a:gd name="T45" fmla="*/ 18 h 99"/>
                <a:gd name="T46" fmla="*/ 192 w 206"/>
                <a:gd name="T47" fmla="*/ 17 h 99"/>
                <a:gd name="T48" fmla="*/ 206 w 206"/>
                <a:gd name="T49" fmla="*/ 0 h 99"/>
                <a:gd name="T50" fmla="*/ 189 w 206"/>
                <a:gd name="T51" fmla="*/ 3 h 99"/>
                <a:gd name="T52" fmla="*/ 87 w 206"/>
                <a:gd name="T53" fmla="*/ 38 h 99"/>
                <a:gd name="T54" fmla="*/ 65 w 206"/>
                <a:gd name="T55" fmla="*/ 49 h 99"/>
                <a:gd name="T56" fmla="*/ 56 w 206"/>
                <a:gd name="T57" fmla="*/ 54 h 99"/>
                <a:gd name="T58" fmla="*/ 117 w 206"/>
                <a:gd name="T59" fmla="*/ 35 h 99"/>
                <a:gd name="T60" fmla="*/ 112 w 206"/>
                <a:gd name="T61" fmla="*/ 35 h 99"/>
                <a:gd name="T62" fmla="*/ 182 w 206"/>
                <a:gd name="T63" fmla="*/ 13 h 99"/>
                <a:gd name="T64" fmla="*/ 197 w 206"/>
                <a:gd name="T65" fmla="*/ 4 h 99"/>
                <a:gd name="T66" fmla="*/ 206 w 206"/>
                <a:gd name="T6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6" h="99">
                  <a:moveTo>
                    <a:pt x="108" y="55"/>
                  </a:moveTo>
                  <a:cubicBezTo>
                    <a:pt x="96" y="59"/>
                    <a:pt x="87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1"/>
                    <a:pt x="86" y="60"/>
                  </a:cubicBezTo>
                  <a:cubicBezTo>
                    <a:pt x="81" y="61"/>
                    <a:pt x="77" y="63"/>
                    <a:pt x="72" y="64"/>
                  </a:cubicBezTo>
                  <a:cubicBezTo>
                    <a:pt x="42" y="78"/>
                    <a:pt x="19" y="90"/>
                    <a:pt x="0" y="99"/>
                  </a:cubicBezTo>
                  <a:cubicBezTo>
                    <a:pt x="10" y="96"/>
                    <a:pt x="20" y="94"/>
                    <a:pt x="30" y="91"/>
                  </a:cubicBezTo>
                  <a:cubicBezTo>
                    <a:pt x="48" y="83"/>
                    <a:pt x="67" y="74"/>
                    <a:pt x="84" y="65"/>
                  </a:cubicBezTo>
                  <a:cubicBezTo>
                    <a:pt x="91" y="63"/>
                    <a:pt x="99" y="59"/>
                    <a:pt x="108" y="55"/>
                  </a:cubicBezTo>
                  <a:moveTo>
                    <a:pt x="196" y="26"/>
                  </a:moveTo>
                  <a:cubicBezTo>
                    <a:pt x="183" y="30"/>
                    <a:pt x="170" y="35"/>
                    <a:pt x="157" y="39"/>
                  </a:cubicBezTo>
                  <a:cubicBezTo>
                    <a:pt x="152" y="41"/>
                    <a:pt x="146" y="43"/>
                    <a:pt x="141" y="44"/>
                  </a:cubicBezTo>
                  <a:cubicBezTo>
                    <a:pt x="128" y="53"/>
                    <a:pt x="113" y="64"/>
                    <a:pt x="103" y="71"/>
                  </a:cubicBezTo>
                  <a:cubicBezTo>
                    <a:pt x="105" y="70"/>
                    <a:pt x="107" y="70"/>
                    <a:pt x="110" y="69"/>
                  </a:cubicBezTo>
                  <a:cubicBezTo>
                    <a:pt x="134" y="56"/>
                    <a:pt x="162" y="42"/>
                    <a:pt x="196" y="26"/>
                  </a:cubicBezTo>
                  <a:moveTo>
                    <a:pt x="171" y="25"/>
                  </a:moveTo>
                  <a:cubicBezTo>
                    <a:pt x="160" y="28"/>
                    <a:pt x="149" y="31"/>
                    <a:pt x="138" y="33"/>
                  </a:cubicBezTo>
                  <a:cubicBezTo>
                    <a:pt x="125" y="39"/>
                    <a:pt x="112" y="44"/>
                    <a:pt x="101" y="50"/>
                  </a:cubicBezTo>
                  <a:cubicBezTo>
                    <a:pt x="106" y="49"/>
                    <a:pt x="111" y="47"/>
                    <a:pt x="117" y="46"/>
                  </a:cubicBezTo>
                  <a:cubicBezTo>
                    <a:pt x="132" y="40"/>
                    <a:pt x="152" y="32"/>
                    <a:pt x="171" y="25"/>
                  </a:cubicBezTo>
                  <a:moveTo>
                    <a:pt x="192" y="17"/>
                  </a:moveTo>
                  <a:cubicBezTo>
                    <a:pt x="191" y="17"/>
                    <a:pt x="190" y="18"/>
                    <a:pt x="189" y="18"/>
                  </a:cubicBezTo>
                  <a:cubicBezTo>
                    <a:pt x="190" y="18"/>
                    <a:pt x="190" y="18"/>
                    <a:pt x="191" y="18"/>
                  </a:cubicBezTo>
                  <a:cubicBezTo>
                    <a:pt x="191" y="17"/>
                    <a:pt x="192" y="17"/>
                    <a:pt x="192" y="17"/>
                  </a:cubicBezTo>
                  <a:moveTo>
                    <a:pt x="206" y="0"/>
                  </a:moveTo>
                  <a:cubicBezTo>
                    <a:pt x="201" y="1"/>
                    <a:pt x="195" y="2"/>
                    <a:pt x="189" y="3"/>
                  </a:cubicBezTo>
                  <a:cubicBezTo>
                    <a:pt x="173" y="9"/>
                    <a:pt x="123" y="25"/>
                    <a:pt x="87" y="38"/>
                  </a:cubicBezTo>
                  <a:cubicBezTo>
                    <a:pt x="80" y="41"/>
                    <a:pt x="73" y="45"/>
                    <a:pt x="65" y="49"/>
                  </a:cubicBezTo>
                  <a:cubicBezTo>
                    <a:pt x="62" y="50"/>
                    <a:pt x="59" y="52"/>
                    <a:pt x="56" y="54"/>
                  </a:cubicBezTo>
                  <a:cubicBezTo>
                    <a:pt x="69" y="50"/>
                    <a:pt x="95" y="42"/>
                    <a:pt x="117" y="35"/>
                  </a:cubicBezTo>
                  <a:cubicBezTo>
                    <a:pt x="115" y="35"/>
                    <a:pt x="114" y="35"/>
                    <a:pt x="112" y="35"/>
                  </a:cubicBezTo>
                  <a:cubicBezTo>
                    <a:pt x="135" y="29"/>
                    <a:pt x="158" y="22"/>
                    <a:pt x="182" y="13"/>
                  </a:cubicBezTo>
                  <a:cubicBezTo>
                    <a:pt x="187" y="10"/>
                    <a:pt x="192" y="6"/>
                    <a:pt x="197" y="4"/>
                  </a:cubicBez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Freeform 908">
              <a:extLst>
                <a:ext uri="{FF2B5EF4-FFF2-40B4-BE49-F238E27FC236}">
                  <a16:creationId xmlns="" xmlns:a16="http://schemas.microsoft.com/office/drawing/2014/main" id="{BAE8AF7D-FC8E-4FEC-A355-08CED6712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2363" y="1690688"/>
              <a:ext cx="573087" cy="265113"/>
            </a:xfrm>
            <a:custGeom>
              <a:avLst/>
              <a:gdLst>
                <a:gd name="T0" fmla="*/ 111 w 228"/>
                <a:gd name="T1" fmla="*/ 61 h 105"/>
                <a:gd name="T2" fmla="*/ 54 w 228"/>
                <a:gd name="T3" fmla="*/ 75 h 105"/>
                <a:gd name="T4" fmla="*/ 37 w 228"/>
                <a:gd name="T5" fmla="*/ 85 h 105"/>
                <a:gd name="T6" fmla="*/ 49 w 228"/>
                <a:gd name="T7" fmla="*/ 84 h 105"/>
                <a:gd name="T8" fmla="*/ 52 w 228"/>
                <a:gd name="T9" fmla="*/ 84 h 105"/>
                <a:gd name="T10" fmla="*/ 29 w 228"/>
                <a:gd name="T11" fmla="*/ 90 h 105"/>
                <a:gd name="T12" fmla="*/ 20 w 228"/>
                <a:gd name="T13" fmla="*/ 94 h 105"/>
                <a:gd name="T14" fmla="*/ 0 w 228"/>
                <a:gd name="T15" fmla="*/ 105 h 105"/>
                <a:gd name="T16" fmla="*/ 39 w 228"/>
                <a:gd name="T17" fmla="*/ 96 h 105"/>
                <a:gd name="T18" fmla="*/ 111 w 228"/>
                <a:gd name="T19" fmla="*/ 61 h 105"/>
                <a:gd name="T20" fmla="*/ 180 w 228"/>
                <a:gd name="T21" fmla="*/ 41 h 105"/>
                <a:gd name="T22" fmla="*/ 159 w 228"/>
                <a:gd name="T23" fmla="*/ 48 h 105"/>
                <a:gd name="T24" fmla="*/ 147 w 228"/>
                <a:gd name="T25" fmla="*/ 52 h 105"/>
                <a:gd name="T26" fmla="*/ 123 w 228"/>
                <a:gd name="T27" fmla="*/ 62 h 105"/>
                <a:gd name="T28" fmla="*/ 69 w 228"/>
                <a:gd name="T29" fmla="*/ 88 h 105"/>
                <a:gd name="T30" fmla="*/ 104 w 228"/>
                <a:gd name="T31" fmla="*/ 79 h 105"/>
                <a:gd name="T32" fmla="*/ 142 w 228"/>
                <a:gd name="T33" fmla="*/ 68 h 105"/>
                <a:gd name="T34" fmla="*/ 180 w 228"/>
                <a:gd name="T35" fmla="*/ 41 h 105"/>
                <a:gd name="T36" fmla="*/ 177 w 228"/>
                <a:gd name="T37" fmla="*/ 30 h 105"/>
                <a:gd name="T38" fmla="*/ 156 w 228"/>
                <a:gd name="T39" fmla="*/ 32 h 105"/>
                <a:gd name="T40" fmla="*/ 95 w 228"/>
                <a:gd name="T41" fmla="*/ 51 h 105"/>
                <a:gd name="T42" fmla="*/ 81 w 228"/>
                <a:gd name="T43" fmla="*/ 59 h 105"/>
                <a:gd name="T44" fmla="*/ 140 w 228"/>
                <a:gd name="T45" fmla="*/ 47 h 105"/>
                <a:gd name="T46" fmla="*/ 177 w 228"/>
                <a:gd name="T47" fmla="*/ 30 h 105"/>
                <a:gd name="T48" fmla="*/ 228 w 228"/>
                <a:gd name="T49" fmla="*/ 0 h 105"/>
                <a:gd name="T50" fmla="*/ 169 w 228"/>
                <a:gd name="T51" fmla="*/ 12 h 105"/>
                <a:gd name="T52" fmla="*/ 158 w 228"/>
                <a:gd name="T53" fmla="*/ 22 h 105"/>
                <a:gd name="T54" fmla="*/ 126 w 228"/>
                <a:gd name="T55" fmla="*/ 35 h 105"/>
                <a:gd name="T56" fmla="*/ 228 w 228"/>
                <a:gd name="T5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" h="105">
                  <a:moveTo>
                    <a:pt x="111" y="61"/>
                  </a:moveTo>
                  <a:cubicBezTo>
                    <a:pt x="92" y="66"/>
                    <a:pt x="73" y="71"/>
                    <a:pt x="54" y="75"/>
                  </a:cubicBezTo>
                  <a:cubicBezTo>
                    <a:pt x="48" y="78"/>
                    <a:pt x="43" y="82"/>
                    <a:pt x="37" y="85"/>
                  </a:cubicBezTo>
                  <a:cubicBezTo>
                    <a:pt x="41" y="84"/>
                    <a:pt x="45" y="84"/>
                    <a:pt x="49" y="84"/>
                  </a:cubicBezTo>
                  <a:cubicBezTo>
                    <a:pt x="50" y="84"/>
                    <a:pt x="51" y="84"/>
                    <a:pt x="52" y="84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6" y="91"/>
                    <a:pt x="23" y="93"/>
                    <a:pt x="20" y="94"/>
                  </a:cubicBezTo>
                  <a:cubicBezTo>
                    <a:pt x="14" y="98"/>
                    <a:pt x="7" y="102"/>
                    <a:pt x="0" y="105"/>
                  </a:cubicBezTo>
                  <a:cubicBezTo>
                    <a:pt x="13" y="102"/>
                    <a:pt x="26" y="99"/>
                    <a:pt x="39" y="96"/>
                  </a:cubicBezTo>
                  <a:cubicBezTo>
                    <a:pt x="58" y="87"/>
                    <a:pt x="81" y="75"/>
                    <a:pt x="111" y="61"/>
                  </a:cubicBezTo>
                  <a:moveTo>
                    <a:pt x="180" y="41"/>
                  </a:moveTo>
                  <a:cubicBezTo>
                    <a:pt x="173" y="43"/>
                    <a:pt x="166" y="45"/>
                    <a:pt x="159" y="48"/>
                  </a:cubicBezTo>
                  <a:cubicBezTo>
                    <a:pt x="155" y="49"/>
                    <a:pt x="151" y="50"/>
                    <a:pt x="147" y="52"/>
                  </a:cubicBezTo>
                  <a:cubicBezTo>
                    <a:pt x="138" y="56"/>
                    <a:pt x="130" y="60"/>
                    <a:pt x="123" y="62"/>
                  </a:cubicBezTo>
                  <a:cubicBezTo>
                    <a:pt x="106" y="71"/>
                    <a:pt x="87" y="80"/>
                    <a:pt x="69" y="88"/>
                  </a:cubicBezTo>
                  <a:cubicBezTo>
                    <a:pt x="81" y="85"/>
                    <a:pt x="92" y="82"/>
                    <a:pt x="104" y="79"/>
                  </a:cubicBezTo>
                  <a:cubicBezTo>
                    <a:pt x="116" y="76"/>
                    <a:pt x="129" y="72"/>
                    <a:pt x="142" y="68"/>
                  </a:cubicBezTo>
                  <a:cubicBezTo>
                    <a:pt x="152" y="61"/>
                    <a:pt x="167" y="50"/>
                    <a:pt x="180" y="41"/>
                  </a:cubicBezTo>
                  <a:moveTo>
                    <a:pt x="177" y="30"/>
                  </a:moveTo>
                  <a:cubicBezTo>
                    <a:pt x="170" y="31"/>
                    <a:pt x="163" y="31"/>
                    <a:pt x="156" y="32"/>
                  </a:cubicBezTo>
                  <a:cubicBezTo>
                    <a:pt x="134" y="39"/>
                    <a:pt x="108" y="47"/>
                    <a:pt x="95" y="51"/>
                  </a:cubicBezTo>
                  <a:cubicBezTo>
                    <a:pt x="90" y="53"/>
                    <a:pt x="86" y="56"/>
                    <a:pt x="81" y="59"/>
                  </a:cubicBezTo>
                  <a:cubicBezTo>
                    <a:pt x="101" y="55"/>
                    <a:pt x="120" y="52"/>
                    <a:pt x="140" y="47"/>
                  </a:cubicBezTo>
                  <a:cubicBezTo>
                    <a:pt x="151" y="41"/>
                    <a:pt x="164" y="36"/>
                    <a:pt x="177" y="30"/>
                  </a:cubicBezTo>
                  <a:moveTo>
                    <a:pt x="228" y="0"/>
                  </a:moveTo>
                  <a:cubicBezTo>
                    <a:pt x="202" y="4"/>
                    <a:pt x="176" y="9"/>
                    <a:pt x="169" y="12"/>
                  </a:cubicBezTo>
                  <a:cubicBezTo>
                    <a:pt x="164" y="16"/>
                    <a:pt x="159" y="17"/>
                    <a:pt x="158" y="22"/>
                  </a:cubicBezTo>
                  <a:cubicBezTo>
                    <a:pt x="147" y="26"/>
                    <a:pt x="137" y="30"/>
                    <a:pt x="126" y="35"/>
                  </a:cubicBezTo>
                  <a:cubicBezTo>
                    <a:pt x="162" y="22"/>
                    <a:pt x="212" y="6"/>
                    <a:pt x="2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Freeform 909">
              <a:extLst>
                <a:ext uri="{FF2B5EF4-FFF2-40B4-BE49-F238E27FC236}">
                  <a16:creationId xmlns="" xmlns:a16="http://schemas.microsoft.com/office/drawing/2014/main" id="{F1B74F61-EB77-4EB9-A19C-986839B4D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425" y="1901826"/>
              <a:ext cx="138112" cy="55563"/>
            </a:xfrm>
            <a:custGeom>
              <a:avLst/>
              <a:gdLst>
                <a:gd name="T0" fmla="*/ 23 w 55"/>
                <a:gd name="T1" fmla="*/ 10 h 22"/>
                <a:gd name="T2" fmla="*/ 0 w 55"/>
                <a:gd name="T3" fmla="*/ 22 h 22"/>
                <a:gd name="T4" fmla="*/ 3 w 55"/>
                <a:gd name="T5" fmla="*/ 21 h 22"/>
                <a:gd name="T6" fmla="*/ 23 w 55"/>
                <a:gd name="T7" fmla="*/ 10 h 22"/>
                <a:gd name="T8" fmla="*/ 52 w 55"/>
                <a:gd name="T9" fmla="*/ 0 h 22"/>
                <a:gd name="T10" fmla="*/ 40 w 55"/>
                <a:gd name="T11" fmla="*/ 1 h 22"/>
                <a:gd name="T12" fmla="*/ 32 w 55"/>
                <a:gd name="T13" fmla="*/ 6 h 22"/>
                <a:gd name="T14" fmla="*/ 55 w 55"/>
                <a:gd name="T15" fmla="*/ 0 h 22"/>
                <a:gd name="T16" fmla="*/ 52 w 55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22">
                  <a:moveTo>
                    <a:pt x="23" y="10"/>
                  </a:moveTo>
                  <a:cubicBezTo>
                    <a:pt x="16" y="14"/>
                    <a:pt x="8" y="18"/>
                    <a:pt x="0" y="22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10" y="18"/>
                    <a:pt x="17" y="14"/>
                    <a:pt x="23" y="10"/>
                  </a:cubicBezTo>
                  <a:moveTo>
                    <a:pt x="52" y="0"/>
                  </a:moveTo>
                  <a:cubicBezTo>
                    <a:pt x="48" y="0"/>
                    <a:pt x="44" y="0"/>
                    <a:pt x="40" y="1"/>
                  </a:cubicBezTo>
                  <a:cubicBezTo>
                    <a:pt x="37" y="3"/>
                    <a:pt x="35" y="4"/>
                    <a:pt x="32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Freeform 910">
              <a:extLst>
                <a:ext uri="{FF2B5EF4-FFF2-40B4-BE49-F238E27FC236}">
                  <a16:creationId xmlns="" xmlns:a16="http://schemas.microsoft.com/office/drawing/2014/main" id="{FA7DABCE-05D0-4393-9939-B8760C2F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0" y="1768476"/>
              <a:ext cx="109537" cy="47625"/>
            </a:xfrm>
            <a:custGeom>
              <a:avLst/>
              <a:gdLst>
                <a:gd name="T0" fmla="*/ 43 w 43"/>
                <a:gd name="T1" fmla="*/ 0 h 19"/>
                <a:gd name="T2" fmla="*/ 0 w 43"/>
                <a:gd name="T3" fmla="*/ 19 h 19"/>
                <a:gd name="T4" fmla="*/ 26 w 43"/>
                <a:gd name="T5" fmla="*/ 9 h 19"/>
                <a:gd name="T6" fmla="*/ 31 w 43"/>
                <a:gd name="T7" fmla="*/ 7 h 19"/>
                <a:gd name="T8" fmla="*/ 43 w 4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9">
                  <a:moveTo>
                    <a:pt x="43" y="0"/>
                  </a:moveTo>
                  <a:cubicBezTo>
                    <a:pt x="26" y="6"/>
                    <a:pt x="12" y="13"/>
                    <a:pt x="0" y="19"/>
                  </a:cubicBezTo>
                  <a:cubicBezTo>
                    <a:pt x="9" y="16"/>
                    <a:pt x="17" y="13"/>
                    <a:pt x="26" y="9"/>
                  </a:cubicBezTo>
                  <a:cubicBezTo>
                    <a:pt x="28" y="8"/>
                    <a:pt x="30" y="8"/>
                    <a:pt x="31" y="7"/>
                  </a:cubicBezTo>
                  <a:cubicBezTo>
                    <a:pt x="36" y="4"/>
                    <a:pt x="39" y="2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Freeform 911">
              <a:extLst>
                <a:ext uri="{FF2B5EF4-FFF2-40B4-BE49-F238E27FC236}">
                  <a16:creationId xmlns="" xmlns:a16="http://schemas.microsoft.com/office/drawing/2014/main" id="{6EDACB12-3E4E-4A94-BC4C-5B0E700B27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1038" y="1208088"/>
              <a:ext cx="735012" cy="339725"/>
            </a:xfrm>
            <a:custGeom>
              <a:avLst/>
              <a:gdLst>
                <a:gd name="T0" fmla="*/ 30 w 292"/>
                <a:gd name="T1" fmla="*/ 128 h 135"/>
                <a:gd name="T2" fmla="*/ 6 w 292"/>
                <a:gd name="T3" fmla="*/ 131 h 135"/>
                <a:gd name="T4" fmla="*/ 0 w 292"/>
                <a:gd name="T5" fmla="*/ 135 h 135"/>
                <a:gd name="T6" fmla="*/ 25 w 292"/>
                <a:gd name="T7" fmla="*/ 130 h 135"/>
                <a:gd name="T8" fmla="*/ 30 w 292"/>
                <a:gd name="T9" fmla="*/ 128 h 135"/>
                <a:gd name="T10" fmla="*/ 67 w 292"/>
                <a:gd name="T11" fmla="*/ 119 h 135"/>
                <a:gd name="T12" fmla="*/ 54 w 292"/>
                <a:gd name="T13" fmla="*/ 125 h 135"/>
                <a:gd name="T14" fmla="*/ 64 w 292"/>
                <a:gd name="T15" fmla="*/ 122 h 135"/>
                <a:gd name="T16" fmla="*/ 70 w 292"/>
                <a:gd name="T17" fmla="*/ 120 h 135"/>
                <a:gd name="T18" fmla="*/ 67 w 292"/>
                <a:gd name="T19" fmla="*/ 119 h 135"/>
                <a:gd name="T20" fmla="*/ 249 w 292"/>
                <a:gd name="T21" fmla="*/ 30 h 135"/>
                <a:gd name="T22" fmla="*/ 186 w 292"/>
                <a:gd name="T23" fmla="*/ 57 h 135"/>
                <a:gd name="T24" fmla="*/ 128 w 292"/>
                <a:gd name="T25" fmla="*/ 76 h 135"/>
                <a:gd name="T26" fmla="*/ 128 w 292"/>
                <a:gd name="T27" fmla="*/ 76 h 135"/>
                <a:gd name="T28" fmla="*/ 207 w 292"/>
                <a:gd name="T29" fmla="*/ 40 h 135"/>
                <a:gd name="T30" fmla="*/ 216 w 292"/>
                <a:gd name="T31" fmla="*/ 36 h 135"/>
                <a:gd name="T32" fmla="*/ 152 w 292"/>
                <a:gd name="T33" fmla="*/ 60 h 135"/>
                <a:gd name="T34" fmla="*/ 95 w 292"/>
                <a:gd name="T35" fmla="*/ 84 h 135"/>
                <a:gd name="T36" fmla="*/ 51 w 292"/>
                <a:gd name="T37" fmla="*/ 102 h 135"/>
                <a:gd name="T38" fmla="*/ 33 w 292"/>
                <a:gd name="T39" fmla="*/ 111 h 135"/>
                <a:gd name="T40" fmla="*/ 20 w 292"/>
                <a:gd name="T41" fmla="*/ 120 h 135"/>
                <a:gd name="T42" fmla="*/ 40 w 292"/>
                <a:gd name="T43" fmla="*/ 124 h 135"/>
                <a:gd name="T44" fmla="*/ 43 w 292"/>
                <a:gd name="T45" fmla="*/ 123 h 135"/>
                <a:gd name="T46" fmla="*/ 178 w 292"/>
                <a:gd name="T47" fmla="*/ 65 h 135"/>
                <a:gd name="T48" fmla="*/ 180 w 292"/>
                <a:gd name="T49" fmla="*/ 65 h 135"/>
                <a:gd name="T50" fmla="*/ 67 w 292"/>
                <a:gd name="T51" fmla="*/ 119 h 135"/>
                <a:gd name="T52" fmla="*/ 73 w 292"/>
                <a:gd name="T53" fmla="*/ 118 h 135"/>
                <a:gd name="T54" fmla="*/ 199 w 292"/>
                <a:gd name="T55" fmla="*/ 60 h 135"/>
                <a:gd name="T56" fmla="*/ 181 w 292"/>
                <a:gd name="T57" fmla="*/ 62 h 135"/>
                <a:gd name="T58" fmla="*/ 228 w 292"/>
                <a:gd name="T59" fmla="*/ 43 h 135"/>
                <a:gd name="T60" fmla="*/ 249 w 292"/>
                <a:gd name="T61" fmla="*/ 30 h 135"/>
                <a:gd name="T62" fmla="*/ 288 w 292"/>
                <a:gd name="T63" fmla="*/ 0 h 135"/>
                <a:gd name="T64" fmla="*/ 229 w 292"/>
                <a:gd name="T65" fmla="*/ 13 h 135"/>
                <a:gd name="T66" fmla="*/ 213 w 292"/>
                <a:gd name="T67" fmla="*/ 24 h 135"/>
                <a:gd name="T68" fmla="*/ 292 w 292"/>
                <a:gd name="T69" fmla="*/ 0 h 135"/>
                <a:gd name="T70" fmla="*/ 288 w 292"/>
                <a:gd name="T7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" h="135">
                  <a:moveTo>
                    <a:pt x="30" y="128"/>
                  </a:moveTo>
                  <a:cubicBezTo>
                    <a:pt x="22" y="129"/>
                    <a:pt x="14" y="130"/>
                    <a:pt x="6" y="131"/>
                  </a:cubicBezTo>
                  <a:cubicBezTo>
                    <a:pt x="4" y="132"/>
                    <a:pt x="2" y="134"/>
                    <a:pt x="0" y="135"/>
                  </a:cubicBezTo>
                  <a:cubicBezTo>
                    <a:pt x="8" y="133"/>
                    <a:pt x="16" y="132"/>
                    <a:pt x="25" y="130"/>
                  </a:cubicBezTo>
                  <a:cubicBezTo>
                    <a:pt x="26" y="130"/>
                    <a:pt x="28" y="129"/>
                    <a:pt x="30" y="128"/>
                  </a:cubicBezTo>
                  <a:moveTo>
                    <a:pt x="67" y="119"/>
                  </a:moveTo>
                  <a:cubicBezTo>
                    <a:pt x="63" y="121"/>
                    <a:pt x="59" y="123"/>
                    <a:pt x="54" y="125"/>
                  </a:cubicBezTo>
                  <a:cubicBezTo>
                    <a:pt x="58" y="124"/>
                    <a:pt x="61" y="123"/>
                    <a:pt x="64" y="122"/>
                  </a:cubicBezTo>
                  <a:cubicBezTo>
                    <a:pt x="66" y="122"/>
                    <a:pt x="68" y="121"/>
                    <a:pt x="70" y="120"/>
                  </a:cubicBezTo>
                  <a:cubicBezTo>
                    <a:pt x="67" y="119"/>
                    <a:pt x="67" y="119"/>
                    <a:pt x="67" y="119"/>
                  </a:cubicBezTo>
                  <a:moveTo>
                    <a:pt x="249" y="30"/>
                  </a:moveTo>
                  <a:cubicBezTo>
                    <a:pt x="243" y="31"/>
                    <a:pt x="214" y="46"/>
                    <a:pt x="186" y="57"/>
                  </a:cubicBezTo>
                  <a:cubicBezTo>
                    <a:pt x="160" y="69"/>
                    <a:pt x="132" y="76"/>
                    <a:pt x="128" y="76"/>
                  </a:cubicBezTo>
                  <a:cubicBezTo>
                    <a:pt x="128" y="76"/>
                    <a:pt x="128" y="76"/>
                    <a:pt x="128" y="76"/>
                  </a:cubicBezTo>
                  <a:cubicBezTo>
                    <a:pt x="127" y="73"/>
                    <a:pt x="168" y="61"/>
                    <a:pt x="207" y="40"/>
                  </a:cubicBezTo>
                  <a:cubicBezTo>
                    <a:pt x="210" y="39"/>
                    <a:pt x="213" y="37"/>
                    <a:pt x="216" y="36"/>
                  </a:cubicBezTo>
                  <a:cubicBezTo>
                    <a:pt x="195" y="44"/>
                    <a:pt x="172" y="53"/>
                    <a:pt x="152" y="60"/>
                  </a:cubicBezTo>
                  <a:cubicBezTo>
                    <a:pt x="139" y="68"/>
                    <a:pt x="128" y="73"/>
                    <a:pt x="95" y="84"/>
                  </a:cubicBezTo>
                  <a:cubicBezTo>
                    <a:pt x="82" y="88"/>
                    <a:pt x="66" y="95"/>
                    <a:pt x="51" y="102"/>
                  </a:cubicBezTo>
                  <a:cubicBezTo>
                    <a:pt x="46" y="104"/>
                    <a:pt x="40" y="108"/>
                    <a:pt x="33" y="111"/>
                  </a:cubicBezTo>
                  <a:cubicBezTo>
                    <a:pt x="31" y="112"/>
                    <a:pt x="26" y="116"/>
                    <a:pt x="20" y="120"/>
                  </a:cubicBezTo>
                  <a:cubicBezTo>
                    <a:pt x="27" y="121"/>
                    <a:pt x="33" y="122"/>
                    <a:pt x="40" y="124"/>
                  </a:cubicBezTo>
                  <a:cubicBezTo>
                    <a:pt x="41" y="124"/>
                    <a:pt x="42" y="123"/>
                    <a:pt x="43" y="123"/>
                  </a:cubicBezTo>
                  <a:cubicBezTo>
                    <a:pt x="95" y="95"/>
                    <a:pt x="166" y="67"/>
                    <a:pt x="178" y="65"/>
                  </a:cubicBezTo>
                  <a:cubicBezTo>
                    <a:pt x="179" y="65"/>
                    <a:pt x="179" y="65"/>
                    <a:pt x="180" y="65"/>
                  </a:cubicBezTo>
                  <a:cubicBezTo>
                    <a:pt x="186" y="65"/>
                    <a:pt x="156" y="75"/>
                    <a:pt x="67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103" y="105"/>
                    <a:pt x="145" y="90"/>
                    <a:pt x="199" y="60"/>
                  </a:cubicBezTo>
                  <a:cubicBezTo>
                    <a:pt x="193" y="61"/>
                    <a:pt x="187" y="62"/>
                    <a:pt x="181" y="62"/>
                  </a:cubicBezTo>
                  <a:cubicBezTo>
                    <a:pt x="195" y="60"/>
                    <a:pt x="212" y="52"/>
                    <a:pt x="228" y="43"/>
                  </a:cubicBezTo>
                  <a:cubicBezTo>
                    <a:pt x="234" y="39"/>
                    <a:pt x="242" y="34"/>
                    <a:pt x="249" y="30"/>
                  </a:cubicBezTo>
                  <a:moveTo>
                    <a:pt x="288" y="0"/>
                  </a:moveTo>
                  <a:cubicBezTo>
                    <a:pt x="277" y="0"/>
                    <a:pt x="253" y="6"/>
                    <a:pt x="229" y="13"/>
                  </a:cubicBezTo>
                  <a:cubicBezTo>
                    <a:pt x="224" y="17"/>
                    <a:pt x="218" y="21"/>
                    <a:pt x="213" y="24"/>
                  </a:cubicBezTo>
                  <a:cubicBezTo>
                    <a:pt x="237" y="18"/>
                    <a:pt x="264" y="8"/>
                    <a:pt x="292" y="0"/>
                  </a:cubicBezTo>
                  <a:cubicBezTo>
                    <a:pt x="291" y="0"/>
                    <a:pt x="290" y="0"/>
                    <a:pt x="2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Freeform 912">
              <a:extLst>
                <a:ext uri="{FF2B5EF4-FFF2-40B4-BE49-F238E27FC236}">
                  <a16:creationId xmlns="" xmlns:a16="http://schemas.microsoft.com/office/drawing/2014/main" id="{7B6067B3-C36D-448B-9B3D-6024349536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0875" y="1504951"/>
              <a:ext cx="214312" cy="65088"/>
            </a:xfrm>
            <a:custGeom>
              <a:avLst/>
              <a:gdLst>
                <a:gd name="T0" fmla="*/ 37 w 85"/>
                <a:gd name="T1" fmla="*/ 12 h 26"/>
                <a:gd name="T2" fmla="*/ 12 w 85"/>
                <a:gd name="T3" fmla="*/ 17 h 26"/>
                <a:gd name="T4" fmla="*/ 0 w 85"/>
                <a:gd name="T5" fmla="*/ 26 h 26"/>
                <a:gd name="T6" fmla="*/ 28 w 85"/>
                <a:gd name="T7" fmla="*/ 17 h 26"/>
                <a:gd name="T8" fmla="*/ 37 w 85"/>
                <a:gd name="T9" fmla="*/ 12 h 26"/>
                <a:gd name="T10" fmla="*/ 85 w 85"/>
                <a:gd name="T11" fmla="*/ 0 h 26"/>
                <a:gd name="T12" fmla="*/ 79 w 85"/>
                <a:gd name="T13" fmla="*/ 1 h 26"/>
                <a:gd name="T14" fmla="*/ 79 w 85"/>
                <a:gd name="T15" fmla="*/ 1 h 26"/>
                <a:gd name="T16" fmla="*/ 82 w 85"/>
                <a:gd name="T17" fmla="*/ 2 h 26"/>
                <a:gd name="T18" fmla="*/ 85 w 85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26">
                  <a:moveTo>
                    <a:pt x="37" y="12"/>
                  </a:moveTo>
                  <a:cubicBezTo>
                    <a:pt x="28" y="14"/>
                    <a:pt x="20" y="15"/>
                    <a:pt x="12" y="17"/>
                  </a:cubicBezTo>
                  <a:cubicBezTo>
                    <a:pt x="8" y="20"/>
                    <a:pt x="4" y="23"/>
                    <a:pt x="0" y="26"/>
                  </a:cubicBezTo>
                  <a:cubicBezTo>
                    <a:pt x="10" y="23"/>
                    <a:pt x="19" y="19"/>
                    <a:pt x="28" y="17"/>
                  </a:cubicBezTo>
                  <a:cubicBezTo>
                    <a:pt x="31" y="15"/>
                    <a:pt x="34" y="14"/>
                    <a:pt x="37" y="12"/>
                  </a:cubicBezTo>
                  <a:moveTo>
                    <a:pt x="85" y="0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3" y="2"/>
                    <a:pt x="84" y="1"/>
                    <a:pt x="8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Freeform 913">
              <a:extLst>
                <a:ext uri="{FF2B5EF4-FFF2-40B4-BE49-F238E27FC236}">
                  <a16:creationId xmlns="" xmlns:a16="http://schemas.microsoft.com/office/drawing/2014/main" id="{1B1A860C-B640-4B16-9CF1-A6A2BBED6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913" y="1509713"/>
              <a:ext cx="85725" cy="26988"/>
            </a:xfrm>
            <a:custGeom>
              <a:avLst/>
              <a:gdLst>
                <a:gd name="T0" fmla="*/ 14 w 34"/>
                <a:gd name="T1" fmla="*/ 0 h 11"/>
                <a:gd name="T2" fmla="*/ 0 w 34"/>
                <a:gd name="T3" fmla="*/ 11 h 11"/>
                <a:gd name="T4" fmla="*/ 24 w 34"/>
                <a:gd name="T5" fmla="*/ 8 h 11"/>
                <a:gd name="T6" fmla="*/ 34 w 34"/>
                <a:gd name="T7" fmla="*/ 4 h 11"/>
                <a:gd name="T8" fmla="*/ 14 w 3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">
                  <a:moveTo>
                    <a:pt x="14" y="0"/>
                  </a:moveTo>
                  <a:cubicBezTo>
                    <a:pt x="9" y="3"/>
                    <a:pt x="5" y="7"/>
                    <a:pt x="0" y="11"/>
                  </a:cubicBezTo>
                  <a:cubicBezTo>
                    <a:pt x="8" y="10"/>
                    <a:pt x="16" y="9"/>
                    <a:pt x="24" y="8"/>
                  </a:cubicBezTo>
                  <a:cubicBezTo>
                    <a:pt x="27" y="6"/>
                    <a:pt x="31" y="5"/>
                    <a:pt x="34" y="4"/>
                  </a:cubicBezTo>
                  <a:cubicBezTo>
                    <a:pt x="27" y="2"/>
                    <a:pt x="21" y="1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Freeform 914">
              <a:extLst>
                <a:ext uri="{FF2B5EF4-FFF2-40B4-BE49-F238E27FC236}">
                  <a16:creationId xmlns="" xmlns:a16="http://schemas.microsoft.com/office/drawing/2014/main" id="{6CD39CED-1547-431A-847F-EE671A170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0113" y="1312863"/>
              <a:ext cx="407987" cy="239713"/>
            </a:xfrm>
            <a:custGeom>
              <a:avLst/>
              <a:gdLst>
                <a:gd name="T0" fmla="*/ 42 w 162"/>
                <a:gd name="T1" fmla="*/ 80 h 95"/>
                <a:gd name="T2" fmla="*/ 0 w 162"/>
                <a:gd name="T3" fmla="*/ 95 h 95"/>
                <a:gd name="T4" fmla="*/ 42 w 162"/>
                <a:gd name="T5" fmla="*/ 80 h 95"/>
                <a:gd name="T6" fmla="*/ 162 w 162"/>
                <a:gd name="T7" fmla="*/ 0 h 95"/>
                <a:gd name="T8" fmla="*/ 82 w 162"/>
                <a:gd name="T9" fmla="*/ 42 h 95"/>
                <a:gd name="T10" fmla="*/ 30 w 162"/>
                <a:gd name="T11" fmla="*/ 65 h 95"/>
                <a:gd name="T12" fmla="*/ 48 w 162"/>
                <a:gd name="T13" fmla="*/ 63 h 95"/>
                <a:gd name="T14" fmla="*/ 30 w 162"/>
                <a:gd name="T15" fmla="*/ 74 h 95"/>
                <a:gd name="T16" fmla="*/ 39 w 162"/>
                <a:gd name="T17" fmla="*/ 72 h 95"/>
                <a:gd name="T18" fmla="*/ 39 w 162"/>
                <a:gd name="T19" fmla="*/ 72 h 95"/>
                <a:gd name="T20" fmla="*/ 39 w 162"/>
                <a:gd name="T21" fmla="*/ 72 h 95"/>
                <a:gd name="T22" fmla="*/ 39 w 162"/>
                <a:gd name="T23" fmla="*/ 77 h 95"/>
                <a:gd name="T24" fmla="*/ 42 w 162"/>
                <a:gd name="T25" fmla="*/ 76 h 95"/>
                <a:gd name="T26" fmla="*/ 46 w 162"/>
                <a:gd name="T27" fmla="*/ 78 h 95"/>
                <a:gd name="T28" fmla="*/ 93 w 162"/>
                <a:gd name="T29" fmla="*/ 53 h 95"/>
                <a:gd name="T30" fmla="*/ 162 w 162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95">
                  <a:moveTo>
                    <a:pt x="42" y="80"/>
                  </a:moveTo>
                  <a:cubicBezTo>
                    <a:pt x="28" y="85"/>
                    <a:pt x="14" y="90"/>
                    <a:pt x="0" y="95"/>
                  </a:cubicBezTo>
                  <a:cubicBezTo>
                    <a:pt x="21" y="89"/>
                    <a:pt x="33" y="85"/>
                    <a:pt x="42" y="80"/>
                  </a:cubicBezTo>
                  <a:moveTo>
                    <a:pt x="162" y="0"/>
                  </a:moveTo>
                  <a:cubicBezTo>
                    <a:pt x="125" y="17"/>
                    <a:pt x="102" y="36"/>
                    <a:pt x="82" y="42"/>
                  </a:cubicBezTo>
                  <a:cubicBezTo>
                    <a:pt x="65" y="49"/>
                    <a:pt x="48" y="57"/>
                    <a:pt x="30" y="65"/>
                  </a:cubicBezTo>
                  <a:cubicBezTo>
                    <a:pt x="36" y="64"/>
                    <a:pt x="42" y="63"/>
                    <a:pt x="48" y="63"/>
                  </a:cubicBezTo>
                  <a:cubicBezTo>
                    <a:pt x="57" y="65"/>
                    <a:pt x="35" y="68"/>
                    <a:pt x="30" y="74"/>
                  </a:cubicBezTo>
                  <a:cubicBezTo>
                    <a:pt x="35" y="73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5"/>
                    <a:pt x="39" y="77"/>
                  </a:cubicBezTo>
                  <a:cubicBezTo>
                    <a:pt x="40" y="77"/>
                    <a:pt x="41" y="76"/>
                    <a:pt x="42" y="76"/>
                  </a:cubicBezTo>
                  <a:cubicBezTo>
                    <a:pt x="43" y="76"/>
                    <a:pt x="45" y="77"/>
                    <a:pt x="46" y="78"/>
                  </a:cubicBezTo>
                  <a:cubicBezTo>
                    <a:pt x="58" y="72"/>
                    <a:pt x="67" y="65"/>
                    <a:pt x="93" y="53"/>
                  </a:cubicBezTo>
                  <a:cubicBezTo>
                    <a:pt x="104" y="49"/>
                    <a:pt x="142" y="13"/>
                    <a:pt x="1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Freeform 915">
              <a:extLst>
                <a:ext uri="{FF2B5EF4-FFF2-40B4-BE49-F238E27FC236}">
                  <a16:creationId xmlns="" xmlns:a16="http://schemas.microsoft.com/office/drawing/2014/main" id="{EE246092-C010-4E73-9689-644D74454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588" y="1471613"/>
              <a:ext cx="533400" cy="222250"/>
            </a:xfrm>
            <a:custGeom>
              <a:avLst/>
              <a:gdLst>
                <a:gd name="T0" fmla="*/ 203 w 212"/>
                <a:gd name="T1" fmla="*/ 0 h 88"/>
                <a:gd name="T2" fmla="*/ 185 w 212"/>
                <a:gd name="T3" fmla="*/ 2 h 88"/>
                <a:gd name="T4" fmla="*/ 91 w 212"/>
                <a:gd name="T5" fmla="*/ 41 h 88"/>
                <a:gd name="T6" fmla="*/ 77 w 212"/>
                <a:gd name="T7" fmla="*/ 48 h 88"/>
                <a:gd name="T8" fmla="*/ 78 w 212"/>
                <a:gd name="T9" fmla="*/ 47 h 88"/>
                <a:gd name="T10" fmla="*/ 77 w 212"/>
                <a:gd name="T11" fmla="*/ 48 h 88"/>
                <a:gd name="T12" fmla="*/ 50 w 212"/>
                <a:gd name="T13" fmla="*/ 59 h 88"/>
                <a:gd name="T14" fmla="*/ 147 w 212"/>
                <a:gd name="T15" fmla="*/ 27 h 88"/>
                <a:gd name="T16" fmla="*/ 148 w 212"/>
                <a:gd name="T17" fmla="*/ 27 h 88"/>
                <a:gd name="T18" fmla="*/ 6 w 212"/>
                <a:gd name="T19" fmla="*/ 88 h 88"/>
                <a:gd name="T20" fmla="*/ 9 w 212"/>
                <a:gd name="T21" fmla="*/ 88 h 88"/>
                <a:gd name="T22" fmla="*/ 21 w 212"/>
                <a:gd name="T23" fmla="*/ 87 h 88"/>
                <a:gd name="T24" fmla="*/ 149 w 212"/>
                <a:gd name="T25" fmla="*/ 34 h 88"/>
                <a:gd name="T26" fmla="*/ 155 w 212"/>
                <a:gd name="T27" fmla="*/ 32 h 88"/>
                <a:gd name="T28" fmla="*/ 197 w 212"/>
                <a:gd name="T29" fmla="*/ 17 h 88"/>
                <a:gd name="T30" fmla="*/ 201 w 212"/>
                <a:gd name="T31" fmla="*/ 15 h 88"/>
                <a:gd name="T32" fmla="*/ 197 w 212"/>
                <a:gd name="T33" fmla="*/ 13 h 88"/>
                <a:gd name="T34" fmla="*/ 194 w 212"/>
                <a:gd name="T35" fmla="*/ 14 h 88"/>
                <a:gd name="T36" fmla="*/ 194 w 212"/>
                <a:gd name="T37" fmla="*/ 9 h 88"/>
                <a:gd name="T38" fmla="*/ 185 w 212"/>
                <a:gd name="T39" fmla="*/ 11 h 88"/>
                <a:gd name="T40" fmla="*/ 203 w 212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88">
                  <a:moveTo>
                    <a:pt x="203" y="0"/>
                  </a:moveTo>
                  <a:cubicBezTo>
                    <a:pt x="197" y="0"/>
                    <a:pt x="191" y="1"/>
                    <a:pt x="185" y="2"/>
                  </a:cubicBezTo>
                  <a:cubicBezTo>
                    <a:pt x="147" y="19"/>
                    <a:pt x="109" y="34"/>
                    <a:pt x="91" y="41"/>
                  </a:cubicBezTo>
                  <a:cubicBezTo>
                    <a:pt x="86" y="43"/>
                    <a:pt x="82" y="46"/>
                    <a:pt x="77" y="48"/>
                  </a:cubicBezTo>
                  <a:cubicBezTo>
                    <a:pt x="77" y="48"/>
                    <a:pt x="78" y="48"/>
                    <a:pt x="78" y="47"/>
                  </a:cubicBezTo>
                  <a:cubicBezTo>
                    <a:pt x="78" y="48"/>
                    <a:pt x="77" y="48"/>
                    <a:pt x="77" y="48"/>
                  </a:cubicBezTo>
                  <a:cubicBezTo>
                    <a:pt x="68" y="52"/>
                    <a:pt x="59" y="55"/>
                    <a:pt x="50" y="59"/>
                  </a:cubicBezTo>
                  <a:cubicBezTo>
                    <a:pt x="77" y="50"/>
                    <a:pt x="139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52" y="30"/>
                    <a:pt x="0" y="85"/>
                    <a:pt x="6" y="88"/>
                  </a:cubicBezTo>
                  <a:cubicBezTo>
                    <a:pt x="6" y="88"/>
                    <a:pt x="7" y="88"/>
                    <a:pt x="9" y="88"/>
                  </a:cubicBezTo>
                  <a:cubicBezTo>
                    <a:pt x="12" y="88"/>
                    <a:pt x="16" y="88"/>
                    <a:pt x="21" y="87"/>
                  </a:cubicBezTo>
                  <a:cubicBezTo>
                    <a:pt x="61" y="68"/>
                    <a:pt x="113" y="44"/>
                    <a:pt x="149" y="34"/>
                  </a:cubicBezTo>
                  <a:cubicBezTo>
                    <a:pt x="151" y="33"/>
                    <a:pt x="153" y="33"/>
                    <a:pt x="155" y="32"/>
                  </a:cubicBezTo>
                  <a:cubicBezTo>
                    <a:pt x="169" y="27"/>
                    <a:pt x="183" y="22"/>
                    <a:pt x="197" y="17"/>
                  </a:cubicBezTo>
                  <a:cubicBezTo>
                    <a:pt x="198" y="16"/>
                    <a:pt x="200" y="16"/>
                    <a:pt x="201" y="15"/>
                  </a:cubicBezTo>
                  <a:cubicBezTo>
                    <a:pt x="200" y="14"/>
                    <a:pt x="198" y="13"/>
                    <a:pt x="197" y="13"/>
                  </a:cubicBezTo>
                  <a:cubicBezTo>
                    <a:pt x="196" y="13"/>
                    <a:pt x="195" y="14"/>
                    <a:pt x="194" y="14"/>
                  </a:cubicBezTo>
                  <a:cubicBezTo>
                    <a:pt x="194" y="12"/>
                    <a:pt x="194" y="9"/>
                    <a:pt x="194" y="9"/>
                  </a:cubicBezTo>
                  <a:cubicBezTo>
                    <a:pt x="194" y="9"/>
                    <a:pt x="190" y="10"/>
                    <a:pt x="185" y="11"/>
                  </a:cubicBezTo>
                  <a:cubicBezTo>
                    <a:pt x="190" y="5"/>
                    <a:pt x="212" y="2"/>
                    <a:pt x="20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Freeform 916">
              <a:extLst>
                <a:ext uri="{FF2B5EF4-FFF2-40B4-BE49-F238E27FC236}">
                  <a16:creationId xmlns="" xmlns:a16="http://schemas.microsoft.com/office/drawing/2014/main" id="{531BE245-E33C-4C8F-AC89-033135004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1850" y="1203326"/>
              <a:ext cx="484187" cy="319088"/>
            </a:xfrm>
            <a:custGeom>
              <a:avLst/>
              <a:gdLst>
                <a:gd name="T0" fmla="*/ 8 w 192"/>
                <a:gd name="T1" fmla="*/ 124 h 127"/>
                <a:gd name="T2" fmla="*/ 4 w 192"/>
                <a:gd name="T3" fmla="*/ 124 h 127"/>
                <a:gd name="T4" fmla="*/ 0 w 192"/>
                <a:gd name="T5" fmla="*/ 127 h 127"/>
                <a:gd name="T6" fmla="*/ 1 w 192"/>
                <a:gd name="T7" fmla="*/ 127 h 127"/>
                <a:gd name="T8" fmla="*/ 8 w 192"/>
                <a:gd name="T9" fmla="*/ 124 h 127"/>
                <a:gd name="T10" fmla="*/ 127 w 192"/>
                <a:gd name="T11" fmla="*/ 18 h 127"/>
                <a:gd name="T12" fmla="*/ 94 w 192"/>
                <a:gd name="T13" fmla="*/ 33 h 127"/>
                <a:gd name="T14" fmla="*/ 69 w 192"/>
                <a:gd name="T15" fmla="*/ 39 h 127"/>
                <a:gd name="T16" fmla="*/ 73 w 192"/>
                <a:gd name="T17" fmla="*/ 39 h 127"/>
                <a:gd name="T18" fmla="*/ 86 w 192"/>
                <a:gd name="T19" fmla="*/ 38 h 127"/>
                <a:gd name="T20" fmla="*/ 127 w 192"/>
                <a:gd name="T21" fmla="*/ 18 h 127"/>
                <a:gd name="T22" fmla="*/ 192 w 192"/>
                <a:gd name="T23" fmla="*/ 0 h 127"/>
                <a:gd name="T24" fmla="*/ 178 w 192"/>
                <a:gd name="T25" fmla="*/ 3 h 127"/>
                <a:gd name="T26" fmla="*/ 120 w 192"/>
                <a:gd name="T27" fmla="*/ 28 h 127"/>
                <a:gd name="T28" fmla="*/ 112 w 192"/>
                <a:gd name="T29" fmla="*/ 32 h 127"/>
                <a:gd name="T30" fmla="*/ 114 w 192"/>
                <a:gd name="T31" fmla="*/ 32 h 127"/>
                <a:gd name="T32" fmla="*/ 169 w 192"/>
                <a:gd name="T33" fmla="*/ 15 h 127"/>
                <a:gd name="T34" fmla="*/ 192 w 192"/>
                <a:gd name="T3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27">
                  <a:moveTo>
                    <a:pt x="8" y="124"/>
                  </a:moveTo>
                  <a:cubicBezTo>
                    <a:pt x="7" y="124"/>
                    <a:pt x="5" y="124"/>
                    <a:pt x="4" y="124"/>
                  </a:cubicBezTo>
                  <a:cubicBezTo>
                    <a:pt x="3" y="125"/>
                    <a:pt x="1" y="126"/>
                    <a:pt x="0" y="127"/>
                  </a:cubicBezTo>
                  <a:cubicBezTo>
                    <a:pt x="0" y="127"/>
                    <a:pt x="0" y="127"/>
                    <a:pt x="1" y="127"/>
                  </a:cubicBezTo>
                  <a:cubicBezTo>
                    <a:pt x="8" y="124"/>
                    <a:pt x="8" y="124"/>
                    <a:pt x="8" y="124"/>
                  </a:cubicBezTo>
                  <a:moveTo>
                    <a:pt x="127" y="18"/>
                  </a:moveTo>
                  <a:cubicBezTo>
                    <a:pt x="115" y="23"/>
                    <a:pt x="104" y="28"/>
                    <a:pt x="94" y="33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9"/>
                    <a:pt x="73" y="39"/>
                  </a:cubicBezTo>
                  <a:cubicBezTo>
                    <a:pt x="77" y="39"/>
                    <a:pt x="82" y="39"/>
                    <a:pt x="86" y="38"/>
                  </a:cubicBezTo>
                  <a:cubicBezTo>
                    <a:pt x="98" y="32"/>
                    <a:pt x="112" y="25"/>
                    <a:pt x="127" y="18"/>
                  </a:cubicBezTo>
                  <a:moveTo>
                    <a:pt x="192" y="0"/>
                  </a:moveTo>
                  <a:cubicBezTo>
                    <a:pt x="188" y="1"/>
                    <a:pt x="183" y="2"/>
                    <a:pt x="178" y="3"/>
                  </a:cubicBezTo>
                  <a:cubicBezTo>
                    <a:pt x="154" y="13"/>
                    <a:pt x="135" y="24"/>
                    <a:pt x="120" y="28"/>
                  </a:cubicBezTo>
                  <a:cubicBezTo>
                    <a:pt x="117" y="30"/>
                    <a:pt x="115" y="31"/>
                    <a:pt x="112" y="32"/>
                  </a:cubicBezTo>
                  <a:cubicBezTo>
                    <a:pt x="112" y="32"/>
                    <a:pt x="113" y="32"/>
                    <a:pt x="114" y="32"/>
                  </a:cubicBezTo>
                  <a:cubicBezTo>
                    <a:pt x="120" y="30"/>
                    <a:pt x="144" y="22"/>
                    <a:pt x="169" y="15"/>
                  </a:cubicBezTo>
                  <a:cubicBezTo>
                    <a:pt x="177" y="9"/>
                    <a:pt x="185" y="4"/>
                    <a:pt x="1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Freeform 917">
              <a:extLst>
                <a:ext uri="{FF2B5EF4-FFF2-40B4-BE49-F238E27FC236}">
                  <a16:creationId xmlns="" xmlns:a16="http://schemas.microsoft.com/office/drawing/2014/main" id="{6F54629E-6AAF-4167-91C4-C01B50867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0" y="1509713"/>
              <a:ext cx="185737" cy="76200"/>
            </a:xfrm>
            <a:custGeom>
              <a:avLst/>
              <a:gdLst>
                <a:gd name="T0" fmla="*/ 74 w 74"/>
                <a:gd name="T1" fmla="*/ 0 h 30"/>
                <a:gd name="T2" fmla="*/ 59 w 74"/>
                <a:gd name="T3" fmla="*/ 2 h 30"/>
                <a:gd name="T4" fmla="*/ 52 w 74"/>
                <a:gd name="T5" fmla="*/ 5 h 30"/>
                <a:gd name="T6" fmla="*/ 51 w 74"/>
                <a:gd name="T7" fmla="*/ 5 h 30"/>
                <a:gd name="T8" fmla="*/ 43 w 74"/>
                <a:gd name="T9" fmla="*/ 9 h 30"/>
                <a:gd name="T10" fmla="*/ 2 w 74"/>
                <a:gd name="T11" fmla="*/ 30 h 30"/>
                <a:gd name="T12" fmla="*/ 4 w 74"/>
                <a:gd name="T13" fmla="*/ 30 h 30"/>
                <a:gd name="T14" fmla="*/ 14 w 74"/>
                <a:gd name="T15" fmla="*/ 26 h 30"/>
                <a:gd name="T16" fmla="*/ 47 w 74"/>
                <a:gd name="T17" fmla="*/ 8 h 30"/>
                <a:gd name="T18" fmla="*/ 74 w 7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0">
                  <a:moveTo>
                    <a:pt x="74" y="0"/>
                  </a:moveTo>
                  <a:cubicBezTo>
                    <a:pt x="69" y="0"/>
                    <a:pt x="64" y="1"/>
                    <a:pt x="59" y="2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8" y="6"/>
                    <a:pt x="45" y="7"/>
                    <a:pt x="43" y="9"/>
                  </a:cubicBezTo>
                  <a:cubicBezTo>
                    <a:pt x="11" y="24"/>
                    <a:pt x="0" y="30"/>
                    <a:pt x="2" y="30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6" y="29"/>
                    <a:pt x="9" y="28"/>
                    <a:pt x="14" y="26"/>
                  </a:cubicBezTo>
                  <a:cubicBezTo>
                    <a:pt x="25" y="21"/>
                    <a:pt x="36" y="14"/>
                    <a:pt x="47" y="8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Freeform 918">
              <a:extLst>
                <a:ext uri="{FF2B5EF4-FFF2-40B4-BE49-F238E27FC236}">
                  <a16:creationId xmlns="" xmlns:a16="http://schemas.microsoft.com/office/drawing/2014/main" id="{59E8FCC5-4C9B-45B2-B5DE-1363DF101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0" y="1600201"/>
              <a:ext cx="1587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Freeform 919">
              <a:extLst>
                <a:ext uri="{FF2B5EF4-FFF2-40B4-BE49-F238E27FC236}">
                  <a16:creationId xmlns="" xmlns:a16="http://schemas.microsoft.com/office/drawing/2014/main" id="{846B1502-0BAC-4D1F-BCC8-51F966D8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188" y="1592263"/>
              <a:ext cx="93662" cy="38100"/>
            </a:xfrm>
            <a:custGeom>
              <a:avLst/>
              <a:gdLst>
                <a:gd name="T0" fmla="*/ 37 w 37"/>
                <a:gd name="T1" fmla="*/ 0 h 15"/>
                <a:gd name="T2" fmla="*/ 23 w 37"/>
                <a:gd name="T3" fmla="*/ 3 h 15"/>
                <a:gd name="T4" fmla="*/ 22 w 37"/>
                <a:gd name="T5" fmla="*/ 3 h 15"/>
                <a:gd name="T6" fmla="*/ 0 w 37"/>
                <a:gd name="T7" fmla="*/ 15 h 15"/>
                <a:gd name="T8" fmla="*/ 7 w 37"/>
                <a:gd name="T9" fmla="*/ 12 h 15"/>
                <a:gd name="T10" fmla="*/ 37 w 37"/>
                <a:gd name="T11" fmla="*/ 0 h 15"/>
                <a:gd name="T12" fmla="*/ 37 w 3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5">
                  <a:moveTo>
                    <a:pt x="37" y="0"/>
                  </a:moveTo>
                  <a:cubicBezTo>
                    <a:pt x="32" y="0"/>
                    <a:pt x="27" y="1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15" y="7"/>
                    <a:pt x="7" y="11"/>
                    <a:pt x="0" y="15"/>
                  </a:cubicBezTo>
                  <a:cubicBezTo>
                    <a:pt x="1" y="14"/>
                    <a:pt x="4" y="13"/>
                    <a:pt x="7" y="12"/>
                  </a:cubicBezTo>
                  <a:cubicBezTo>
                    <a:pt x="17" y="7"/>
                    <a:pt x="27" y="2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Freeform 920">
              <a:extLst>
                <a:ext uri="{FF2B5EF4-FFF2-40B4-BE49-F238E27FC236}">
                  <a16:creationId xmlns="" xmlns:a16="http://schemas.microsoft.com/office/drawing/2014/main" id="{3E3CDF85-DACC-44CF-8B4E-22C765982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8338" y="1239838"/>
              <a:ext cx="588962" cy="360363"/>
            </a:xfrm>
            <a:custGeom>
              <a:avLst/>
              <a:gdLst>
                <a:gd name="T0" fmla="*/ 16 w 234"/>
                <a:gd name="T1" fmla="*/ 135 h 143"/>
                <a:gd name="T2" fmla="*/ 13 w 234"/>
                <a:gd name="T3" fmla="*/ 136 h 143"/>
                <a:gd name="T4" fmla="*/ 0 w 234"/>
                <a:gd name="T5" fmla="*/ 143 h 143"/>
                <a:gd name="T6" fmla="*/ 0 w 234"/>
                <a:gd name="T7" fmla="*/ 143 h 143"/>
                <a:gd name="T8" fmla="*/ 16 w 234"/>
                <a:gd name="T9" fmla="*/ 135 h 143"/>
                <a:gd name="T10" fmla="*/ 69 w 234"/>
                <a:gd name="T11" fmla="*/ 109 h 143"/>
                <a:gd name="T12" fmla="*/ 59 w 234"/>
                <a:gd name="T13" fmla="*/ 112 h 143"/>
                <a:gd name="T14" fmla="*/ 59 w 234"/>
                <a:gd name="T15" fmla="*/ 113 h 143"/>
                <a:gd name="T16" fmla="*/ 65 w 234"/>
                <a:gd name="T17" fmla="*/ 112 h 143"/>
                <a:gd name="T18" fmla="*/ 69 w 234"/>
                <a:gd name="T19" fmla="*/ 109 h 143"/>
                <a:gd name="T20" fmla="*/ 157 w 234"/>
                <a:gd name="T21" fmla="*/ 47 h 143"/>
                <a:gd name="T22" fmla="*/ 123 w 234"/>
                <a:gd name="T23" fmla="*/ 58 h 143"/>
                <a:gd name="T24" fmla="*/ 56 w 234"/>
                <a:gd name="T25" fmla="*/ 89 h 143"/>
                <a:gd name="T26" fmla="*/ 100 w 234"/>
                <a:gd name="T27" fmla="*/ 71 h 143"/>
                <a:gd name="T28" fmla="*/ 157 w 234"/>
                <a:gd name="T29" fmla="*/ 47 h 143"/>
                <a:gd name="T30" fmla="*/ 234 w 234"/>
                <a:gd name="T31" fmla="*/ 0 h 143"/>
                <a:gd name="T32" fmla="*/ 179 w 234"/>
                <a:gd name="T33" fmla="*/ 17 h 143"/>
                <a:gd name="T34" fmla="*/ 218 w 234"/>
                <a:gd name="T35" fmla="*/ 11 h 143"/>
                <a:gd name="T36" fmla="*/ 234 w 234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143">
                  <a:moveTo>
                    <a:pt x="16" y="135"/>
                  </a:moveTo>
                  <a:cubicBezTo>
                    <a:pt x="15" y="135"/>
                    <a:pt x="14" y="135"/>
                    <a:pt x="13" y="136"/>
                  </a:cubicBezTo>
                  <a:cubicBezTo>
                    <a:pt x="9" y="138"/>
                    <a:pt x="4" y="140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5" y="140"/>
                    <a:pt x="11" y="138"/>
                    <a:pt x="16" y="135"/>
                  </a:cubicBezTo>
                  <a:moveTo>
                    <a:pt x="69" y="109"/>
                  </a:moveTo>
                  <a:cubicBezTo>
                    <a:pt x="66" y="110"/>
                    <a:pt x="63" y="111"/>
                    <a:pt x="59" y="112"/>
                  </a:cubicBezTo>
                  <a:cubicBezTo>
                    <a:pt x="59" y="112"/>
                    <a:pt x="59" y="112"/>
                    <a:pt x="59" y="113"/>
                  </a:cubicBezTo>
                  <a:cubicBezTo>
                    <a:pt x="61" y="112"/>
                    <a:pt x="63" y="112"/>
                    <a:pt x="65" y="112"/>
                  </a:cubicBezTo>
                  <a:cubicBezTo>
                    <a:pt x="66" y="111"/>
                    <a:pt x="68" y="110"/>
                    <a:pt x="69" y="109"/>
                  </a:cubicBezTo>
                  <a:moveTo>
                    <a:pt x="157" y="47"/>
                  </a:moveTo>
                  <a:cubicBezTo>
                    <a:pt x="144" y="51"/>
                    <a:pt x="133" y="55"/>
                    <a:pt x="123" y="58"/>
                  </a:cubicBezTo>
                  <a:cubicBezTo>
                    <a:pt x="80" y="70"/>
                    <a:pt x="79" y="75"/>
                    <a:pt x="56" y="89"/>
                  </a:cubicBezTo>
                  <a:cubicBezTo>
                    <a:pt x="71" y="82"/>
                    <a:pt x="87" y="75"/>
                    <a:pt x="100" y="71"/>
                  </a:cubicBezTo>
                  <a:cubicBezTo>
                    <a:pt x="133" y="60"/>
                    <a:pt x="144" y="55"/>
                    <a:pt x="157" y="47"/>
                  </a:cubicBezTo>
                  <a:moveTo>
                    <a:pt x="234" y="0"/>
                  </a:moveTo>
                  <a:cubicBezTo>
                    <a:pt x="209" y="7"/>
                    <a:pt x="185" y="15"/>
                    <a:pt x="179" y="17"/>
                  </a:cubicBezTo>
                  <a:cubicBezTo>
                    <a:pt x="190" y="17"/>
                    <a:pt x="204" y="15"/>
                    <a:pt x="218" y="11"/>
                  </a:cubicBezTo>
                  <a:cubicBezTo>
                    <a:pt x="223" y="8"/>
                    <a:pt x="229" y="4"/>
                    <a:pt x="2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Freeform 921">
              <a:extLst>
                <a:ext uri="{FF2B5EF4-FFF2-40B4-BE49-F238E27FC236}">
                  <a16:creationId xmlns="" xmlns:a16="http://schemas.microsoft.com/office/drawing/2014/main" id="{D914898C-4118-4B2D-B3A3-A5037FC19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8013" y="1522413"/>
              <a:ext cx="223837" cy="100013"/>
            </a:xfrm>
            <a:custGeom>
              <a:avLst/>
              <a:gdLst>
                <a:gd name="T0" fmla="*/ 38 w 89"/>
                <a:gd name="T1" fmla="*/ 28 h 40"/>
                <a:gd name="T2" fmla="*/ 8 w 89"/>
                <a:gd name="T3" fmla="*/ 40 h 40"/>
                <a:gd name="T4" fmla="*/ 11 w 89"/>
                <a:gd name="T5" fmla="*/ 39 h 40"/>
                <a:gd name="T6" fmla="*/ 38 w 89"/>
                <a:gd name="T7" fmla="*/ 28 h 40"/>
                <a:gd name="T8" fmla="*/ 45 w 89"/>
                <a:gd name="T9" fmla="*/ 10 h 40"/>
                <a:gd name="T10" fmla="*/ 17 w 89"/>
                <a:gd name="T11" fmla="*/ 19 h 40"/>
                <a:gd name="T12" fmla="*/ 0 w 89"/>
                <a:gd name="T13" fmla="*/ 31 h 40"/>
                <a:gd name="T14" fmla="*/ 45 w 89"/>
                <a:gd name="T15" fmla="*/ 10 h 40"/>
                <a:gd name="T16" fmla="*/ 89 w 89"/>
                <a:gd name="T17" fmla="*/ 0 h 40"/>
                <a:gd name="T18" fmla="*/ 83 w 89"/>
                <a:gd name="T19" fmla="*/ 1 h 40"/>
                <a:gd name="T20" fmla="*/ 37 w 89"/>
                <a:gd name="T21" fmla="*/ 24 h 40"/>
                <a:gd name="T22" fmla="*/ 40 w 89"/>
                <a:gd name="T23" fmla="*/ 23 h 40"/>
                <a:gd name="T24" fmla="*/ 24 w 89"/>
                <a:gd name="T25" fmla="*/ 31 h 40"/>
                <a:gd name="T26" fmla="*/ 38 w 89"/>
                <a:gd name="T27" fmla="*/ 28 h 40"/>
                <a:gd name="T28" fmla="*/ 52 w 89"/>
                <a:gd name="T29" fmla="*/ 21 h 40"/>
                <a:gd name="T30" fmla="*/ 42 w 89"/>
                <a:gd name="T31" fmla="*/ 25 h 40"/>
                <a:gd name="T32" fmla="*/ 40 w 89"/>
                <a:gd name="T33" fmla="*/ 25 h 40"/>
                <a:gd name="T34" fmla="*/ 81 w 89"/>
                <a:gd name="T35" fmla="*/ 4 h 40"/>
                <a:gd name="T36" fmla="*/ 89 w 8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0">
                  <a:moveTo>
                    <a:pt x="38" y="28"/>
                  </a:moveTo>
                  <a:cubicBezTo>
                    <a:pt x="28" y="30"/>
                    <a:pt x="18" y="35"/>
                    <a:pt x="8" y="40"/>
                  </a:cubicBezTo>
                  <a:cubicBezTo>
                    <a:pt x="9" y="40"/>
                    <a:pt x="10" y="39"/>
                    <a:pt x="11" y="39"/>
                  </a:cubicBezTo>
                  <a:cubicBezTo>
                    <a:pt x="20" y="35"/>
                    <a:pt x="29" y="32"/>
                    <a:pt x="38" y="28"/>
                  </a:cubicBezTo>
                  <a:moveTo>
                    <a:pt x="45" y="10"/>
                  </a:moveTo>
                  <a:cubicBezTo>
                    <a:pt x="36" y="12"/>
                    <a:pt x="27" y="16"/>
                    <a:pt x="17" y="19"/>
                  </a:cubicBezTo>
                  <a:cubicBezTo>
                    <a:pt x="10" y="24"/>
                    <a:pt x="5" y="28"/>
                    <a:pt x="0" y="31"/>
                  </a:cubicBezTo>
                  <a:cubicBezTo>
                    <a:pt x="18" y="24"/>
                    <a:pt x="33" y="16"/>
                    <a:pt x="45" y="10"/>
                  </a:cubicBezTo>
                  <a:moveTo>
                    <a:pt x="89" y="0"/>
                  </a:moveTo>
                  <a:cubicBezTo>
                    <a:pt x="87" y="0"/>
                    <a:pt x="85" y="0"/>
                    <a:pt x="83" y="1"/>
                  </a:cubicBezTo>
                  <a:cubicBezTo>
                    <a:pt x="69" y="8"/>
                    <a:pt x="54" y="15"/>
                    <a:pt x="37" y="24"/>
                  </a:cubicBezTo>
                  <a:cubicBezTo>
                    <a:pt x="38" y="23"/>
                    <a:pt x="39" y="23"/>
                    <a:pt x="40" y="23"/>
                  </a:cubicBezTo>
                  <a:cubicBezTo>
                    <a:pt x="35" y="26"/>
                    <a:pt x="29" y="28"/>
                    <a:pt x="24" y="31"/>
                  </a:cubicBezTo>
                  <a:cubicBezTo>
                    <a:pt x="28" y="29"/>
                    <a:pt x="33" y="28"/>
                    <a:pt x="38" y="28"/>
                  </a:cubicBezTo>
                  <a:cubicBezTo>
                    <a:pt x="43" y="26"/>
                    <a:pt x="47" y="23"/>
                    <a:pt x="52" y="21"/>
                  </a:cubicBezTo>
                  <a:cubicBezTo>
                    <a:pt x="47" y="23"/>
                    <a:pt x="44" y="24"/>
                    <a:pt x="42" y="25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38" y="25"/>
                    <a:pt x="49" y="19"/>
                    <a:pt x="81" y="4"/>
                  </a:cubicBezTo>
                  <a:cubicBezTo>
                    <a:pt x="83" y="2"/>
                    <a:pt x="86" y="1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Freeform 922">
              <a:extLst>
                <a:ext uri="{FF2B5EF4-FFF2-40B4-BE49-F238E27FC236}">
                  <a16:creationId xmlns="" xmlns:a16="http://schemas.microsoft.com/office/drawing/2014/main" id="{69A40043-5B0A-4A1D-AD97-83CEDA440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1320801"/>
              <a:ext cx="68262" cy="69850"/>
            </a:xfrm>
            <a:custGeom>
              <a:avLst/>
              <a:gdLst>
                <a:gd name="T0" fmla="*/ 0 w 27"/>
                <a:gd name="T1" fmla="*/ 0 h 28"/>
                <a:gd name="T2" fmla="*/ 7 w 27"/>
                <a:gd name="T3" fmla="*/ 5 h 28"/>
                <a:gd name="T4" fmla="*/ 24 w 27"/>
                <a:gd name="T5" fmla="*/ 23 h 28"/>
                <a:gd name="T6" fmla="*/ 27 w 27"/>
                <a:gd name="T7" fmla="*/ 28 h 28"/>
                <a:gd name="T8" fmla="*/ 27 w 27"/>
                <a:gd name="T9" fmla="*/ 28 h 28"/>
                <a:gd name="T10" fmla="*/ 27 w 27"/>
                <a:gd name="T11" fmla="*/ 28 h 28"/>
                <a:gd name="T12" fmla="*/ 27 w 27"/>
                <a:gd name="T13" fmla="*/ 28 h 28"/>
                <a:gd name="T14" fmla="*/ 27 w 27"/>
                <a:gd name="T15" fmla="*/ 28 h 28"/>
                <a:gd name="T16" fmla="*/ 9 w 27"/>
                <a:gd name="T17" fmla="*/ 6 h 28"/>
                <a:gd name="T18" fmla="*/ 1 w 27"/>
                <a:gd name="T19" fmla="*/ 1 h 28"/>
                <a:gd name="T20" fmla="*/ 0 w 2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cubicBezTo>
                    <a:pt x="0" y="0"/>
                    <a:pt x="2" y="1"/>
                    <a:pt x="7" y="5"/>
                  </a:cubicBezTo>
                  <a:cubicBezTo>
                    <a:pt x="10" y="8"/>
                    <a:pt x="18" y="13"/>
                    <a:pt x="24" y="23"/>
                  </a:cubicBezTo>
                  <a:cubicBezTo>
                    <a:pt x="25" y="24"/>
                    <a:pt x="26" y="26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2" y="18"/>
                    <a:pt x="15" y="11"/>
                    <a:pt x="9" y="6"/>
                  </a:cubicBezTo>
                  <a:cubicBezTo>
                    <a:pt x="5" y="3"/>
                    <a:pt x="2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Freeform 923">
              <a:extLst>
                <a:ext uri="{FF2B5EF4-FFF2-40B4-BE49-F238E27FC236}">
                  <a16:creationId xmlns="" xmlns:a16="http://schemas.microsoft.com/office/drawing/2014/main" id="{F8E75348-F155-4D49-A63A-222F45A38F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6038" y="1625601"/>
              <a:ext cx="709612" cy="330200"/>
            </a:xfrm>
            <a:custGeom>
              <a:avLst/>
              <a:gdLst>
                <a:gd name="T0" fmla="*/ 57 w 282"/>
                <a:gd name="T1" fmla="*/ 107 h 131"/>
                <a:gd name="T2" fmla="*/ 27 w 282"/>
                <a:gd name="T3" fmla="*/ 116 h 131"/>
                <a:gd name="T4" fmla="*/ 2 w 282"/>
                <a:gd name="T5" fmla="*/ 130 h 131"/>
                <a:gd name="T6" fmla="*/ 0 w 282"/>
                <a:gd name="T7" fmla="*/ 131 h 131"/>
                <a:gd name="T8" fmla="*/ 17 w 282"/>
                <a:gd name="T9" fmla="*/ 127 h 131"/>
                <a:gd name="T10" fmla="*/ 27 w 282"/>
                <a:gd name="T11" fmla="*/ 119 h 131"/>
                <a:gd name="T12" fmla="*/ 42 w 282"/>
                <a:gd name="T13" fmla="*/ 115 h 131"/>
                <a:gd name="T14" fmla="*/ 57 w 282"/>
                <a:gd name="T15" fmla="*/ 107 h 131"/>
                <a:gd name="T16" fmla="*/ 282 w 282"/>
                <a:gd name="T17" fmla="*/ 0 h 131"/>
                <a:gd name="T18" fmla="*/ 179 w 282"/>
                <a:gd name="T19" fmla="*/ 63 h 131"/>
                <a:gd name="T20" fmla="*/ 122 w 282"/>
                <a:gd name="T21" fmla="*/ 86 h 131"/>
                <a:gd name="T22" fmla="*/ 97 w 282"/>
                <a:gd name="T23" fmla="*/ 103 h 131"/>
                <a:gd name="T24" fmla="*/ 93 w 282"/>
                <a:gd name="T25" fmla="*/ 105 h 131"/>
                <a:gd name="T26" fmla="*/ 95 w 282"/>
                <a:gd name="T27" fmla="*/ 104 h 131"/>
                <a:gd name="T28" fmla="*/ 256 w 282"/>
                <a:gd name="T29" fmla="*/ 24 h 131"/>
                <a:gd name="T30" fmla="*/ 282 w 282"/>
                <a:gd name="T3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131">
                  <a:moveTo>
                    <a:pt x="57" y="107"/>
                  </a:moveTo>
                  <a:cubicBezTo>
                    <a:pt x="47" y="110"/>
                    <a:pt x="37" y="113"/>
                    <a:pt x="27" y="116"/>
                  </a:cubicBezTo>
                  <a:cubicBezTo>
                    <a:pt x="19" y="121"/>
                    <a:pt x="13" y="125"/>
                    <a:pt x="2" y="130"/>
                  </a:cubicBezTo>
                  <a:cubicBezTo>
                    <a:pt x="1" y="130"/>
                    <a:pt x="0" y="130"/>
                    <a:pt x="0" y="131"/>
                  </a:cubicBezTo>
                  <a:cubicBezTo>
                    <a:pt x="6" y="130"/>
                    <a:pt x="11" y="128"/>
                    <a:pt x="17" y="127"/>
                  </a:cubicBezTo>
                  <a:cubicBezTo>
                    <a:pt x="18" y="123"/>
                    <a:pt x="22" y="122"/>
                    <a:pt x="27" y="119"/>
                  </a:cubicBezTo>
                  <a:cubicBezTo>
                    <a:pt x="29" y="118"/>
                    <a:pt x="35" y="117"/>
                    <a:pt x="42" y="115"/>
                  </a:cubicBezTo>
                  <a:cubicBezTo>
                    <a:pt x="47" y="113"/>
                    <a:pt x="52" y="110"/>
                    <a:pt x="57" y="107"/>
                  </a:cubicBezTo>
                  <a:moveTo>
                    <a:pt x="282" y="0"/>
                  </a:moveTo>
                  <a:cubicBezTo>
                    <a:pt x="245" y="34"/>
                    <a:pt x="212" y="47"/>
                    <a:pt x="179" y="63"/>
                  </a:cubicBezTo>
                  <a:cubicBezTo>
                    <a:pt x="160" y="72"/>
                    <a:pt x="141" y="79"/>
                    <a:pt x="122" y="86"/>
                  </a:cubicBezTo>
                  <a:cubicBezTo>
                    <a:pt x="111" y="94"/>
                    <a:pt x="101" y="101"/>
                    <a:pt x="97" y="103"/>
                  </a:cubicBezTo>
                  <a:cubicBezTo>
                    <a:pt x="96" y="104"/>
                    <a:pt x="94" y="104"/>
                    <a:pt x="93" y="105"/>
                  </a:cubicBezTo>
                  <a:cubicBezTo>
                    <a:pt x="94" y="105"/>
                    <a:pt x="95" y="105"/>
                    <a:pt x="95" y="104"/>
                  </a:cubicBezTo>
                  <a:cubicBezTo>
                    <a:pt x="148" y="87"/>
                    <a:pt x="202" y="62"/>
                    <a:pt x="256" y="24"/>
                  </a:cubicBezTo>
                  <a:cubicBezTo>
                    <a:pt x="262" y="21"/>
                    <a:pt x="274" y="11"/>
                    <a:pt x="2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Freeform 924">
              <a:extLst>
                <a:ext uri="{FF2B5EF4-FFF2-40B4-BE49-F238E27FC236}">
                  <a16:creationId xmlns="" xmlns:a16="http://schemas.microsoft.com/office/drawing/2014/main" id="{97DBA38F-DD80-4EF1-9E2E-2B49B01FE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7088" y="1917701"/>
              <a:ext cx="555625" cy="117475"/>
            </a:xfrm>
            <a:custGeom>
              <a:avLst/>
              <a:gdLst>
                <a:gd name="T0" fmla="*/ 62 w 221"/>
                <a:gd name="T1" fmla="*/ 37 h 47"/>
                <a:gd name="T2" fmla="*/ 33 w 221"/>
                <a:gd name="T3" fmla="*/ 47 h 47"/>
                <a:gd name="T4" fmla="*/ 53 w 221"/>
                <a:gd name="T5" fmla="*/ 44 h 47"/>
                <a:gd name="T6" fmla="*/ 62 w 221"/>
                <a:gd name="T7" fmla="*/ 37 h 47"/>
                <a:gd name="T8" fmla="*/ 28 w 221"/>
                <a:gd name="T9" fmla="*/ 36 h 47"/>
                <a:gd name="T10" fmla="*/ 11 w 221"/>
                <a:gd name="T11" fmla="*/ 38 h 47"/>
                <a:gd name="T12" fmla="*/ 0 w 221"/>
                <a:gd name="T13" fmla="*/ 43 h 47"/>
                <a:gd name="T14" fmla="*/ 10 w 221"/>
                <a:gd name="T15" fmla="*/ 45 h 47"/>
                <a:gd name="T16" fmla="*/ 28 w 221"/>
                <a:gd name="T17" fmla="*/ 36 h 47"/>
                <a:gd name="T18" fmla="*/ 221 w 221"/>
                <a:gd name="T19" fmla="*/ 0 h 47"/>
                <a:gd name="T20" fmla="*/ 220 w 221"/>
                <a:gd name="T21" fmla="*/ 0 h 47"/>
                <a:gd name="T22" fmla="*/ 196 w 221"/>
                <a:gd name="T23" fmla="*/ 14 h 47"/>
                <a:gd name="T24" fmla="*/ 221 w 221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47">
                  <a:moveTo>
                    <a:pt x="62" y="37"/>
                  </a:moveTo>
                  <a:cubicBezTo>
                    <a:pt x="52" y="40"/>
                    <a:pt x="43" y="43"/>
                    <a:pt x="33" y="47"/>
                  </a:cubicBezTo>
                  <a:cubicBezTo>
                    <a:pt x="40" y="46"/>
                    <a:pt x="47" y="45"/>
                    <a:pt x="53" y="44"/>
                  </a:cubicBezTo>
                  <a:cubicBezTo>
                    <a:pt x="56" y="43"/>
                    <a:pt x="59" y="40"/>
                    <a:pt x="62" y="37"/>
                  </a:cubicBezTo>
                  <a:moveTo>
                    <a:pt x="28" y="36"/>
                  </a:moveTo>
                  <a:cubicBezTo>
                    <a:pt x="22" y="37"/>
                    <a:pt x="17" y="37"/>
                    <a:pt x="11" y="38"/>
                  </a:cubicBezTo>
                  <a:cubicBezTo>
                    <a:pt x="7" y="40"/>
                    <a:pt x="4" y="41"/>
                    <a:pt x="0" y="43"/>
                  </a:cubicBezTo>
                  <a:cubicBezTo>
                    <a:pt x="3" y="43"/>
                    <a:pt x="7" y="44"/>
                    <a:pt x="10" y="45"/>
                  </a:cubicBezTo>
                  <a:cubicBezTo>
                    <a:pt x="16" y="42"/>
                    <a:pt x="22" y="39"/>
                    <a:pt x="28" y="36"/>
                  </a:cubicBezTo>
                  <a:moveTo>
                    <a:pt x="221" y="0"/>
                  </a:moveTo>
                  <a:cubicBezTo>
                    <a:pt x="221" y="0"/>
                    <a:pt x="221" y="0"/>
                    <a:pt x="220" y="0"/>
                  </a:cubicBezTo>
                  <a:cubicBezTo>
                    <a:pt x="211" y="5"/>
                    <a:pt x="203" y="9"/>
                    <a:pt x="196" y="14"/>
                  </a:cubicBezTo>
                  <a:cubicBezTo>
                    <a:pt x="207" y="9"/>
                    <a:pt x="213" y="5"/>
                    <a:pt x="2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Freeform 925">
              <a:extLst>
                <a:ext uri="{FF2B5EF4-FFF2-40B4-BE49-F238E27FC236}">
                  <a16:creationId xmlns="" xmlns:a16="http://schemas.microsoft.com/office/drawing/2014/main" id="{2107F327-BFE7-4F2E-BB54-A1906B618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0100" y="1997076"/>
              <a:ext cx="198437" cy="38100"/>
            </a:xfrm>
            <a:custGeom>
              <a:avLst/>
              <a:gdLst>
                <a:gd name="T0" fmla="*/ 22 w 79"/>
                <a:gd name="T1" fmla="*/ 6 h 15"/>
                <a:gd name="T2" fmla="*/ 4 w 79"/>
                <a:gd name="T3" fmla="*/ 8 h 15"/>
                <a:gd name="T4" fmla="*/ 0 w 79"/>
                <a:gd name="T5" fmla="*/ 8 h 15"/>
                <a:gd name="T6" fmla="*/ 1 w 79"/>
                <a:gd name="T7" fmla="*/ 8 h 15"/>
                <a:gd name="T8" fmla="*/ 11 w 79"/>
                <a:gd name="T9" fmla="*/ 11 h 15"/>
                <a:gd name="T10" fmla="*/ 22 w 79"/>
                <a:gd name="T11" fmla="*/ 6 h 15"/>
                <a:gd name="T12" fmla="*/ 79 w 79"/>
                <a:gd name="T13" fmla="*/ 0 h 15"/>
                <a:gd name="T14" fmla="*/ 39 w 79"/>
                <a:gd name="T15" fmla="*/ 4 h 15"/>
                <a:gd name="T16" fmla="*/ 21 w 79"/>
                <a:gd name="T17" fmla="*/ 13 h 15"/>
                <a:gd name="T18" fmla="*/ 38 w 79"/>
                <a:gd name="T19" fmla="*/ 15 h 15"/>
                <a:gd name="T20" fmla="*/ 44 w 79"/>
                <a:gd name="T21" fmla="*/ 15 h 15"/>
                <a:gd name="T22" fmla="*/ 73 w 79"/>
                <a:gd name="T23" fmla="*/ 5 h 15"/>
                <a:gd name="T24" fmla="*/ 79 w 79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5">
                  <a:moveTo>
                    <a:pt x="22" y="6"/>
                  </a:moveTo>
                  <a:cubicBezTo>
                    <a:pt x="16" y="7"/>
                    <a:pt x="10" y="7"/>
                    <a:pt x="4" y="8"/>
                  </a:cubicBezTo>
                  <a:cubicBezTo>
                    <a:pt x="3" y="8"/>
                    <a:pt x="1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4" y="9"/>
                    <a:pt x="8" y="10"/>
                    <a:pt x="11" y="11"/>
                  </a:cubicBezTo>
                  <a:cubicBezTo>
                    <a:pt x="15" y="9"/>
                    <a:pt x="18" y="8"/>
                    <a:pt x="22" y="6"/>
                  </a:cubicBezTo>
                  <a:moveTo>
                    <a:pt x="79" y="0"/>
                  </a:moveTo>
                  <a:cubicBezTo>
                    <a:pt x="66" y="1"/>
                    <a:pt x="52" y="3"/>
                    <a:pt x="39" y="4"/>
                  </a:cubicBezTo>
                  <a:cubicBezTo>
                    <a:pt x="33" y="7"/>
                    <a:pt x="27" y="10"/>
                    <a:pt x="21" y="13"/>
                  </a:cubicBezTo>
                  <a:cubicBezTo>
                    <a:pt x="26" y="14"/>
                    <a:pt x="32" y="14"/>
                    <a:pt x="38" y="15"/>
                  </a:cubicBezTo>
                  <a:cubicBezTo>
                    <a:pt x="40" y="15"/>
                    <a:pt x="42" y="15"/>
                    <a:pt x="44" y="15"/>
                  </a:cubicBezTo>
                  <a:cubicBezTo>
                    <a:pt x="54" y="11"/>
                    <a:pt x="63" y="8"/>
                    <a:pt x="73" y="5"/>
                  </a:cubicBezTo>
                  <a:cubicBezTo>
                    <a:pt x="75" y="3"/>
                    <a:pt x="77" y="1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Freeform 926">
              <a:extLst>
                <a:ext uri="{FF2B5EF4-FFF2-40B4-BE49-F238E27FC236}">
                  <a16:creationId xmlns="" xmlns:a16="http://schemas.microsoft.com/office/drawing/2014/main" id="{7F59F4AB-2BCA-4BE5-88EF-C82220DBB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2200" y="1952626"/>
              <a:ext cx="228600" cy="47625"/>
            </a:xfrm>
            <a:custGeom>
              <a:avLst/>
              <a:gdLst>
                <a:gd name="T0" fmla="*/ 37 w 91"/>
                <a:gd name="T1" fmla="*/ 5 h 19"/>
                <a:gd name="T2" fmla="*/ 19 w 91"/>
                <a:gd name="T3" fmla="*/ 8 h 19"/>
                <a:gd name="T4" fmla="*/ 1 w 91"/>
                <a:gd name="T5" fmla="*/ 19 h 19"/>
                <a:gd name="T6" fmla="*/ 2 w 91"/>
                <a:gd name="T7" fmla="*/ 19 h 19"/>
                <a:gd name="T8" fmla="*/ 3 w 91"/>
                <a:gd name="T9" fmla="*/ 19 h 19"/>
                <a:gd name="T10" fmla="*/ 37 w 91"/>
                <a:gd name="T11" fmla="*/ 5 h 19"/>
                <a:gd name="T12" fmla="*/ 91 w 91"/>
                <a:gd name="T13" fmla="*/ 0 h 19"/>
                <a:gd name="T14" fmla="*/ 87 w 91"/>
                <a:gd name="T15" fmla="*/ 1 h 19"/>
                <a:gd name="T16" fmla="*/ 89 w 91"/>
                <a:gd name="T17" fmla="*/ 1 h 19"/>
                <a:gd name="T18" fmla="*/ 91 w 91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9">
                  <a:moveTo>
                    <a:pt x="37" y="5"/>
                  </a:moveTo>
                  <a:cubicBezTo>
                    <a:pt x="31" y="6"/>
                    <a:pt x="25" y="7"/>
                    <a:pt x="19" y="8"/>
                  </a:cubicBezTo>
                  <a:cubicBezTo>
                    <a:pt x="5" y="16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7" y="17"/>
                    <a:pt x="20" y="12"/>
                    <a:pt x="37" y="5"/>
                  </a:cubicBezTo>
                  <a:moveTo>
                    <a:pt x="91" y="0"/>
                  </a:moveTo>
                  <a:cubicBezTo>
                    <a:pt x="90" y="0"/>
                    <a:pt x="88" y="1"/>
                    <a:pt x="87" y="1"/>
                  </a:cubicBezTo>
                  <a:cubicBezTo>
                    <a:pt x="87" y="1"/>
                    <a:pt x="88" y="1"/>
                    <a:pt x="89" y="1"/>
                  </a:cubicBezTo>
                  <a:cubicBezTo>
                    <a:pt x="89" y="0"/>
                    <a:pt x="90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Freeform 927">
              <a:extLst>
                <a:ext uri="{FF2B5EF4-FFF2-40B4-BE49-F238E27FC236}">
                  <a16:creationId xmlns="" xmlns:a16="http://schemas.microsoft.com/office/drawing/2014/main" id="{720040C3-91A3-48A5-AA7B-775213CB41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0438" y="1917701"/>
              <a:ext cx="420687" cy="109538"/>
            </a:xfrm>
            <a:custGeom>
              <a:avLst/>
              <a:gdLst>
                <a:gd name="T0" fmla="*/ 71 w 167"/>
                <a:gd name="T1" fmla="*/ 22 h 44"/>
                <a:gd name="T2" fmla="*/ 28 w 167"/>
                <a:gd name="T3" fmla="*/ 30 h 44"/>
                <a:gd name="T4" fmla="*/ 9 w 167"/>
                <a:gd name="T5" fmla="*/ 37 h 44"/>
                <a:gd name="T6" fmla="*/ 0 w 167"/>
                <a:gd name="T7" fmla="*/ 44 h 44"/>
                <a:gd name="T8" fmla="*/ 54 w 167"/>
                <a:gd name="T9" fmla="*/ 33 h 44"/>
                <a:gd name="T10" fmla="*/ 53 w 167"/>
                <a:gd name="T11" fmla="*/ 33 h 44"/>
                <a:gd name="T12" fmla="*/ 71 w 167"/>
                <a:gd name="T13" fmla="*/ 22 h 44"/>
                <a:gd name="T14" fmla="*/ 167 w 167"/>
                <a:gd name="T15" fmla="*/ 0 h 44"/>
                <a:gd name="T16" fmla="*/ 89 w 167"/>
                <a:gd name="T17" fmla="*/ 19 h 44"/>
                <a:gd name="T18" fmla="*/ 55 w 167"/>
                <a:gd name="T19" fmla="*/ 33 h 44"/>
                <a:gd name="T20" fmla="*/ 82 w 167"/>
                <a:gd name="T21" fmla="*/ 27 h 44"/>
                <a:gd name="T22" fmla="*/ 139 w 167"/>
                <a:gd name="T23" fmla="*/ 15 h 44"/>
                <a:gd name="T24" fmla="*/ 143 w 167"/>
                <a:gd name="T25" fmla="*/ 14 h 44"/>
                <a:gd name="T26" fmla="*/ 167 w 167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44">
                  <a:moveTo>
                    <a:pt x="71" y="22"/>
                  </a:moveTo>
                  <a:cubicBezTo>
                    <a:pt x="57" y="25"/>
                    <a:pt x="43" y="28"/>
                    <a:pt x="28" y="30"/>
                  </a:cubicBezTo>
                  <a:cubicBezTo>
                    <a:pt x="22" y="32"/>
                    <a:pt x="15" y="35"/>
                    <a:pt x="9" y="37"/>
                  </a:cubicBezTo>
                  <a:cubicBezTo>
                    <a:pt x="6" y="40"/>
                    <a:pt x="3" y="43"/>
                    <a:pt x="0" y="44"/>
                  </a:cubicBezTo>
                  <a:cubicBezTo>
                    <a:pt x="18" y="42"/>
                    <a:pt x="36" y="37"/>
                    <a:pt x="54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3"/>
                    <a:pt x="57" y="30"/>
                    <a:pt x="71" y="22"/>
                  </a:cubicBezTo>
                  <a:moveTo>
                    <a:pt x="167" y="0"/>
                  </a:moveTo>
                  <a:cubicBezTo>
                    <a:pt x="141" y="7"/>
                    <a:pt x="115" y="13"/>
                    <a:pt x="89" y="19"/>
                  </a:cubicBezTo>
                  <a:cubicBezTo>
                    <a:pt x="72" y="26"/>
                    <a:pt x="59" y="31"/>
                    <a:pt x="55" y="33"/>
                  </a:cubicBezTo>
                  <a:cubicBezTo>
                    <a:pt x="64" y="31"/>
                    <a:pt x="73" y="29"/>
                    <a:pt x="82" y="27"/>
                  </a:cubicBezTo>
                  <a:cubicBezTo>
                    <a:pt x="101" y="23"/>
                    <a:pt x="120" y="19"/>
                    <a:pt x="139" y="15"/>
                  </a:cubicBezTo>
                  <a:cubicBezTo>
                    <a:pt x="140" y="15"/>
                    <a:pt x="142" y="14"/>
                    <a:pt x="143" y="14"/>
                  </a:cubicBezTo>
                  <a:cubicBezTo>
                    <a:pt x="150" y="9"/>
                    <a:pt x="158" y="5"/>
                    <a:pt x="1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Freeform 928">
              <a:extLst>
                <a:ext uri="{FF2B5EF4-FFF2-40B4-BE49-F238E27FC236}">
                  <a16:creationId xmlns="" xmlns:a16="http://schemas.microsoft.com/office/drawing/2014/main" id="{3B2744F2-491C-4255-B8DF-BD0719BC6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1992313"/>
              <a:ext cx="49212" cy="17463"/>
            </a:xfrm>
            <a:custGeom>
              <a:avLst/>
              <a:gdLst>
                <a:gd name="T0" fmla="*/ 19 w 19"/>
                <a:gd name="T1" fmla="*/ 0 h 7"/>
                <a:gd name="T2" fmla="*/ 14 w 19"/>
                <a:gd name="T3" fmla="*/ 1 h 7"/>
                <a:gd name="T4" fmla="*/ 6 w 19"/>
                <a:gd name="T5" fmla="*/ 2 h 7"/>
                <a:gd name="T6" fmla="*/ 0 w 19"/>
                <a:gd name="T7" fmla="*/ 7 h 7"/>
                <a:gd name="T8" fmla="*/ 19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9" y="0"/>
                  </a:moveTo>
                  <a:cubicBezTo>
                    <a:pt x="18" y="0"/>
                    <a:pt x="16" y="0"/>
                    <a:pt x="14" y="1"/>
                  </a:cubicBezTo>
                  <a:cubicBezTo>
                    <a:pt x="12" y="1"/>
                    <a:pt x="9" y="1"/>
                    <a:pt x="6" y="2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6" y="5"/>
                    <a:pt x="13" y="2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Freeform 929">
              <a:extLst>
                <a:ext uri="{FF2B5EF4-FFF2-40B4-BE49-F238E27FC236}">
                  <a16:creationId xmlns="" xmlns:a16="http://schemas.microsoft.com/office/drawing/2014/main" id="{A7E6A7D1-29B2-4519-A816-07C5D0602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841501"/>
              <a:ext cx="201612" cy="73025"/>
            </a:xfrm>
            <a:custGeom>
              <a:avLst/>
              <a:gdLst>
                <a:gd name="T0" fmla="*/ 80 w 80"/>
                <a:gd name="T1" fmla="*/ 0 h 29"/>
                <a:gd name="T2" fmla="*/ 39 w 80"/>
                <a:gd name="T3" fmla="*/ 14 h 29"/>
                <a:gd name="T4" fmla="*/ 15 w 80"/>
                <a:gd name="T5" fmla="*/ 21 h 29"/>
                <a:gd name="T6" fmla="*/ 0 w 80"/>
                <a:gd name="T7" fmla="*/ 29 h 29"/>
                <a:gd name="T8" fmla="*/ 33 w 80"/>
                <a:gd name="T9" fmla="*/ 24 h 29"/>
                <a:gd name="T10" fmla="*/ 51 w 80"/>
                <a:gd name="T11" fmla="*/ 19 h 29"/>
                <a:gd name="T12" fmla="*/ 55 w 80"/>
                <a:gd name="T13" fmla="*/ 17 h 29"/>
                <a:gd name="T14" fmla="*/ 80 w 8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9">
                  <a:moveTo>
                    <a:pt x="80" y="0"/>
                  </a:moveTo>
                  <a:cubicBezTo>
                    <a:pt x="66" y="5"/>
                    <a:pt x="52" y="10"/>
                    <a:pt x="39" y="14"/>
                  </a:cubicBezTo>
                  <a:cubicBezTo>
                    <a:pt x="31" y="16"/>
                    <a:pt x="23" y="19"/>
                    <a:pt x="15" y="21"/>
                  </a:cubicBezTo>
                  <a:cubicBezTo>
                    <a:pt x="10" y="24"/>
                    <a:pt x="5" y="27"/>
                    <a:pt x="0" y="29"/>
                  </a:cubicBezTo>
                  <a:cubicBezTo>
                    <a:pt x="9" y="28"/>
                    <a:pt x="21" y="26"/>
                    <a:pt x="33" y="24"/>
                  </a:cubicBezTo>
                  <a:cubicBezTo>
                    <a:pt x="37" y="23"/>
                    <a:pt x="44" y="21"/>
                    <a:pt x="51" y="19"/>
                  </a:cubicBezTo>
                  <a:cubicBezTo>
                    <a:pt x="52" y="18"/>
                    <a:pt x="54" y="18"/>
                    <a:pt x="55" y="17"/>
                  </a:cubicBezTo>
                  <a:cubicBezTo>
                    <a:pt x="59" y="15"/>
                    <a:pt x="69" y="8"/>
                    <a:pt x="8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Freeform 930">
              <a:extLst>
                <a:ext uri="{FF2B5EF4-FFF2-40B4-BE49-F238E27FC236}">
                  <a16:creationId xmlns="" xmlns:a16="http://schemas.microsoft.com/office/drawing/2014/main" id="{27C39A2E-FFA3-4A9F-9A55-AFFEEC0C7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1914526"/>
              <a:ext cx="61912" cy="30163"/>
            </a:xfrm>
            <a:custGeom>
              <a:avLst/>
              <a:gdLst>
                <a:gd name="T0" fmla="*/ 25 w 25"/>
                <a:gd name="T1" fmla="*/ 0 h 12"/>
                <a:gd name="T2" fmla="*/ 10 w 25"/>
                <a:gd name="T3" fmla="*/ 4 h 12"/>
                <a:gd name="T4" fmla="*/ 0 w 25"/>
                <a:gd name="T5" fmla="*/ 12 h 12"/>
                <a:gd name="T6" fmla="*/ 7 w 25"/>
                <a:gd name="T7" fmla="*/ 10 h 12"/>
                <a:gd name="T8" fmla="*/ 25 w 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25" y="0"/>
                  </a:moveTo>
                  <a:cubicBezTo>
                    <a:pt x="18" y="2"/>
                    <a:pt x="12" y="3"/>
                    <a:pt x="10" y="4"/>
                  </a:cubicBezTo>
                  <a:cubicBezTo>
                    <a:pt x="5" y="7"/>
                    <a:pt x="1" y="8"/>
                    <a:pt x="0" y="12"/>
                  </a:cubicBezTo>
                  <a:cubicBezTo>
                    <a:pt x="3" y="11"/>
                    <a:pt x="5" y="11"/>
                    <a:pt x="7" y="10"/>
                  </a:cubicBezTo>
                  <a:cubicBezTo>
                    <a:pt x="13" y="7"/>
                    <a:pt x="19" y="4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Freeform 931">
              <a:extLst>
                <a:ext uri="{FF2B5EF4-FFF2-40B4-BE49-F238E27FC236}">
                  <a16:creationId xmlns="" xmlns:a16="http://schemas.microsoft.com/office/drawing/2014/main" id="{CEB46FF8-CAF4-485E-89F5-5EB6BCD4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1901826"/>
              <a:ext cx="128587" cy="38100"/>
            </a:xfrm>
            <a:custGeom>
              <a:avLst/>
              <a:gdLst>
                <a:gd name="T0" fmla="*/ 51 w 51"/>
                <a:gd name="T1" fmla="*/ 0 h 15"/>
                <a:gd name="T2" fmla="*/ 18 w 51"/>
                <a:gd name="T3" fmla="*/ 5 h 15"/>
                <a:gd name="T4" fmla="*/ 0 w 51"/>
                <a:gd name="T5" fmla="*/ 15 h 15"/>
                <a:gd name="T6" fmla="*/ 41 w 51"/>
                <a:gd name="T7" fmla="*/ 4 h 15"/>
                <a:gd name="T8" fmla="*/ 45 w 51"/>
                <a:gd name="T9" fmla="*/ 2 h 15"/>
                <a:gd name="T10" fmla="*/ 51 w 5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5">
                  <a:moveTo>
                    <a:pt x="51" y="0"/>
                  </a:moveTo>
                  <a:cubicBezTo>
                    <a:pt x="39" y="2"/>
                    <a:pt x="27" y="4"/>
                    <a:pt x="18" y="5"/>
                  </a:cubicBezTo>
                  <a:cubicBezTo>
                    <a:pt x="12" y="9"/>
                    <a:pt x="6" y="12"/>
                    <a:pt x="0" y="15"/>
                  </a:cubicBezTo>
                  <a:cubicBezTo>
                    <a:pt x="13" y="12"/>
                    <a:pt x="27" y="8"/>
                    <a:pt x="41" y="4"/>
                  </a:cubicBezTo>
                  <a:cubicBezTo>
                    <a:pt x="42" y="3"/>
                    <a:pt x="43" y="3"/>
                    <a:pt x="45" y="2"/>
                  </a:cubicBezTo>
                  <a:cubicBezTo>
                    <a:pt x="46" y="1"/>
                    <a:pt x="48" y="1"/>
                    <a:pt x="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Freeform 932">
              <a:extLst>
                <a:ext uri="{FF2B5EF4-FFF2-40B4-BE49-F238E27FC236}">
                  <a16:creationId xmlns="" xmlns:a16="http://schemas.microsoft.com/office/drawing/2014/main" id="{C8A23203-64C9-46D7-B1AA-E0A277EB1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0" y="1887538"/>
              <a:ext cx="4762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Freeform 933">
              <a:extLst>
                <a:ext uri="{FF2B5EF4-FFF2-40B4-BE49-F238E27FC236}">
                  <a16:creationId xmlns="" xmlns:a16="http://schemas.microsoft.com/office/drawing/2014/main" id="{24EB69E0-1250-45ED-82AF-328916E77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950" y="1889126"/>
              <a:ext cx="44450" cy="12700"/>
            </a:xfrm>
            <a:custGeom>
              <a:avLst/>
              <a:gdLst>
                <a:gd name="T0" fmla="*/ 18 w 18"/>
                <a:gd name="T1" fmla="*/ 0 h 5"/>
                <a:gd name="T2" fmla="*/ 0 w 18"/>
                <a:gd name="T3" fmla="*/ 5 h 5"/>
                <a:gd name="T4" fmla="*/ 6 w 18"/>
                <a:gd name="T5" fmla="*/ 4 h 5"/>
                <a:gd name="T6" fmla="*/ 18 w 18"/>
                <a:gd name="T7" fmla="*/ 0 h 5"/>
                <a:gd name="T8" fmla="*/ 18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8" y="0"/>
                  </a:moveTo>
                  <a:cubicBezTo>
                    <a:pt x="11" y="2"/>
                    <a:pt x="4" y="4"/>
                    <a:pt x="0" y="5"/>
                  </a:cubicBezTo>
                  <a:cubicBezTo>
                    <a:pt x="2" y="5"/>
                    <a:pt x="4" y="4"/>
                    <a:pt x="6" y="4"/>
                  </a:cubicBezTo>
                  <a:cubicBezTo>
                    <a:pt x="10" y="3"/>
                    <a:pt x="14" y="2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Freeform 934">
              <a:extLst>
                <a:ext uri="{FF2B5EF4-FFF2-40B4-BE49-F238E27FC236}">
                  <a16:creationId xmlns="" xmlns:a16="http://schemas.microsoft.com/office/drawing/2014/main" id="{7774BAE6-4DEB-492C-B6B2-B95239D24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1900238"/>
              <a:ext cx="39687" cy="12700"/>
            </a:xfrm>
            <a:custGeom>
              <a:avLst/>
              <a:gdLst>
                <a:gd name="T0" fmla="*/ 16 w 16"/>
                <a:gd name="T1" fmla="*/ 0 h 5"/>
                <a:gd name="T2" fmla="*/ 10 w 16"/>
                <a:gd name="T3" fmla="*/ 1 h 5"/>
                <a:gd name="T4" fmla="*/ 4 w 16"/>
                <a:gd name="T5" fmla="*/ 3 h 5"/>
                <a:gd name="T6" fmla="*/ 0 w 16"/>
                <a:gd name="T7" fmla="*/ 5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14" y="0"/>
                    <a:pt x="12" y="1"/>
                    <a:pt x="10" y="1"/>
                  </a:cubicBezTo>
                  <a:cubicBezTo>
                    <a:pt x="7" y="2"/>
                    <a:pt x="5" y="2"/>
                    <a:pt x="4" y="3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5" y="4"/>
                    <a:pt x="11" y="2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Freeform 935">
              <a:extLst>
                <a:ext uri="{FF2B5EF4-FFF2-40B4-BE49-F238E27FC236}">
                  <a16:creationId xmlns="" xmlns:a16="http://schemas.microsoft.com/office/drawing/2014/main" id="{32F907D3-35CF-468F-9C83-E88F07C6C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1123951"/>
              <a:ext cx="430212" cy="58738"/>
            </a:xfrm>
            <a:custGeom>
              <a:avLst/>
              <a:gdLst>
                <a:gd name="T0" fmla="*/ 67 w 171"/>
                <a:gd name="T1" fmla="*/ 0 h 23"/>
                <a:gd name="T2" fmla="*/ 0 w 171"/>
                <a:gd name="T3" fmla="*/ 7 h 23"/>
                <a:gd name="T4" fmla="*/ 69 w 171"/>
                <a:gd name="T5" fmla="*/ 10 h 23"/>
                <a:gd name="T6" fmla="*/ 82 w 171"/>
                <a:gd name="T7" fmla="*/ 10 h 23"/>
                <a:gd name="T8" fmla="*/ 171 w 171"/>
                <a:gd name="T9" fmla="*/ 23 h 23"/>
                <a:gd name="T10" fmla="*/ 67 w 17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23">
                  <a:moveTo>
                    <a:pt x="67" y="0"/>
                  </a:moveTo>
                  <a:cubicBezTo>
                    <a:pt x="44" y="2"/>
                    <a:pt x="21" y="6"/>
                    <a:pt x="0" y="7"/>
                  </a:cubicBezTo>
                  <a:cubicBezTo>
                    <a:pt x="20" y="10"/>
                    <a:pt x="46" y="10"/>
                    <a:pt x="69" y="10"/>
                  </a:cubicBezTo>
                  <a:cubicBezTo>
                    <a:pt x="73" y="10"/>
                    <a:pt x="78" y="10"/>
                    <a:pt x="82" y="10"/>
                  </a:cubicBezTo>
                  <a:cubicBezTo>
                    <a:pt x="109" y="10"/>
                    <a:pt x="138" y="12"/>
                    <a:pt x="171" y="23"/>
                  </a:cubicBezTo>
                  <a:cubicBezTo>
                    <a:pt x="134" y="6"/>
                    <a:pt x="100" y="1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Freeform 936">
              <a:extLst>
                <a:ext uri="{FF2B5EF4-FFF2-40B4-BE49-F238E27FC236}">
                  <a16:creationId xmlns="" xmlns:a16="http://schemas.microsoft.com/office/drawing/2014/main" id="{DA32FEAC-56DC-424C-9980-D203F0566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1182688"/>
              <a:ext cx="211137" cy="442913"/>
            </a:xfrm>
            <a:custGeom>
              <a:avLst/>
              <a:gdLst>
                <a:gd name="T0" fmla="*/ 0 w 84"/>
                <a:gd name="T1" fmla="*/ 0 h 176"/>
                <a:gd name="T2" fmla="*/ 48 w 84"/>
                <a:gd name="T3" fmla="*/ 34 h 176"/>
                <a:gd name="T4" fmla="*/ 62 w 84"/>
                <a:gd name="T5" fmla="*/ 53 h 176"/>
                <a:gd name="T6" fmla="*/ 72 w 84"/>
                <a:gd name="T7" fmla="*/ 117 h 176"/>
                <a:gd name="T8" fmla="*/ 51 w 84"/>
                <a:gd name="T9" fmla="*/ 156 h 176"/>
                <a:gd name="T10" fmla="*/ 53 w 84"/>
                <a:gd name="T11" fmla="*/ 161 h 176"/>
                <a:gd name="T12" fmla="*/ 47 w 84"/>
                <a:gd name="T13" fmla="*/ 176 h 176"/>
                <a:gd name="T14" fmla="*/ 65 w 84"/>
                <a:gd name="T15" fmla="*/ 154 h 176"/>
                <a:gd name="T16" fmla="*/ 82 w 84"/>
                <a:gd name="T17" fmla="*/ 106 h 176"/>
                <a:gd name="T18" fmla="*/ 64 w 84"/>
                <a:gd name="T19" fmla="*/ 44 h 176"/>
                <a:gd name="T20" fmla="*/ 0 w 84"/>
                <a:gd name="T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76">
                  <a:moveTo>
                    <a:pt x="0" y="0"/>
                  </a:moveTo>
                  <a:cubicBezTo>
                    <a:pt x="16" y="8"/>
                    <a:pt x="31" y="15"/>
                    <a:pt x="48" y="34"/>
                  </a:cubicBezTo>
                  <a:cubicBezTo>
                    <a:pt x="52" y="39"/>
                    <a:pt x="57" y="46"/>
                    <a:pt x="62" y="53"/>
                  </a:cubicBezTo>
                  <a:cubicBezTo>
                    <a:pt x="73" y="70"/>
                    <a:pt x="78" y="98"/>
                    <a:pt x="72" y="117"/>
                  </a:cubicBezTo>
                  <a:cubicBezTo>
                    <a:pt x="67" y="136"/>
                    <a:pt x="58" y="147"/>
                    <a:pt x="51" y="156"/>
                  </a:cubicBezTo>
                  <a:cubicBezTo>
                    <a:pt x="52" y="157"/>
                    <a:pt x="53" y="159"/>
                    <a:pt x="53" y="161"/>
                  </a:cubicBezTo>
                  <a:cubicBezTo>
                    <a:pt x="53" y="165"/>
                    <a:pt x="51" y="170"/>
                    <a:pt x="47" y="176"/>
                  </a:cubicBezTo>
                  <a:cubicBezTo>
                    <a:pt x="53" y="170"/>
                    <a:pt x="59" y="163"/>
                    <a:pt x="65" y="154"/>
                  </a:cubicBezTo>
                  <a:cubicBezTo>
                    <a:pt x="72" y="143"/>
                    <a:pt x="80" y="128"/>
                    <a:pt x="82" y="106"/>
                  </a:cubicBezTo>
                  <a:cubicBezTo>
                    <a:pt x="84" y="84"/>
                    <a:pt x="75" y="59"/>
                    <a:pt x="64" y="44"/>
                  </a:cubicBezTo>
                  <a:cubicBezTo>
                    <a:pt x="38" y="14"/>
                    <a:pt x="21" y="9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2" name="投影片編號版面配置區 1"/>
          <p:cNvSpPr txBox="1">
            <a:spLocks/>
          </p:cNvSpPr>
          <p:nvPr/>
        </p:nvSpPr>
        <p:spPr>
          <a:xfrm>
            <a:off x="8455270" y="6519118"/>
            <a:ext cx="688731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/>
            <a:fld id="{338A652C-051E-43CB-B57F-B63688F9DD5B}" type="slidenum">
              <a:rPr lang="en-US" altLang="zh-TW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</a:t>
            </a:fld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13585833"/>
              </p:ext>
            </p:extLst>
          </p:nvPr>
        </p:nvGraphicFramePr>
        <p:xfrm>
          <a:off x="465710" y="1381969"/>
          <a:ext cx="8439851" cy="533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472842" y="3482759"/>
            <a:ext cx="282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Foreigners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engaged 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in the following professional tasks in Taiwan: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圓角 15">
            <a:extLst>
              <a:ext uri="{FF2B5EF4-FFF2-40B4-BE49-F238E27FC236}">
                <a16:creationId xmlns="" xmlns:a16="http://schemas.microsoft.com/office/drawing/2014/main" id="{1E6F582A-C46E-4F72-B327-F441BE123242}"/>
              </a:ext>
            </a:extLst>
          </p:cNvPr>
          <p:cNvSpPr/>
          <p:nvPr/>
        </p:nvSpPr>
        <p:spPr>
          <a:xfrm>
            <a:off x="195982" y="144166"/>
            <a:ext cx="8552482" cy="8903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4" y="0"/>
            <a:ext cx="9133384" cy="457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3" name="投影片編號版面配置區 1"/>
          <p:cNvSpPr txBox="1">
            <a:spLocks/>
          </p:cNvSpPr>
          <p:nvPr/>
        </p:nvSpPr>
        <p:spPr>
          <a:xfrm>
            <a:off x="8455270" y="6519118"/>
            <a:ext cx="688731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/>
            <a:fld id="{338A652C-051E-43CB-B57F-B63688F9DD5B}" type="slidenum">
              <a:rPr lang="en-US" altLang="zh-TW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56649" y="2080"/>
            <a:ext cx="8787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defRPr kumimoji="1" sz="3600" b="1" cap="all">
                <a:solidFill>
                  <a:srgbClr val="561F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altLang="zh-TW" sz="3200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What foreign professionals can do…</a:t>
            </a:r>
            <a:endParaRPr lang="zh-TW" altLang="en-US" sz="3200" cap="none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636933114"/>
              </p:ext>
            </p:extLst>
          </p:nvPr>
        </p:nvGraphicFramePr>
        <p:xfrm>
          <a:off x="292567" y="1385388"/>
          <a:ext cx="8455897" cy="513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50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="" xmlns:a16="http://schemas.microsoft.com/office/drawing/2014/main" id="{DD83EC17-8CA2-4B57-9CE3-E0C1E8EDF1D6}"/>
              </a:ext>
            </a:extLst>
          </p:cNvPr>
          <p:cNvSpPr/>
          <p:nvPr/>
        </p:nvSpPr>
        <p:spPr>
          <a:xfrm>
            <a:off x="323528" y="378456"/>
            <a:ext cx="8424936" cy="8903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23528" y="252108"/>
            <a:ext cx="8496944" cy="1143000"/>
          </a:xfrm>
        </p:spPr>
        <p:txBody>
          <a:bodyPr>
            <a:noAutofit/>
          </a:bodyPr>
          <a:lstStyle/>
          <a:p>
            <a:r>
              <a:rPr lang="en-US" altLang="zh-TW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Foreign Special Professionals Can Enjoy </a:t>
            </a:r>
            <a:br>
              <a:rPr lang="en-US" altLang="zh-TW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 Preferential Treatment </a:t>
            </a:r>
            <a:r>
              <a:rPr lang="en-US" altLang="zh-TW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</a:t>
            </a:r>
            <a:r>
              <a:rPr lang="en-US" altLang="zh-TW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ffered by Employment Gold Cards</a:t>
            </a:r>
            <a:endParaRPr lang="zh-TW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1"/>
          <p:cNvSpPr txBox="1">
            <a:spLocks/>
          </p:cNvSpPr>
          <p:nvPr/>
        </p:nvSpPr>
        <p:spPr>
          <a:xfrm>
            <a:off x="8455270" y="6519118"/>
            <a:ext cx="688731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/>
            <a:fld id="{338A652C-051E-43CB-B57F-B63688F9DD5B}" type="slidenum">
              <a:rPr lang="en-US" altLang="zh-TW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</a:t>
            </a:fld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558659845"/>
              </p:ext>
            </p:extLst>
          </p:nvPr>
        </p:nvGraphicFramePr>
        <p:xfrm>
          <a:off x="179512" y="1412776"/>
          <a:ext cx="8856984" cy="510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51520" y="22281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Qualification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2938" y="3717032"/>
            <a:ext cx="1204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Benefits</a:t>
            </a:r>
            <a:endParaRPr lang="zh-TW" alt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01477" y="5128735"/>
            <a:ext cx="137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Term </a:t>
            </a:r>
            <a:r>
              <a:rPr lang="en-US" altLang="zh-TW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Extension</a:t>
            </a:r>
            <a:endParaRPr lang="zh-TW" alt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="" xmlns:a16="http://schemas.microsoft.com/office/drawing/2014/main" id="{4CD2CF35-5287-47E4-8F17-32C8554139AB}"/>
              </a:ext>
            </a:extLst>
          </p:cNvPr>
          <p:cNvSpPr/>
          <p:nvPr/>
        </p:nvSpPr>
        <p:spPr>
          <a:xfrm>
            <a:off x="534151" y="404664"/>
            <a:ext cx="8136904" cy="8903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536401" y="27831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Family Reunion for Foreign Professionals </a:t>
            </a:r>
            <a:endParaRPr lang="zh-TW" altLang="en-US" b="1" dirty="0">
              <a:solidFill>
                <a:schemeClr val="tx2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-1044624" y="15287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altLang="zh-TW" dirty="0">
              <a:solidFill>
                <a:srgbClr val="6549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1"/>
          <p:cNvSpPr txBox="1">
            <a:spLocks/>
          </p:cNvSpPr>
          <p:nvPr/>
        </p:nvSpPr>
        <p:spPr>
          <a:xfrm>
            <a:off x="8455270" y="6519118"/>
            <a:ext cx="688731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/>
            <a:fld id="{338A652C-051E-43CB-B57F-B63688F9DD5B}" type="slidenum">
              <a:rPr lang="en-US" altLang="zh-TW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</a:t>
            </a:fld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891173398"/>
              </p:ext>
            </p:extLst>
          </p:nvPr>
        </p:nvGraphicFramePr>
        <p:xfrm>
          <a:off x="534151" y="1445667"/>
          <a:ext cx="8265484" cy="500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4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="" xmlns:a16="http://schemas.microsoft.com/office/drawing/2014/main" id="{2CB481A2-501E-48DE-8E94-62AE17FBC69A}"/>
              </a:ext>
            </a:extLst>
          </p:cNvPr>
          <p:cNvSpPr/>
          <p:nvPr/>
        </p:nvSpPr>
        <p:spPr>
          <a:xfrm>
            <a:off x="251520" y="260648"/>
            <a:ext cx="8640960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95154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tx2"/>
                </a:solidFill>
              </a:rPr>
              <a:t>Guarantees for Life in Taiwan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1"/>
          <p:cNvSpPr txBox="1">
            <a:spLocks/>
          </p:cNvSpPr>
          <p:nvPr/>
        </p:nvSpPr>
        <p:spPr>
          <a:xfrm>
            <a:off x="8455270" y="6519118"/>
            <a:ext cx="688731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/>
            <a:fld id="{338A652C-051E-43CB-B57F-B63688F9DD5B}" type="slidenum">
              <a:rPr lang="en-US" altLang="zh-TW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</a:t>
            </a:fld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83419471"/>
              </p:ext>
            </p:extLst>
          </p:nvPr>
        </p:nvGraphicFramePr>
        <p:xfrm>
          <a:off x="376908" y="1628800"/>
          <a:ext cx="8422727" cy="477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1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55350</TotalTime>
  <Words>535</Words>
  <Application>Microsoft Office PowerPoint</Application>
  <PresentationFormat>如螢幕大小 (4:3)</PresentationFormat>
  <Paragraphs>72</Paragraphs>
  <Slides>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  Have you heard of the  "Act for the Recruitment and Employment  of Foreign Professionals"  (Talent Law)?  </vt:lpstr>
      <vt:lpstr>PowerPoint 簡報</vt:lpstr>
      <vt:lpstr>PowerPoint 簡報</vt:lpstr>
      <vt:lpstr>PowerPoint 簡報</vt:lpstr>
      <vt:lpstr>Foreign Special Professionals Can Enjoy  the Preferential Treatment Offered by Employment Gold Cards</vt:lpstr>
      <vt:lpstr>Family Reunion for Foreign Professionals </vt:lpstr>
      <vt:lpstr>Guarantees for Life in Taiwan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競才芻議</dc:title>
  <dc:creator>YUHSHING</dc:creator>
  <cp:lastModifiedBy>吳家瑢</cp:lastModifiedBy>
  <cp:revision>3793</cp:revision>
  <cp:lastPrinted>2018-01-31T06:53:50Z</cp:lastPrinted>
  <dcterms:created xsi:type="dcterms:W3CDTF">2012-07-23T05:59:07Z</dcterms:created>
  <dcterms:modified xsi:type="dcterms:W3CDTF">2018-02-01T01:22:25Z</dcterms:modified>
</cp:coreProperties>
</file>